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83" r:id="rId2"/>
    <p:sldId id="284" r:id="rId3"/>
    <p:sldId id="300" r:id="rId4"/>
    <p:sldId id="301" r:id="rId5"/>
    <p:sldId id="285" r:id="rId6"/>
    <p:sldId id="286" r:id="rId7"/>
    <p:sldId id="290" r:id="rId8"/>
    <p:sldId id="303" r:id="rId9"/>
    <p:sldId id="302" r:id="rId10"/>
    <p:sldId id="291" r:id="rId11"/>
    <p:sldId id="292" r:id="rId12"/>
    <p:sldId id="294" r:id="rId13"/>
    <p:sldId id="304" r:id="rId14"/>
    <p:sldId id="296" r:id="rId15"/>
    <p:sldId id="297" r:id="rId16"/>
    <p:sldId id="29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4530" autoAdjust="0"/>
  </p:normalViewPr>
  <p:slideViewPr>
    <p:cSldViewPr>
      <p:cViewPr>
        <p:scale>
          <a:sx n="70" d="100"/>
          <a:sy n="70" d="100"/>
        </p:scale>
        <p:origin x="-8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4B365-903E-47B4-BDDA-B7A0059288E3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44A32-308A-4559-9173-A2CD72B0B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3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44A32-308A-4559-9173-A2CD72B0B2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75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44A32-308A-4559-9173-A2CD72B0B2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0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6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7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8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7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0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5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0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mailto:jasim.bc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293494" y="0"/>
              <a:ext cx="5205335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600" dirty="0" err="1" smtClean="0">
                  <a:ln w="0"/>
                  <a:solidFill>
                    <a:srgbClr val="00B0F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199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1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200" y="710625"/>
            <a:ext cx="4495800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ক্ষতি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= ক্রয়মূল্য - বিক্রয়মূল্য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1701225"/>
            <a:ext cx="4495800" cy="584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 ক্রয়মূল্য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= বিক্রয়মূল্য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+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ক্ষতি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2691825"/>
            <a:ext cx="4495800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 বিক্রয়মূল্য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= ক্রয়মূল্য - ক্ষতি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0600" y="3505200"/>
            <a:ext cx="3493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= ৮০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276" y="3505200"/>
            <a:ext cx="274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ক্রয়মূল্য= ১২০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72123" y="4343399"/>
            <a:ext cx="252825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ক্ষতি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= ২০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276" y="4343400"/>
            <a:ext cx="288732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3362" y="3483343"/>
            <a:ext cx="1653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ক্ষতি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=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25892" y="4343400"/>
            <a:ext cx="231345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ক্রয়মুল্য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=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0302" y="5334000"/>
            <a:ext cx="2587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ক্রয়মূল্য=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72123" y="5344885"/>
            <a:ext cx="2435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ক্ষতি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= ৫০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36083" y="5344884"/>
            <a:ext cx="2794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বিক্রয়মুল্য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2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76200" y="0"/>
            <a:ext cx="92964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57400" y="304800"/>
            <a:ext cx="4724400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3622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একজন দোকানদার ৫০ কেজির ১বস্তা চাল ১৬০০ টাকায় কিনলেন। চালের দাম কমে যাওয়ায় ১৫০০ টাকায় বিক্রয় করেন, তার কত ক্ষতি হলো?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71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6200" y="0"/>
            <a:ext cx="92964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57400" y="304800"/>
            <a:ext cx="4724400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3622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৭৫ টাকায় ১৫টি বলপেন কিনে ৯০ টাকায় বিক্রয় করলে শতকরা কত লাভ হবে।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3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2667000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দ্রব্যের </a:t>
            </a:r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 মূল্য 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৩২০  </a:t>
            </a:r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ও বিক্রয় মূল্য 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00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 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ভ্যাটের </a:t>
            </a:r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 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১০%। </a:t>
            </a:r>
            <a:endParaRPr lang="bn-BD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ক্রয় ও বিক্রয়মূল্যের পার্থক্য কত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লাভের শতকরা হার কত?</a:t>
            </a:r>
          </a:p>
          <a:p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 ভ্যাট ও লাভের অনুপাত কত?</a:t>
            </a:r>
          </a:p>
        </p:txBody>
      </p:sp>
      <p:sp>
        <p:nvSpPr>
          <p:cNvPr id="5" name="Oval 4"/>
          <p:cNvSpPr/>
          <p:nvPr/>
        </p:nvSpPr>
        <p:spPr>
          <a:xfrm>
            <a:off x="1905000" y="838200"/>
            <a:ext cx="4724400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49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57400" y="304800"/>
            <a:ext cx="4724400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en-US" sz="36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828800"/>
            <a:ext cx="868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লাভ কী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ক্ষতি কী?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ক্রয়মুল্য অপেক্ষা বিক্রয়মুল্য বেশী হলে কি হবে?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বিক্রয়মুল্য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অপেক্ষা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ক্রয়মুল্য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বেশী হলে কি হবে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 একহালি ডিমের মুল্য ৩০ টাকা হলে আক ডজন ডিমের মুল্য কত?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৬। একটি গরু ৫০০০০ টাকায় ক্রয় করে ৬০০০০ টাকায় বিক্রয় করলে শতকরা কত লাভ হবে?     </a:t>
            </a:r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7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-7620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57400" y="304800"/>
            <a:ext cx="4724400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বাড়ীর কাজ  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4384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একজন চা ব্যবসায়ী প্রতি কেজি চা পাতা ৮০ টাকা দরে ক্রয় করে ৭৫ টাকা দরে বিক্রয় করায় ৫০০ টাকা ক্ষতি হল।  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 কেজি চা পাতায় কত টাকা ক্ষতি হল? 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ক্ষতির শতকরা হার নির্ণয় কর।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তিনি কত কেজি চা পাতা ক্রয় করেছিলেন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5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1"/>
          <p:cNvSpPr txBox="1"/>
          <p:nvPr/>
        </p:nvSpPr>
        <p:spPr>
          <a:xfrm>
            <a:off x="152400" y="487740"/>
            <a:ext cx="8839200" cy="22159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905000" y="618622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410200"/>
            <a:ext cx="86868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“ ঘরে থাক, সুস্থ থাক ”</a:t>
            </a:r>
            <a:endParaRPr lang="en-US" sz="6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2886075"/>
            <a:ext cx="5638799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33400" y="152400"/>
            <a:ext cx="8229600" cy="6400800"/>
            <a:chOff x="533400" y="152400"/>
            <a:chExt cx="8229600" cy="6400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295400"/>
              <a:ext cx="2514600" cy="3008207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533400" y="152400"/>
              <a:ext cx="3352800" cy="76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শিক্ষক পরিচিতি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3400" y="4648200"/>
              <a:ext cx="3352800" cy="1905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মোঃ জসিম উদ্দিন </a:t>
              </a:r>
            </a:p>
            <a:p>
              <a:pPr algn="ctr"/>
              <a:r>
                <a:rPr lang="bn-IN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সহকারী শিক্ষক</a:t>
              </a:r>
            </a:p>
            <a:p>
              <a:pPr algn="ctr"/>
              <a:r>
                <a:rPr lang="bn-IN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বুলচান্দ উচ্চ বিদ্যালয়, সুনামগঞ্জ।</a:t>
              </a:r>
            </a:p>
            <a:p>
              <a:pPr algn="ctr"/>
              <a:r>
                <a:rPr lang="bn-IN" sz="24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মোবাইলঃ ০১৭১৫৯৩১৯৫৮ </a:t>
              </a:r>
            </a:p>
            <a:p>
              <a:pPr algn="ct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E-mail: 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  <a:hlinkClick r:id="rId4"/>
                </a:rPr>
                <a:t>jasim.bc@gmail.com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419600" y="228600"/>
              <a:ext cx="0" cy="6324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5105400" y="228600"/>
              <a:ext cx="3352800" cy="685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পাঠ পরিচিতি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53000" y="4544139"/>
              <a:ext cx="3810000" cy="200906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শ্রেণি 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–সপ্তম 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BD" sz="28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bn-IN" sz="2800" b="1" dirty="0">
                  <a:latin typeface="NikoshBAN" pitchFamily="2" charset="0"/>
                  <a:cs typeface="NikoshBAN" pitchFamily="2" charset="0"/>
                </a:rPr>
                <a:t>ঃ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গণিত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bn-BD" sz="28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bn-IN" sz="2800" b="1" dirty="0">
                  <a:latin typeface="NikoshBAN" pitchFamily="2" charset="0"/>
                  <a:cs typeface="NikoshBAN" pitchFamily="2" charset="0"/>
                </a:rPr>
                <a:t>ঃ </a:t>
              </a:r>
              <a:r>
                <a:rPr lang="bn-BD" sz="2800" b="1" smtClean="0">
                  <a:latin typeface="NikoshBAN" pitchFamily="2" charset="0"/>
                  <a:cs typeface="NikoshBAN" pitchFamily="2" charset="0"/>
                </a:rPr>
                <a:t>দ্বিতীয় </a:t>
              </a:r>
              <a:r>
                <a:rPr lang="en-US" sz="2800" b="1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BD" sz="28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bn-IN" sz="2800" b="1" dirty="0">
                  <a:latin typeface="NikoshBAN" pitchFamily="2" charset="0"/>
                  <a:cs typeface="NikoshBAN" pitchFamily="2" charset="0"/>
                </a:rPr>
                <a:t>ঃ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৫০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মিনিট 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   </a:t>
              </a:r>
              <a:endParaRPr lang="bn-BD" sz="2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961678"/>
              <a:ext cx="2561815" cy="35341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583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0480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66800" y="381000"/>
            <a:ext cx="5486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চিত্রগুলি  লক্ষ্য কর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401916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16" y="1600200"/>
            <a:ext cx="3681484" cy="3124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1000" y="4953000"/>
            <a:ext cx="34290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 মুল্য ১০০০০০ টাকা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5562600"/>
            <a:ext cx="34290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বিক্রয় মুল্য ১২০০০০ টাকা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4400" y="4953000"/>
            <a:ext cx="34290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 মুল্য ১২০ টাকা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4400" y="5562600"/>
            <a:ext cx="34290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বিক্রয় মুল্য ১০৫ টাকা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6096000"/>
            <a:ext cx="34290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লাভ ২০০০০ টাকা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6096000"/>
            <a:ext cx="34290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ক্ষতি ১৫ টাকা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83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14400" y="3200400"/>
            <a:ext cx="7315200" cy="2209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লাভ-ক্ষতি 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1143000" y="533400"/>
            <a:ext cx="6629400" cy="13716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144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905000"/>
            <a:ext cx="838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লাভ ও ক্ষতি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কী তা বলতে  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লাভ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 ক্ষতি নির্ণয় করতে 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লাভ ও ক্ষতির শতকরা হার নির্ণয় করতে 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লাভ ও ক্ষতি সংক্রান্ত সমস্যার সমাধান করতে পারবে।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0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243" y="-9993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606224"/>
            <a:ext cx="2704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 =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০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0629" y="3599297"/>
            <a:ext cx="3092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 =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৬০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811" y="4590180"/>
            <a:ext cx="788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জিনিস যে মূল্যে ক্রয় করা হয় তাকে ক্রয়মূল্য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811" y="5486399"/>
            <a:ext cx="7887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জিনিস যে মূল্যে বিক্রয় করা হয় তাকে বিক্রয়মূল্য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11" y="381000"/>
            <a:ext cx="4217889" cy="305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8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6317" y="3886200"/>
            <a:ext cx="8159930" cy="584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গরুটি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000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ক্রয়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করা হল।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316" y="4547175"/>
            <a:ext cx="8138160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গরুটি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০০০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করা হল।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429" y="5867400"/>
            <a:ext cx="813816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ক্রয়মূল্য অপেক্ষা বিক্রয়মূল্য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বেশি হলে লাভ হয়।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315" y="5206425"/>
            <a:ext cx="8138160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ক্রয়মূল্য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বেশি না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বিক্রয়মূল্য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52400"/>
            <a:ext cx="655320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4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317" y="3886200"/>
            <a:ext cx="8159930" cy="584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ডিমগুলি ১২০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ক্রয়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করা হল।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316" y="4547175"/>
            <a:ext cx="8138160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ডিমগুলি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করা হল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429" y="5867400"/>
            <a:ext cx="813816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বিক্রয়মূল্য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অপেক্ষা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বেশি হলে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315" y="5206425"/>
            <a:ext cx="8138160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ক্রয়মূল্য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বেশি না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বিক্রয়মূল্য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4800"/>
            <a:ext cx="4419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1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33400"/>
            <a:ext cx="4264727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লাভ = বিক্রয়মূল্য - ক্রয়মুল্য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1671" y="1604872"/>
            <a:ext cx="4036682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 বিক্রয়মূল্য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= ক্রয়মূল্য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+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লাভ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590800"/>
            <a:ext cx="4264727" cy="584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ক্রয়মূল্য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= বিক্রয়মূল্য - লাভ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8018" y="3554849"/>
            <a:ext cx="32794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= ৮০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563" y="3554849"/>
            <a:ext cx="302839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ক্রয়মূল্য= ৬০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3496" y="5435024"/>
            <a:ext cx="29435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লাভ = ২৫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564" y="4494074"/>
            <a:ext cx="30283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ক্রয়মূল্য= ১০০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563" y="5435025"/>
            <a:ext cx="30283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বিক্রয়মূল্য= ১২৫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3496" y="4469249"/>
            <a:ext cx="29435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লাভ = ২০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3960" y="3554849"/>
            <a:ext cx="2225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লাভ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=?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7512" y="5435023"/>
            <a:ext cx="211147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ক্রয়মুল্য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=?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5392" y="4494074"/>
            <a:ext cx="2693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বিক্রয়মুল্য=?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1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</TotalTime>
  <Words>526</Words>
  <Application>Microsoft Office PowerPoint</Application>
  <PresentationFormat>On-screen Show (4:3)</PresentationFormat>
  <Paragraphs>89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dell</cp:lastModifiedBy>
  <cp:revision>202</cp:revision>
  <dcterms:created xsi:type="dcterms:W3CDTF">2006-08-16T00:00:00Z</dcterms:created>
  <dcterms:modified xsi:type="dcterms:W3CDTF">2020-06-26T11:19:24Z</dcterms:modified>
</cp:coreProperties>
</file>