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78" r:id="rId7"/>
    <p:sldId id="271" r:id="rId8"/>
    <p:sldId id="279" r:id="rId9"/>
    <p:sldId id="265" r:id="rId10"/>
    <p:sldId id="269" r:id="rId11"/>
    <p:sldId id="272" r:id="rId12"/>
    <p:sldId id="287" r:id="rId13"/>
    <p:sldId id="267" r:id="rId14"/>
    <p:sldId id="270" r:id="rId15"/>
    <p:sldId id="273" r:id="rId16"/>
    <p:sldId id="284" r:id="rId17"/>
    <p:sldId id="275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5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3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7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0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6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D436-62BF-4CA4-9321-1E8BB9EBAD95}" type="datetimeFigureOut">
              <a:rPr lang="en-US" smtClean="0"/>
              <a:t>26-Jun-2020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7FEB-7EFB-4355-8D33-7413A424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23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স্বাগতম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ANWARUL\Pictures\Anw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399"/>
            <a:ext cx="59436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pic>
        <p:nvPicPr>
          <p:cNvPr id="1026" name="Picture 2" descr="কৃষি - বাংলাপিডিয়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1"/>
            <a:ext cx="3432412" cy="21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কৃষি - বাংলাপিডিয়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34324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বাংলাদেশ ও বিশ্বপরিচয় | 793226 | কালের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2895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griculturelearning-The biggest field of agricultural information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981201"/>
            <a:ext cx="2879678" cy="17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6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00CC"/>
                </a:solidFill>
              </a:rPr>
              <a:t>বাংলাদেশে  প্র</a:t>
            </a:r>
            <a:r>
              <a:rPr lang="en-US" sz="3200" dirty="0">
                <a:solidFill>
                  <a:srgbClr val="6600CC"/>
                </a:solidFill>
              </a:rPr>
              <a:t>া</a:t>
            </a:r>
            <a:r>
              <a:rPr lang="en-US" sz="3200" dirty="0" smtClean="0">
                <a:solidFill>
                  <a:srgbClr val="6600CC"/>
                </a:solidFill>
              </a:rPr>
              <a:t>কৃতিক সম্পদ- কৃষি</a:t>
            </a:r>
            <a:endParaRPr lang="en-US" sz="32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মৎস সম্পদ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4" name="AutoShape 2" descr="মাছের ঘাটতি পূরণে রংপুর মৎস বিভাগ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মাছের ঘাটতি পূরণে রংপুর মৎস বিভাগের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মাছের ঘাটতি পূরণে রংপুর মৎস বিভাগের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সুনামগঞ্জে বিলুপ্তির পথে দেশীয়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6" y="2032901"/>
            <a:ext cx="6629401" cy="41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0"/>
            <a:ext cx="9144000" cy="6621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762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বনজ সম্পদ</a:t>
            </a:r>
            <a:endParaRPr lang="en-US" sz="3600" dirty="0"/>
          </a:p>
        </p:txBody>
      </p:sp>
      <p:pic>
        <p:nvPicPr>
          <p:cNvPr id="1026" name="Picture 2" descr="ঘূর্ণিঝড় বুলবুল: সুন্দরবন যেভাব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6248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2" y="381000"/>
            <a:ext cx="9137176" cy="7382838"/>
          </a:xfrm>
          <a:prstGeom prst="rect">
            <a:avLst/>
          </a:prstGeom>
        </p:spPr>
      </p:pic>
      <p:pic>
        <p:nvPicPr>
          <p:cNvPr id="2050" name="Picture 2" descr="Academic education bd: 73. বাংলাদেশের প্রাকৃতিক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5513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838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CC"/>
                </a:solidFill>
              </a:rPr>
              <a:t>ছবি গুলির দিকে তাকাও  নাম বল :</a:t>
            </a:r>
            <a:endParaRPr lang="en-US" sz="36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1" y="674132"/>
            <a:ext cx="6858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00CC"/>
                </a:solidFill>
              </a:rPr>
              <a:t>পাঠ মুল্যায়ণ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সঠিক উত্তর লিখ: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817132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১. বাংলাদেশে সবচেয়ে বড় নদী কোনটি?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1260994" y="3737686"/>
            <a:ext cx="2057400" cy="73225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ী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38248" y="4449344"/>
            <a:ext cx="2057400" cy="73225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ী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79595" y="5835682"/>
            <a:ext cx="2057400" cy="685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ী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10800000" flipV="1">
            <a:off x="1198160" y="5181600"/>
            <a:ext cx="2078439" cy="6096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ী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86301" y="3973913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পদ্মা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52765" y="4741691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মেঘনা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0700" y="5184804"/>
            <a:ext cx="105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যমুনা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76802" y="597017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মধুমতি</a:t>
            </a:r>
            <a:endParaRPr lang="en-US" dirty="0"/>
          </a:p>
        </p:txBody>
      </p:sp>
      <p:pic>
        <p:nvPicPr>
          <p:cNvPr id="2050" name="Picture 2" descr="Dhaka | History, Definition, &amp; Facts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90110"/>
            <a:ext cx="3048000" cy="108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223 Padma River Bangladesh Photos - Free &amp; Royalty-Free Stock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16370"/>
            <a:ext cx="3048000" cy="11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lcome to Jamuna Bridge or Bangabandhu Bri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69470"/>
            <a:ext cx="3048000" cy="13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 descr="Modhumoti turns furious in Faridpur; devours schools, mos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Modhumoti turns furious in Faridpur; devours schools, mosqu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73912"/>
            <a:ext cx="3048000" cy="12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76826" y="2144469"/>
            <a:ext cx="380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২.বাংলাদেশে </a:t>
            </a:r>
            <a:r>
              <a:rPr lang="en-US" sz="1200" dirty="0"/>
              <a:t>সবচেয়ে </a:t>
            </a:r>
            <a:r>
              <a:rPr lang="en-US" sz="1200" dirty="0" smtClean="0"/>
              <a:t>ছোট </a:t>
            </a:r>
            <a:r>
              <a:rPr lang="en-US" sz="1200" dirty="0"/>
              <a:t>নদী কোনটি</a:t>
            </a:r>
            <a:r>
              <a:rPr lang="en-US" sz="1200" dirty="0" smtClean="0"/>
              <a:t>? 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1424" y="247787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smtClean="0"/>
              <a:t>৩.</a:t>
            </a:r>
            <a:r>
              <a:rPr lang="as-IN" sz="1200" b="1" dirty="0"/>
              <a:t> </a:t>
            </a:r>
            <a:r>
              <a:rPr lang="as-IN" sz="1200" dirty="0"/>
              <a:t>বাংলাদেশের দীর্ঘতম নদী কোনটি ?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1" y="2829217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৪.</a:t>
            </a:r>
            <a:r>
              <a:rPr lang="as-IN" sz="1200" dirty="0" smtClean="0"/>
              <a:t>বাংলাদেশের</a:t>
            </a:r>
            <a:r>
              <a:rPr lang="as-IN" sz="1200" dirty="0"/>
              <a:t> গভীরতম নদী কোনটি 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6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একক কাজ</a:t>
            </a:r>
            <a:endParaRPr lang="en-US" sz="4000" dirty="0">
              <a:solidFill>
                <a:srgbClr val="6600CC"/>
              </a:solidFill>
            </a:endParaRPr>
          </a:p>
        </p:txBody>
      </p:sp>
      <p:pic>
        <p:nvPicPr>
          <p:cNvPr id="1026" name="Picture 2" descr="Young Business Man Working On Computer In Office. — Stock Phot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45" y="2057400"/>
            <a:ext cx="1644555" cy="1199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4384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00CC"/>
                </a:solidFill>
              </a:rPr>
              <a:t>১। গ্রামীন অর্থনিীতিতে নদীর প্রভাব চিহ্ণিত কর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00CC"/>
                </a:solidFill>
              </a:rPr>
              <a:t>২। নদীপ্রবাহ দুর্বলতার কারণ চিহ্ণিত কর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00CC"/>
                </a:solidFill>
              </a:rPr>
              <a:t>৩।</a:t>
            </a:r>
            <a:r>
              <a:rPr lang="en-US" sz="2000" dirty="0">
                <a:solidFill>
                  <a:srgbClr val="6600CC"/>
                </a:solidFill>
              </a:rPr>
              <a:t> </a:t>
            </a:r>
            <a:r>
              <a:rPr lang="en-US" sz="2000" dirty="0" smtClean="0">
                <a:solidFill>
                  <a:srgbClr val="6600CC"/>
                </a:solidFill>
              </a:rPr>
              <a:t>তোমার </a:t>
            </a:r>
            <a:r>
              <a:rPr lang="en-US" sz="2000" dirty="0">
                <a:solidFill>
                  <a:srgbClr val="6600CC"/>
                </a:solidFill>
              </a:rPr>
              <a:t>এলাকার  পানি ও খাদ্য নিরাপত্তায় কোন কোন </a:t>
            </a:r>
            <a:r>
              <a:rPr lang="en-US" sz="2000" dirty="0" smtClean="0">
                <a:solidFill>
                  <a:srgbClr val="6600CC"/>
                </a:solidFill>
              </a:rPr>
              <a:t>উদ্দে্যগ নেয়া যেতে </a:t>
            </a:r>
            <a:r>
              <a:rPr lang="en-US" sz="2000" dirty="0">
                <a:solidFill>
                  <a:srgbClr val="6600CC"/>
                </a:solidFill>
              </a:rPr>
              <a:t>পারে ? লেখ </a:t>
            </a:r>
            <a:r>
              <a:rPr lang="en-US" sz="2000" dirty="0" smtClean="0">
                <a:solidFill>
                  <a:srgbClr val="6600CC"/>
                </a:solidFill>
              </a:rPr>
              <a:t>।</a:t>
            </a:r>
            <a:endParaRPr lang="en-US" sz="2000" dirty="0">
              <a:solidFill>
                <a:srgbClr val="6600CC"/>
              </a:solidFill>
            </a:endParaRPr>
          </a:p>
        </p:txBody>
      </p:sp>
      <p:pic>
        <p:nvPicPr>
          <p:cNvPr id="1028" name="Picture 4" descr="নদী বাঁধ ভাঙায় আতঙ্কে গ্রামবাসী - 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10" y="3691419"/>
            <a:ext cx="1968690" cy="14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2" y="0"/>
            <a:ext cx="9137176" cy="738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990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জোড়ায় কাজ </a:t>
            </a:r>
            <a:endParaRPr lang="en-US" sz="4000" dirty="0">
              <a:solidFill>
                <a:srgbClr val="6600CC"/>
              </a:solidFill>
            </a:endParaRPr>
          </a:p>
        </p:txBody>
      </p:sp>
      <p:pic>
        <p:nvPicPr>
          <p:cNvPr id="5122" name="Picture 2" descr="পদ্মা-মেঘনায় ২ মাস মাছ ধরা নিষিদ্ধ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16" y="2133600"/>
            <a:ext cx="6781800" cy="40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সম্মিলিত  কাজ</a:t>
            </a:r>
            <a:endParaRPr lang="en-US" sz="4000" dirty="0">
              <a:solidFill>
                <a:srgbClr val="6600CC"/>
              </a:solidFill>
            </a:endParaRPr>
          </a:p>
        </p:txBody>
      </p:sp>
      <p:pic>
        <p:nvPicPr>
          <p:cNvPr id="4098" name="Picture 2" descr="কৃষকের ধান কাটতে সম্মিলিত সহযোগিত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405349" cy="38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312738"/>
            <a:ext cx="9137176" cy="6917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762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বাড়ীর  কাজ</a:t>
            </a:r>
            <a:endParaRPr lang="en-US" sz="4000" dirty="0">
              <a:solidFill>
                <a:srgbClr val="6600CC"/>
              </a:solidFill>
            </a:endParaRPr>
          </a:p>
        </p:txBody>
      </p:sp>
      <p:pic>
        <p:nvPicPr>
          <p:cNvPr id="3074" name="Picture 2" descr="মহাকাল ভৈরব – Page 14 – মৃত্যু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48" y="2466046"/>
            <a:ext cx="2433851" cy="14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iver of Bangladesh: Buriganga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iver of Bangladesh: Buriganga — Steem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River of Bangladesh: Buriganga — Steem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River Buriganga. Dhaka,Bangladesh. — Steemi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River Buriganga. Dhaka,Bangladesh. — Steemi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বঙ্গবন্ধু সেতু - উইকিপিডিয়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5999"/>
            <a:ext cx="3962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4343400"/>
            <a:ext cx="251459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ছবির সেতু টি কোন নদীর উপর নির্মিত ?নদী ও সেতুর বর্ণনা দাও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ধন্যবাদ</a:t>
            </a:r>
            <a:endParaRPr lang="en-US" sz="4000" dirty="0">
              <a:solidFill>
                <a:srgbClr val="6600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ANWARUL\Pictures\Anwa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133600"/>
            <a:ext cx="5943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85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শিক্ষক পরিচিতি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4224"/>
            <a:ext cx="1676401" cy="1333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86000" y="241333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6600CC"/>
                </a:solidFill>
              </a:rPr>
              <a:t>মোহাম্মদ আনোয়ারুল </a:t>
            </a:r>
            <a:r>
              <a:rPr lang="bn-IN" sz="2400" dirty="0">
                <a:solidFill>
                  <a:srgbClr val="6600CC"/>
                </a:solidFill>
              </a:rPr>
              <a:t>ই</a:t>
            </a:r>
            <a:r>
              <a:rPr lang="en-US" sz="2400" dirty="0">
                <a:solidFill>
                  <a:srgbClr val="6600CC"/>
                </a:solidFill>
              </a:rPr>
              <a:t>সলাম </a:t>
            </a:r>
          </a:p>
          <a:p>
            <a:r>
              <a:rPr lang="en-US" sz="2400" dirty="0">
                <a:solidFill>
                  <a:srgbClr val="6600CC"/>
                </a:solidFill>
              </a:rPr>
              <a:t>সহকারী অধ্যাপক</a:t>
            </a:r>
          </a:p>
          <a:p>
            <a:r>
              <a:rPr lang="en-US" sz="2400" dirty="0">
                <a:solidFill>
                  <a:srgbClr val="6600CC"/>
                </a:solidFill>
              </a:rPr>
              <a:t>বালিয়াডাঙ্গা ডি, এস, ফাজিল মাদরাসা</a:t>
            </a:r>
          </a:p>
          <a:p>
            <a:r>
              <a:rPr lang="en-US" sz="2400" dirty="0">
                <a:solidFill>
                  <a:srgbClr val="6600CC"/>
                </a:solidFill>
              </a:rPr>
              <a:t>ডাকঘর: বালিয়াডাঙ্গা</a:t>
            </a:r>
          </a:p>
          <a:p>
            <a:r>
              <a:rPr lang="en-US" sz="2400" dirty="0">
                <a:solidFill>
                  <a:srgbClr val="6600CC"/>
                </a:solidFill>
              </a:rPr>
              <a:t> উপজেলা: </a:t>
            </a:r>
            <a:r>
              <a:rPr lang="en-US" sz="2400" dirty="0" smtClean="0">
                <a:solidFill>
                  <a:srgbClr val="6600CC"/>
                </a:solidFill>
              </a:rPr>
              <a:t>চাঁপা</a:t>
            </a:r>
            <a:r>
              <a:rPr lang="bn-IN" sz="2400" dirty="0" smtClean="0">
                <a:solidFill>
                  <a:srgbClr val="6600CC"/>
                </a:solidFill>
              </a:rPr>
              <a:t>ই</a:t>
            </a:r>
            <a:r>
              <a:rPr lang="en-US" sz="2400" dirty="0" smtClean="0">
                <a:solidFill>
                  <a:srgbClr val="6600CC"/>
                </a:solidFill>
              </a:rPr>
              <a:t>নবাবগঞ্জ সদর</a:t>
            </a:r>
            <a:r>
              <a:rPr lang="bn-IN" sz="2400" dirty="0" smtClean="0">
                <a:solidFill>
                  <a:srgbClr val="6600CC"/>
                </a:solidFill>
              </a:rPr>
              <a:t> </a:t>
            </a:r>
            <a:r>
              <a:rPr lang="en-US" sz="2400" dirty="0" smtClean="0">
                <a:solidFill>
                  <a:srgbClr val="6600CC"/>
                </a:solidFill>
              </a:rPr>
              <a:t>                  </a:t>
            </a:r>
            <a:endParaRPr lang="en-US" sz="2400" dirty="0">
              <a:solidFill>
                <a:srgbClr val="6600CC"/>
              </a:solidFill>
            </a:endParaRPr>
          </a:p>
          <a:p>
            <a:r>
              <a:rPr lang="en-US" sz="2400" dirty="0">
                <a:solidFill>
                  <a:srgbClr val="6600CC"/>
                </a:solidFill>
              </a:rPr>
              <a:t>জেলা: চাঁপা</a:t>
            </a:r>
            <a:r>
              <a:rPr lang="bn-IN" sz="2400" dirty="0">
                <a:solidFill>
                  <a:srgbClr val="6600CC"/>
                </a:solidFill>
              </a:rPr>
              <a:t>ই</a:t>
            </a:r>
            <a:r>
              <a:rPr lang="en-US" sz="2400" dirty="0">
                <a:solidFill>
                  <a:srgbClr val="6600CC"/>
                </a:solidFill>
              </a:rPr>
              <a:t>নবাবগঞ্জ </a:t>
            </a:r>
          </a:p>
          <a:p>
            <a:r>
              <a:rPr lang="en-US" sz="2400" dirty="0">
                <a:solidFill>
                  <a:srgbClr val="6600CC"/>
                </a:solidFill>
              </a:rPr>
              <a:t>মোবা</a:t>
            </a:r>
            <a:r>
              <a:rPr lang="bn-IN" sz="2400" dirty="0">
                <a:solidFill>
                  <a:srgbClr val="6600CC"/>
                </a:solidFill>
              </a:rPr>
              <a:t>ই</a:t>
            </a:r>
            <a:r>
              <a:rPr lang="en-US" sz="2400" dirty="0" smtClean="0">
                <a:solidFill>
                  <a:srgbClr val="6600CC"/>
                </a:solidFill>
              </a:rPr>
              <a:t>লনং-01726-434634</a:t>
            </a:r>
            <a:endParaRPr lang="en-US" sz="24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838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পাঠ পরিচিতি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438400"/>
            <a:ext cx="586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CC"/>
                </a:solidFill>
              </a:rPr>
              <a:t>নবম ও দশম শ্রেণি</a:t>
            </a:r>
          </a:p>
          <a:p>
            <a:r>
              <a:rPr lang="en-US" sz="2800" dirty="0">
                <a:solidFill>
                  <a:srgbClr val="6600CC"/>
                </a:solidFill>
              </a:rPr>
              <a:t> </a:t>
            </a:r>
            <a:r>
              <a:rPr lang="en-US" sz="2800" dirty="0" smtClean="0">
                <a:solidFill>
                  <a:srgbClr val="6600CC"/>
                </a:solidFill>
              </a:rPr>
              <a:t>বিষয়: বাংলাদেশ ও বিশ্বপরিচয় </a:t>
            </a:r>
          </a:p>
          <a:p>
            <a:r>
              <a:rPr lang="en-US" sz="2800" dirty="0" smtClean="0">
                <a:solidFill>
                  <a:srgbClr val="6600CC"/>
                </a:solidFill>
              </a:rPr>
              <a:t>পঞ্চম  অধ্যায়</a:t>
            </a:r>
          </a:p>
          <a:p>
            <a:r>
              <a:rPr lang="en-US" sz="2800" dirty="0">
                <a:solidFill>
                  <a:srgbClr val="6600CC"/>
                </a:solidFill>
              </a:rPr>
              <a:t> </a:t>
            </a:r>
            <a:r>
              <a:rPr lang="en-US" sz="2800" dirty="0" smtClean="0">
                <a:solidFill>
                  <a:srgbClr val="6600CC"/>
                </a:solidFill>
              </a:rPr>
              <a:t>বাংলাদেশের নদ-নদী ও প্রকৃতিক সম্পদ</a:t>
            </a:r>
          </a:p>
          <a:p>
            <a:r>
              <a:rPr lang="en-US" sz="2800" dirty="0">
                <a:solidFill>
                  <a:srgbClr val="6600CC"/>
                </a:solidFill>
              </a:rPr>
              <a:t> </a:t>
            </a:r>
            <a:r>
              <a:rPr lang="en-US" sz="2800" dirty="0" smtClean="0">
                <a:solidFill>
                  <a:srgbClr val="6600CC"/>
                </a:solidFill>
              </a:rPr>
              <a:t>সময়: ৪৫ মিনিট</a:t>
            </a:r>
          </a:p>
          <a:p>
            <a:r>
              <a:rPr lang="en-US" sz="2800" dirty="0" smtClean="0">
                <a:solidFill>
                  <a:srgbClr val="6600CC"/>
                </a:solidFill>
              </a:rPr>
              <a:t>৫ম পিরিয়ড</a:t>
            </a:r>
          </a:p>
          <a:p>
            <a:r>
              <a:rPr lang="en-US" sz="2800" dirty="0">
                <a:solidFill>
                  <a:srgbClr val="6600CC"/>
                </a:solidFill>
              </a:rPr>
              <a:t> </a:t>
            </a:r>
            <a:r>
              <a:rPr lang="en-US" sz="2800" dirty="0" smtClean="0">
                <a:solidFill>
                  <a:srgbClr val="6600CC"/>
                </a:solidFill>
              </a:rPr>
              <a:t>তারিখ: </a:t>
            </a:r>
            <a:r>
              <a:rPr lang="bn-IN" sz="2800" dirty="0" smtClean="0">
                <a:solidFill>
                  <a:srgbClr val="6600CC"/>
                </a:solidFill>
              </a:rPr>
              <a:t>২৫</a:t>
            </a:r>
            <a:r>
              <a:rPr lang="en-US" sz="2800" dirty="0" smtClean="0">
                <a:solidFill>
                  <a:srgbClr val="6600CC"/>
                </a:solidFill>
              </a:rPr>
              <a:t>/০৬/২০২০  ‍খ্রি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690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8" y="2209800"/>
            <a:ext cx="2018340" cy="1844141"/>
          </a:xfrm>
          <a:prstGeom prst="rect">
            <a:avLst/>
          </a:prstGeom>
        </p:spPr>
      </p:pic>
      <p:pic>
        <p:nvPicPr>
          <p:cNvPr id="1026" name="Picture 2" descr="বঙ্গ-নিউজ bongo-news - “বঙ্গবন্ধু” যমুনা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78010"/>
            <a:ext cx="2209800" cy="18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সুরমা নদী - উইকিপিডিয়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7" y="4067589"/>
            <a:ext cx="2136442" cy="20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HEDUR RAHMAN IN COX'SBAZAR: বাংলাদেশের নদ নদ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6" y="4067588"/>
            <a:ext cx="2152650" cy="20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বাংলাদেশের নদ-নদী ( অবস্থা খুব খারাপ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67589"/>
            <a:ext cx="2057400" cy="20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scourge of river eros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39" y="2185209"/>
            <a:ext cx="252888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CC"/>
                </a:solidFill>
              </a:rPr>
              <a:t>নিচের ছবি গুলির দিকে তাকাও ও বল কিছের ছবি ?</a:t>
            </a:r>
            <a:endParaRPr lang="en-US" sz="24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pic>
        <p:nvPicPr>
          <p:cNvPr id="3074" name="Picture 2" descr="Halda 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6096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CC"/>
                </a:solidFill>
              </a:rPr>
              <a:t>নিচের ছবি গুলি দেখে দেখে বল  লোকগুলি কোথায় ও কি কাজ করিতেছে ? </a:t>
            </a:r>
            <a:endParaRPr lang="en-US" sz="20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pic>
        <p:nvPicPr>
          <p:cNvPr id="4098" name="Picture 2" descr="Fisheries of Banglad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34068"/>
            <a:ext cx="6934200" cy="45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ছবিতে লোক  ‍দু ’টি কি  কাজ করিতেছে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48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161" y="571353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শিখন ফল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286000"/>
            <a:ext cx="579916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            </a:t>
            </a:r>
            <a:r>
              <a:rPr lang="en-US" sz="2800" dirty="0" smtClean="0">
                <a:solidFill>
                  <a:srgbClr val="6600CC"/>
                </a:solidFill>
              </a:rPr>
              <a:t>এ</a:t>
            </a:r>
            <a:r>
              <a:rPr lang="bn-IN" sz="2800" dirty="0" smtClean="0">
                <a:solidFill>
                  <a:srgbClr val="6600CC"/>
                </a:solidFill>
              </a:rPr>
              <a:t>ই </a:t>
            </a:r>
            <a:r>
              <a:rPr lang="en-US" sz="2800" dirty="0" smtClean="0">
                <a:solidFill>
                  <a:srgbClr val="6600CC"/>
                </a:solidFill>
              </a:rPr>
              <a:t>অধ্যায় পাঠ শেষে শিক্ষার্থী</a:t>
            </a:r>
            <a:r>
              <a:rPr lang="bn-IN" sz="2800" dirty="0" smtClean="0">
                <a:solidFill>
                  <a:srgbClr val="6600CC"/>
                </a:solidFill>
              </a:rPr>
              <a:t>রা</a:t>
            </a:r>
            <a:r>
              <a:rPr lang="en-US" sz="2800" dirty="0" smtClean="0">
                <a:solidFill>
                  <a:srgbClr val="6600CC"/>
                </a:solidFill>
              </a:rPr>
              <a:t>  </a:t>
            </a:r>
            <a:r>
              <a:rPr lang="en-US" sz="2400" dirty="0" smtClean="0">
                <a:solidFill>
                  <a:srgbClr val="6600CC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00CC"/>
                </a:solidFill>
              </a:rPr>
              <a:t>১। বাংলাদেশের  প্রধান প্রধান নদীর নাম লিখতে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00CC"/>
                </a:solidFill>
              </a:rPr>
              <a:t>২ বর্তমানে ছোট- বড়  মিলিয়ে বাংলাদেশের ভূখন্ডে মোট কতটি নদী আছে এবং এ গুলোর আয়াতন দৈর্ঘ্যে কত কিলোমিটার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00CC"/>
                </a:solidFill>
              </a:rPr>
              <a:t>৩। বাংলাদেশের প্রাকৃতিক সম্পদ  বলতে কি বুঝায় তা বর্ণনা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00CC"/>
                </a:solidFill>
              </a:rPr>
              <a:t>৪। নদীর গতিশীলতা বজায় রাখার জন্য কি কি পদক্ষেপ গ্রহন করা যায় তা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2" y="49994"/>
            <a:ext cx="9144000" cy="7382838"/>
          </a:xfrm>
          <a:prstGeom prst="rect">
            <a:avLst/>
          </a:prstGeom>
        </p:spPr>
      </p:pic>
      <p:sp>
        <p:nvSpPr>
          <p:cNvPr id="3" name="AutoShape 2" descr="নদীমাতৃক বাংলাদেশ এখন নদী হার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নদীমাতৃক বাংলাদেশ এখন নদী হার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নদীমাতৃক বাংলাদেশ এখন নদী হার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60337"/>
            <a:ext cx="648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পাঠ উপস্থাপন </a:t>
            </a:r>
            <a:endParaRPr lang="en-US" sz="4000" dirty="0">
              <a:solidFill>
                <a:srgbClr val="66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371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CC"/>
                </a:solidFill>
              </a:rPr>
              <a:t>বাংলাদেশের  নদ-নদী ও প্রাকৃতিক সম্পদ সর্ম্পেকে আলোচনা :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99" y="2367099"/>
            <a:ext cx="687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CC"/>
                </a:solidFill>
              </a:rPr>
              <a:t>বাংলাদেশ একটি নদী মাতৃক দেশ ।নদীগুলো</a:t>
            </a:r>
            <a:r>
              <a:rPr lang="bn-IN" sz="1200" dirty="0" smtClean="0">
                <a:solidFill>
                  <a:srgbClr val="6600CC"/>
                </a:solidFill>
              </a:rPr>
              <a:t>ই </a:t>
            </a:r>
            <a:r>
              <a:rPr lang="en-US" sz="1200" dirty="0" smtClean="0">
                <a:solidFill>
                  <a:srgbClr val="6600CC"/>
                </a:solidFill>
              </a:rPr>
              <a:t>যেন বাংলাদেশকে বাঁচিয়ে রেখেছে । এ দেশে ছোট- বড় মিলিয়ে মোট ৭০০ টি নদী রহিয়াছে ।  এ গুলোর আয়তন দৈর্ঘ্যে ২২১৫৫কি:মি। এ সব নদী আমাদের প্রধান সম্পদ ।</a:t>
            </a:r>
          </a:p>
          <a:p>
            <a:r>
              <a:rPr lang="en-US" sz="1200" dirty="0">
                <a:solidFill>
                  <a:srgbClr val="6600CC"/>
                </a:solidFill>
              </a:rPr>
              <a:t> </a:t>
            </a:r>
            <a:r>
              <a:rPr lang="en-US" sz="1200" dirty="0" smtClean="0">
                <a:solidFill>
                  <a:srgbClr val="6600CC"/>
                </a:solidFill>
              </a:rPr>
              <a:t>নদী ছাড়া ও বাংলাদেশে ভূমি ,বনভূমি,কৃষি জমি, খনিজ পদার্থসমূহ সককিছু প্রাকৃতিক সম্পদ ।</a:t>
            </a:r>
            <a:endParaRPr lang="en-US" sz="1200" dirty="0">
              <a:solidFill>
                <a:srgbClr val="6600CC"/>
              </a:solidFill>
            </a:endParaRPr>
          </a:p>
        </p:txBody>
      </p:sp>
      <p:pic>
        <p:nvPicPr>
          <p:cNvPr id="13" name="Picture 2" descr="Academic education bd: 73. বাংলাদেশের প্রাকৃতিক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200400"/>
            <a:ext cx="6870273" cy="34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0"/>
            <a:ext cx="9137176" cy="7382838"/>
          </a:xfrm>
          <a:prstGeom prst="rect">
            <a:avLst/>
          </a:prstGeom>
        </p:spPr>
      </p:pic>
      <p:pic>
        <p:nvPicPr>
          <p:cNvPr id="1026" name="Picture 2" descr="সুন্দরবন ও এর জানা-অজানা তথ্য!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49981"/>
            <a:ext cx="30480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ural Resources of Assam in Assamese | অসম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72" y="1861353"/>
            <a:ext cx="3484728" cy="213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সাধারণ জ্ঞান (পর্ব-৯) বাংলাদেশ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তজুমদ্দিন উপজেল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8956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বাংলাদেশের প্রাকৃতিক গ্যাস ফুরিয়ে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বাংলাদেশের প্রাকৃতিক গ্যাস ফুরিয়ে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বাংলাদেশের প্রাকৃতিক গ্যাস ফুরিয়ে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খনিজ সম্পদ - বাংলাপিডিয়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72" y="4216141"/>
            <a:ext cx="3484728" cy="180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465138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</a:rPr>
              <a:t>ছবি গুলি দেখে বল:</a:t>
            </a:r>
            <a:endParaRPr lang="en-US" sz="40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346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</dc:creator>
  <cp:lastModifiedBy>ANWARUL</cp:lastModifiedBy>
  <cp:revision>65</cp:revision>
  <dcterms:created xsi:type="dcterms:W3CDTF">2020-06-24T06:51:55Z</dcterms:created>
  <dcterms:modified xsi:type="dcterms:W3CDTF">2020-06-26T12:54:19Z</dcterms:modified>
</cp:coreProperties>
</file>