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9" r:id="rId8"/>
    <p:sldId id="267" r:id="rId9"/>
    <p:sldId id="268" r:id="rId10"/>
    <p:sldId id="270" r:id="rId11"/>
    <p:sldId id="266" r:id="rId12"/>
    <p:sldId id="271" r:id="rId13"/>
    <p:sldId id="277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1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5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4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7563-B0DB-40E1-AE0C-5E53CA44D61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B728E-A058-456C-86DF-ED4058E8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18062" y="5287452"/>
            <a:ext cx="300755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0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75" y="395784"/>
            <a:ext cx="479036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ভূ-রেখা,ঊর্ধ্বরেখা,উল্লম্বতল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796585" y="1678676"/>
            <a:ext cx="81887" cy="42444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715904" y="5923128"/>
            <a:ext cx="4080682" cy="272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15904" y="1678676"/>
            <a:ext cx="4162568" cy="425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87904" y="832513"/>
            <a:ext cx="1050878" cy="107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87904" y="1103670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6221" y="5379969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1384" y="5379969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9554111" y="2181607"/>
            <a:ext cx="219643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4498" y="3106389"/>
            <a:ext cx="2403222" cy="707886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71123" y="4031171"/>
            <a:ext cx="272542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উল্লম্বতল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41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433" y="229315"/>
            <a:ext cx="2277107" cy="70788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353636" y="583258"/>
            <a:ext cx="4367284" cy="2920621"/>
          </a:xfrm>
          <a:prstGeom prst="triangle">
            <a:avLst>
              <a:gd name="adj" fmla="val 67500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4132" y="-124628"/>
            <a:ext cx="10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714" y="3088380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8871045" y="3045833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968388" y="1628069"/>
            <a:ext cx="262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BCA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3541" y="1982012"/>
            <a:ext cx="262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CBA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7180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ভূতলের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সমান্তারাল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4740813" y="2940148"/>
            <a:ext cx="323556" cy="112541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5103983">
            <a:off x="7938936" y="2693064"/>
            <a:ext cx="1190119" cy="1229479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433" y="229315"/>
            <a:ext cx="2277107" cy="70788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540" y="1474857"/>
            <a:ext cx="10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7799" y="3256843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0462794" y="1351746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67180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ভূতলের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সমান্তারাল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ভূরেখার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334043" y="1828800"/>
            <a:ext cx="6606147" cy="281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5889" y="1856935"/>
            <a:ext cx="3516923" cy="164694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8203" y="937201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6386733" y="373879"/>
            <a:ext cx="4867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</a:rPr>
              <a:t>BOC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834699">
            <a:off x="6560903" y="1727449"/>
            <a:ext cx="1209822" cy="1399908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5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3"/>
          <a:stretch/>
        </p:blipFill>
        <p:spPr>
          <a:xfrm>
            <a:off x="1842448" y="211182"/>
            <a:ext cx="7380445" cy="74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30476" y="682387"/>
            <a:ext cx="3166281" cy="1856093"/>
          </a:xfrm>
          <a:prstGeom prst="triangle">
            <a:avLst>
              <a:gd name="adj" fmla="val 9610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974524" y="532262"/>
            <a:ext cx="2306472" cy="1856095"/>
          </a:xfrm>
          <a:prstGeom prst="triangle">
            <a:avLst>
              <a:gd name="adj" fmla="val 9610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9148550" y="300250"/>
            <a:ext cx="2306472" cy="2975209"/>
          </a:xfrm>
          <a:prstGeom prst="triangle">
            <a:avLst>
              <a:gd name="adj" fmla="val 9965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402" y="2626497"/>
                <a:ext cx="1325876" cy="94205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cap="none" spc="0" dirty="0" smtClean="0">
                              <a:ln w="0"/>
                              <a:solidFill>
                                <a:srgbClr val="92D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cap="none" spc="0" dirty="0" smtClean="0">
                              <a:ln w="0"/>
                              <a:solidFill>
                                <a:srgbClr val="92D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5400" b="0" i="1" cap="none" spc="0" dirty="0" smtClean="0">
                              <a:ln w="0"/>
                              <a:solidFill>
                                <a:srgbClr val="92D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2" y="2626497"/>
                <a:ext cx="1325876" cy="9420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55139" y="2489504"/>
                <a:ext cx="1325876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cap="none" spc="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cap="none" spc="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5400" b="0" i="1" cap="none" spc="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139" y="2489504"/>
                <a:ext cx="1325876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05333" y="3431557"/>
                <a:ext cx="1481293" cy="9420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54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333" y="3431557"/>
                <a:ext cx="1481293" cy="942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15640" y="3719080"/>
            <a:ext cx="3038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ভূমি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উচ্চতা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4004" y="3644419"/>
            <a:ext cx="30380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ভূমি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উচ্চতা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4379" y="4426966"/>
            <a:ext cx="30380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ভূমি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উচ্চতা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996278" y="328837"/>
            <a:ext cx="6523630" cy="3166280"/>
          </a:xfrm>
          <a:prstGeom prst="triangle">
            <a:avLst>
              <a:gd name="adj" fmla="val 32845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cxnSp>
        <p:nvCxnSpPr>
          <p:cNvPr id="4" name="Straight Connector 3"/>
          <p:cNvCxnSpPr>
            <a:stCxn id="2" idx="0"/>
            <a:endCxn id="2" idx="3"/>
          </p:cNvCxnSpPr>
          <p:nvPr/>
        </p:nvCxnSpPr>
        <p:spPr>
          <a:xfrm>
            <a:off x="3138964" y="328837"/>
            <a:ext cx="0" cy="31662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3062" y="-80986"/>
            <a:ext cx="61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4256" y="3370997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002507" y="3377681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43540" y="3309443"/>
            <a:ext cx="62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3833" y="3506579"/>
            <a:ext cx="1678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16405" y="879426"/>
                <a:ext cx="816589" cy="5644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30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05" y="879426"/>
                <a:ext cx="816589" cy="5644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76473" y="2654173"/>
                <a:ext cx="816589" cy="5644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30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73" y="2654173"/>
                <a:ext cx="816589" cy="5644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rot="5400000">
            <a:off x="2414898" y="-362355"/>
            <a:ext cx="1397743" cy="1210297"/>
          </a:xfrm>
          <a:prstGeom prst="arc">
            <a:avLst>
              <a:gd name="adj1" fmla="val 18526737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>
            <a:off x="873451" y="2930136"/>
            <a:ext cx="978082" cy="1130441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46209" y="328837"/>
            <a:ext cx="4872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308" y="4361022"/>
            <a:ext cx="11723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069" y="5376685"/>
            <a:ext cx="11873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পাদদেশ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002" y="1665026"/>
                <a:ext cx="12192000" cy="380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গাছ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ঝড়ে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এমনভাবে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গেল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ভাঙা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দন্ডায়মান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cap="none" spc="0" dirty="0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cap="none" spc="0" dirty="0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6000" b="0" i="1" cap="none" spc="0" dirty="0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গাছের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গোড়া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12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দূরে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করে।সম্পূর্ণ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গাছটির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6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2" y="1665026"/>
                <a:ext cx="12192000" cy="3806555"/>
              </a:xfrm>
              <a:prstGeom prst="rect">
                <a:avLst/>
              </a:prstGeom>
              <a:blipFill rotWithShape="0">
                <a:blip r:embed="rId2"/>
                <a:stretch>
                  <a:fillRect l="-3000" t="-4960" r="-3050" b="-9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6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408" y="323557"/>
            <a:ext cx="3488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/>
          <a:stretch/>
        </p:blipFill>
        <p:spPr>
          <a:xfrm>
            <a:off x="150124" y="1711622"/>
            <a:ext cx="12041875" cy="3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657" y="1329604"/>
            <a:ext cx="1070998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239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6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9881" y="1869743"/>
            <a:ext cx="6646459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8" y="528603"/>
            <a:ext cx="4372585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9756" y="5767977"/>
            <a:ext cx="3181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তাজিংডং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0242" y="5767977"/>
            <a:ext cx="3164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‎: ‎৮৮৪৮ ফুট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4201" y="900753"/>
            <a:ext cx="361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আইফেল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টাও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3384" y="1951629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১০৫০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6" y="129654"/>
            <a:ext cx="3636944" cy="6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445" y="3141007"/>
            <a:ext cx="1155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DISTANCE AND ELEVATION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3116" y="1779096"/>
            <a:ext cx="5944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smtClean="0">
                <a:ln/>
                <a:solidFill>
                  <a:srgbClr val="FF0000"/>
                </a:solidFill>
              </a:rPr>
              <a:t>দূ</a:t>
            </a:r>
            <a:r>
              <a:rPr lang="en-US" sz="6600" b="1" smtClean="0">
                <a:ln/>
                <a:solidFill>
                  <a:srgbClr val="FF0000"/>
                </a:solidFill>
              </a:rPr>
              <a:t>রত্ব</a:t>
            </a:r>
            <a:r>
              <a:rPr lang="en-US" sz="6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ln/>
                <a:solidFill>
                  <a:srgbClr val="FF0000"/>
                </a:solidFill>
              </a:rPr>
              <a:t>ও </a:t>
            </a:r>
            <a:r>
              <a:rPr lang="en-US" sz="6600" b="1" dirty="0" err="1" smtClean="0">
                <a:ln/>
                <a:solidFill>
                  <a:srgbClr val="FF0000"/>
                </a:solidFill>
              </a:rPr>
              <a:t>উচ্চতা</a:t>
            </a:r>
            <a:endParaRPr lang="en-US" sz="66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2087" y="4213564"/>
            <a:ext cx="36263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8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8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50" y="245655"/>
            <a:ext cx="7042245" cy="76944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শিখতে পারবে...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038" y="1351128"/>
            <a:ext cx="999016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ভূ-রেখা,ঊর্ধ্বরেখা,উল্লম্বতল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107" y="2412957"/>
            <a:ext cx="99880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6604" y="3430140"/>
            <a:ext cx="996059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75" y="395784"/>
            <a:ext cx="1815153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51" y="245660"/>
            <a:ext cx="3381684" cy="60067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24084" y="5882186"/>
            <a:ext cx="4722125" cy="13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11" y="477671"/>
            <a:ext cx="196527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51" y="245660"/>
            <a:ext cx="3381684" cy="60067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796585" y="1678676"/>
            <a:ext cx="81887" cy="42444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15904" y="5923128"/>
            <a:ext cx="4080682" cy="27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76" y="395784"/>
            <a:ext cx="44930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ভূ-রেখা,ঊর্ধ্বরেখা,উল্লম্বতলঃ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63" y="245660"/>
            <a:ext cx="3381684" cy="60067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8884697" y="1678676"/>
            <a:ext cx="81887" cy="42444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804016" y="5923128"/>
            <a:ext cx="4080682" cy="272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04016" y="1678676"/>
            <a:ext cx="4162568" cy="425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169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2020-03-29T04:42:32Z</dcterms:created>
  <dcterms:modified xsi:type="dcterms:W3CDTF">2020-04-16T04:32:22Z</dcterms:modified>
</cp:coreProperties>
</file>