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02" r:id="rId2"/>
    <p:sldId id="303" r:id="rId3"/>
    <p:sldId id="264" r:id="rId4"/>
    <p:sldId id="260" r:id="rId5"/>
    <p:sldId id="273" r:id="rId6"/>
    <p:sldId id="267" r:id="rId7"/>
    <p:sldId id="288" r:id="rId8"/>
    <p:sldId id="290" r:id="rId9"/>
    <p:sldId id="294" r:id="rId10"/>
    <p:sldId id="300" r:id="rId11"/>
    <p:sldId id="295" r:id="rId12"/>
    <p:sldId id="297" r:id="rId13"/>
    <p:sldId id="279" r:id="rId14"/>
    <p:sldId id="280" r:id="rId15"/>
    <p:sldId id="298" r:id="rId16"/>
    <p:sldId id="281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77359-499D-4D6D-811E-6232786A988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3E757B5-67B1-4F03-95E4-84986B13EFC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মহাসাগর</a:t>
          </a:r>
          <a:endParaRPr lang="en-AU" dirty="0"/>
        </a:p>
      </dgm:t>
    </dgm:pt>
    <dgm:pt modelId="{0B8C7DBC-B3A0-45F9-B789-FB3EC4B6EF8A}" type="parTrans" cxnId="{A3D6AE85-451A-442C-A2E3-4E8D64FFABB1}">
      <dgm:prSet/>
      <dgm:spPr/>
      <dgm:t>
        <a:bodyPr/>
        <a:lstStyle/>
        <a:p>
          <a:endParaRPr lang="en-AU"/>
        </a:p>
      </dgm:t>
    </dgm:pt>
    <dgm:pt modelId="{C74C26EF-CB17-4920-8161-69C72E674ED1}" type="sibTrans" cxnId="{A3D6AE85-451A-442C-A2E3-4E8D64FFABB1}">
      <dgm:prSet/>
      <dgm:spPr/>
      <dgm:t>
        <a:bodyPr/>
        <a:lstStyle/>
        <a:p>
          <a:endParaRPr lang="en-AU"/>
        </a:p>
      </dgm:t>
    </dgm:pt>
    <dgm:pt modelId="{E0891D8C-6912-4CA5-9ADC-E3D86222AB05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প্রশান্ত মহাসাগর </a:t>
          </a:r>
          <a:endParaRPr lang="en-AU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A21990-89E8-4331-87B3-B8FD1C87675A}" type="parTrans" cxnId="{14781621-E3D8-4356-83EC-9CF05FF08F53}">
      <dgm:prSet/>
      <dgm:spPr/>
      <dgm:t>
        <a:bodyPr/>
        <a:lstStyle/>
        <a:p>
          <a:endParaRPr lang="en-AU"/>
        </a:p>
      </dgm:t>
    </dgm:pt>
    <dgm:pt modelId="{0DD1767A-F66A-4858-B3F9-B57BB8B1DC86}" type="sibTrans" cxnId="{14781621-E3D8-4356-83EC-9CF05FF08F53}">
      <dgm:prSet/>
      <dgm:spPr/>
      <dgm:t>
        <a:bodyPr/>
        <a:lstStyle/>
        <a:p>
          <a:endParaRPr lang="en-AU"/>
        </a:p>
      </dgm:t>
    </dgm:pt>
    <dgm:pt modelId="{A1F0BF85-ECCC-447B-9B5E-41FC40E79B6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আটলান্টিক মহাসাগর </a:t>
          </a:r>
          <a:endParaRPr lang="en-AU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5B2530-8361-464F-AD83-C404400EE836}" type="parTrans" cxnId="{7A998F65-FB56-4B7E-91E9-166D0386D063}">
      <dgm:prSet/>
      <dgm:spPr/>
      <dgm:t>
        <a:bodyPr/>
        <a:lstStyle/>
        <a:p>
          <a:endParaRPr lang="en-AU"/>
        </a:p>
      </dgm:t>
    </dgm:pt>
    <dgm:pt modelId="{C63E09D0-FE45-4867-9D1A-3E58065D4523}" type="sibTrans" cxnId="{7A998F65-FB56-4B7E-91E9-166D0386D063}">
      <dgm:prSet/>
      <dgm:spPr/>
      <dgm:t>
        <a:bodyPr/>
        <a:lstStyle/>
        <a:p>
          <a:endParaRPr lang="en-AU"/>
        </a:p>
      </dgm:t>
    </dgm:pt>
    <dgm:pt modelId="{532DF50E-E02D-49FB-BE6A-3E10E3AD30A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দক্ষিণ  মহাসাগর </a:t>
          </a:r>
          <a:endParaRPr lang="en-AU" dirty="0"/>
        </a:p>
      </dgm:t>
    </dgm:pt>
    <dgm:pt modelId="{F29ECA77-8206-4CF4-93DC-848B5D898938}" type="parTrans" cxnId="{EA3CD4B3-1C9E-40B3-BA83-372781AA555A}">
      <dgm:prSet/>
      <dgm:spPr/>
      <dgm:t>
        <a:bodyPr/>
        <a:lstStyle/>
        <a:p>
          <a:endParaRPr lang="en-AU"/>
        </a:p>
      </dgm:t>
    </dgm:pt>
    <dgm:pt modelId="{89B80F69-82A9-4D4E-8AAC-4773767486FB}" type="sibTrans" cxnId="{EA3CD4B3-1C9E-40B3-BA83-372781AA555A}">
      <dgm:prSet/>
      <dgm:spPr/>
      <dgm:t>
        <a:bodyPr/>
        <a:lstStyle/>
        <a:p>
          <a:endParaRPr lang="en-AU"/>
        </a:p>
      </dgm:t>
    </dgm:pt>
    <dgm:pt modelId="{6D1DA91C-77D6-4395-B1A0-5DC642DFBDD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ভারত  মহাসাগর </a:t>
          </a:r>
          <a:endParaRPr lang="en-AU" dirty="0"/>
        </a:p>
      </dgm:t>
    </dgm:pt>
    <dgm:pt modelId="{C0723331-348B-46B0-A58C-DDD59CD8BE00}" type="parTrans" cxnId="{B7CD97CF-7646-4DE4-BBD6-0A9F254C8856}">
      <dgm:prSet/>
      <dgm:spPr/>
      <dgm:t>
        <a:bodyPr/>
        <a:lstStyle/>
        <a:p>
          <a:endParaRPr lang="en-AU"/>
        </a:p>
      </dgm:t>
    </dgm:pt>
    <dgm:pt modelId="{8412E260-B1BD-4307-A74A-ECED09FD3DA0}" type="sibTrans" cxnId="{B7CD97CF-7646-4DE4-BBD6-0A9F254C8856}">
      <dgm:prSet/>
      <dgm:spPr/>
      <dgm:t>
        <a:bodyPr/>
        <a:lstStyle/>
        <a:p>
          <a:endParaRPr lang="en-AU"/>
        </a:p>
      </dgm:t>
    </dgm:pt>
    <dgm:pt modelId="{3F587768-51AE-4961-A495-2E2B39646EB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আর্কটিক  মহাসাগর </a:t>
          </a:r>
          <a:endParaRPr lang="en-AU" dirty="0"/>
        </a:p>
      </dgm:t>
    </dgm:pt>
    <dgm:pt modelId="{568BC2BE-86DB-40FC-9ADF-6E9FFED5581E}" type="parTrans" cxnId="{74420939-26B8-4ED5-A860-F6E3BF9D09B5}">
      <dgm:prSet/>
      <dgm:spPr/>
      <dgm:t>
        <a:bodyPr/>
        <a:lstStyle/>
        <a:p>
          <a:endParaRPr lang="en-AU"/>
        </a:p>
      </dgm:t>
    </dgm:pt>
    <dgm:pt modelId="{8FEAF771-9E5E-44E8-A346-5527295A8DFD}" type="sibTrans" cxnId="{74420939-26B8-4ED5-A860-F6E3BF9D09B5}">
      <dgm:prSet/>
      <dgm:spPr/>
      <dgm:t>
        <a:bodyPr/>
        <a:lstStyle/>
        <a:p>
          <a:endParaRPr lang="en-AU"/>
        </a:p>
      </dgm:t>
    </dgm:pt>
    <dgm:pt modelId="{764F8E55-3CA2-4C11-A2E9-F726F288D3E6}" type="pres">
      <dgm:prSet presAssocID="{90377359-499D-4D6D-811E-6232786A98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AU"/>
        </a:p>
      </dgm:t>
    </dgm:pt>
    <dgm:pt modelId="{0A8FCC05-E8B3-4191-B77A-CAD371B9AA87}" type="pres">
      <dgm:prSet presAssocID="{23E757B5-67B1-4F03-95E4-84986B13EFC8}" presName="singleCycle" presStyleCnt="0"/>
      <dgm:spPr/>
    </dgm:pt>
    <dgm:pt modelId="{70A6AC13-FC95-43E0-81DF-393B73455DDF}" type="pres">
      <dgm:prSet presAssocID="{23E757B5-67B1-4F03-95E4-84986B13EFC8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AU"/>
        </a:p>
      </dgm:t>
    </dgm:pt>
    <dgm:pt modelId="{6BE3AB5E-1178-4575-852D-3E05EE9BE26F}" type="pres">
      <dgm:prSet presAssocID="{D6A21990-89E8-4331-87B3-B8FD1C87675A}" presName="Name56" presStyleLbl="parChTrans1D2" presStyleIdx="0" presStyleCnt="5"/>
      <dgm:spPr/>
      <dgm:t>
        <a:bodyPr/>
        <a:lstStyle/>
        <a:p>
          <a:endParaRPr lang="en-AU"/>
        </a:p>
      </dgm:t>
    </dgm:pt>
    <dgm:pt modelId="{7939BB7C-54E7-46E3-8847-1B7B3766CC55}" type="pres">
      <dgm:prSet presAssocID="{E0891D8C-6912-4CA5-9ADC-E3D86222AB05}" presName="text0" presStyleLbl="node1" presStyleIdx="1" presStyleCnt="6" custScaleX="18454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65D6192-BFEF-4D09-AC6C-28654F2C87ED}" type="pres">
      <dgm:prSet presAssocID="{7C5B2530-8361-464F-AD83-C404400EE836}" presName="Name56" presStyleLbl="parChTrans1D2" presStyleIdx="1" presStyleCnt="5"/>
      <dgm:spPr/>
      <dgm:t>
        <a:bodyPr/>
        <a:lstStyle/>
        <a:p>
          <a:endParaRPr lang="en-AU"/>
        </a:p>
      </dgm:t>
    </dgm:pt>
    <dgm:pt modelId="{20FA564B-6A9C-4F96-B799-82520CC78608}" type="pres">
      <dgm:prSet presAssocID="{A1F0BF85-ECCC-447B-9B5E-41FC40E79B60}" presName="text0" presStyleLbl="node1" presStyleIdx="2" presStyleCnt="6" custScaleX="18454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1F8E74-C958-4FCE-8D51-D80FA4860D81}" type="pres">
      <dgm:prSet presAssocID="{C0723331-348B-46B0-A58C-DDD59CD8BE00}" presName="Name56" presStyleLbl="parChTrans1D2" presStyleIdx="2" presStyleCnt="5"/>
      <dgm:spPr/>
      <dgm:t>
        <a:bodyPr/>
        <a:lstStyle/>
        <a:p>
          <a:endParaRPr lang="en-AU"/>
        </a:p>
      </dgm:t>
    </dgm:pt>
    <dgm:pt modelId="{2FB5245D-3261-4DC0-94BE-B5C6F38EEE04}" type="pres">
      <dgm:prSet presAssocID="{6D1DA91C-77D6-4395-B1A0-5DC642DFBDD8}" presName="text0" presStyleLbl="node1" presStyleIdx="3" presStyleCnt="6" custScaleX="18454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D244B30-FE1C-422C-8566-30CFB82C8D94}" type="pres">
      <dgm:prSet presAssocID="{568BC2BE-86DB-40FC-9ADF-6E9FFED5581E}" presName="Name56" presStyleLbl="parChTrans1D2" presStyleIdx="3" presStyleCnt="5"/>
      <dgm:spPr/>
      <dgm:t>
        <a:bodyPr/>
        <a:lstStyle/>
        <a:p>
          <a:endParaRPr lang="en-AU"/>
        </a:p>
      </dgm:t>
    </dgm:pt>
    <dgm:pt modelId="{E8BB9492-7360-4F6B-AC0D-5F1E62DE5A7D}" type="pres">
      <dgm:prSet presAssocID="{3F587768-51AE-4961-A495-2E2B39646EB3}" presName="text0" presStyleLbl="node1" presStyleIdx="4" presStyleCnt="6" custScaleX="1846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543F32-B610-4A38-8D9E-3CBB7CF64B00}" type="pres">
      <dgm:prSet presAssocID="{F29ECA77-8206-4CF4-93DC-848B5D898938}" presName="Name56" presStyleLbl="parChTrans1D2" presStyleIdx="4" presStyleCnt="5"/>
      <dgm:spPr/>
      <dgm:t>
        <a:bodyPr/>
        <a:lstStyle/>
        <a:p>
          <a:endParaRPr lang="en-AU"/>
        </a:p>
      </dgm:t>
    </dgm:pt>
    <dgm:pt modelId="{6D8AB436-31A7-4D7E-A9C0-FD56ED958823}" type="pres">
      <dgm:prSet presAssocID="{532DF50E-E02D-49FB-BE6A-3E10E3AD30A2}" presName="text0" presStyleLbl="node1" presStyleIdx="5" presStyleCnt="6" custScaleX="18454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CD4E786-4F40-4691-A239-80779E8DA323}" type="presOf" srcId="{23E757B5-67B1-4F03-95E4-84986B13EFC8}" destId="{70A6AC13-FC95-43E0-81DF-393B73455DDF}" srcOrd="0" destOrd="0" presId="urn:microsoft.com/office/officeart/2008/layout/RadialCluster"/>
    <dgm:cxn modelId="{7A998F65-FB56-4B7E-91E9-166D0386D063}" srcId="{23E757B5-67B1-4F03-95E4-84986B13EFC8}" destId="{A1F0BF85-ECCC-447B-9B5E-41FC40E79B60}" srcOrd="1" destOrd="0" parTransId="{7C5B2530-8361-464F-AD83-C404400EE836}" sibTransId="{C63E09D0-FE45-4867-9D1A-3E58065D4523}"/>
    <dgm:cxn modelId="{A3D6AE85-451A-442C-A2E3-4E8D64FFABB1}" srcId="{90377359-499D-4D6D-811E-6232786A9881}" destId="{23E757B5-67B1-4F03-95E4-84986B13EFC8}" srcOrd="0" destOrd="0" parTransId="{0B8C7DBC-B3A0-45F9-B789-FB3EC4B6EF8A}" sibTransId="{C74C26EF-CB17-4920-8161-69C72E674ED1}"/>
    <dgm:cxn modelId="{B7CD97CF-7646-4DE4-BBD6-0A9F254C8856}" srcId="{23E757B5-67B1-4F03-95E4-84986B13EFC8}" destId="{6D1DA91C-77D6-4395-B1A0-5DC642DFBDD8}" srcOrd="2" destOrd="0" parTransId="{C0723331-348B-46B0-A58C-DDD59CD8BE00}" sibTransId="{8412E260-B1BD-4307-A74A-ECED09FD3DA0}"/>
    <dgm:cxn modelId="{98CADC47-3C79-4325-BE18-EF1964A6854E}" type="presOf" srcId="{90377359-499D-4D6D-811E-6232786A9881}" destId="{764F8E55-3CA2-4C11-A2E9-F726F288D3E6}" srcOrd="0" destOrd="0" presId="urn:microsoft.com/office/officeart/2008/layout/RadialCluster"/>
    <dgm:cxn modelId="{654975DF-AA36-4363-AAA5-A6F98C71ECE9}" type="presOf" srcId="{7C5B2530-8361-464F-AD83-C404400EE836}" destId="{465D6192-BFEF-4D09-AC6C-28654F2C87ED}" srcOrd="0" destOrd="0" presId="urn:microsoft.com/office/officeart/2008/layout/RadialCluster"/>
    <dgm:cxn modelId="{BC0A648A-3271-4211-905A-D4281FF0D63F}" type="presOf" srcId="{3F587768-51AE-4961-A495-2E2B39646EB3}" destId="{E8BB9492-7360-4F6B-AC0D-5F1E62DE5A7D}" srcOrd="0" destOrd="0" presId="urn:microsoft.com/office/officeart/2008/layout/RadialCluster"/>
    <dgm:cxn modelId="{1DE4DD33-706A-4FF8-889E-A723874D3DC6}" type="presOf" srcId="{C0723331-348B-46B0-A58C-DDD59CD8BE00}" destId="{6E1F8E74-C958-4FCE-8D51-D80FA4860D81}" srcOrd="0" destOrd="0" presId="urn:microsoft.com/office/officeart/2008/layout/RadialCluster"/>
    <dgm:cxn modelId="{CA787329-6CDD-40A6-BB2B-6C9491A46019}" type="presOf" srcId="{A1F0BF85-ECCC-447B-9B5E-41FC40E79B60}" destId="{20FA564B-6A9C-4F96-B799-82520CC78608}" srcOrd="0" destOrd="0" presId="urn:microsoft.com/office/officeart/2008/layout/RadialCluster"/>
    <dgm:cxn modelId="{2180384C-6E8F-4473-A642-54C54DADCEF7}" type="presOf" srcId="{6D1DA91C-77D6-4395-B1A0-5DC642DFBDD8}" destId="{2FB5245D-3261-4DC0-94BE-B5C6F38EEE04}" srcOrd="0" destOrd="0" presId="urn:microsoft.com/office/officeart/2008/layout/RadialCluster"/>
    <dgm:cxn modelId="{E575A1BE-1781-46FD-B414-1142900B0A4C}" type="presOf" srcId="{532DF50E-E02D-49FB-BE6A-3E10E3AD30A2}" destId="{6D8AB436-31A7-4D7E-A9C0-FD56ED958823}" srcOrd="0" destOrd="0" presId="urn:microsoft.com/office/officeart/2008/layout/RadialCluster"/>
    <dgm:cxn modelId="{14781621-E3D8-4356-83EC-9CF05FF08F53}" srcId="{23E757B5-67B1-4F03-95E4-84986B13EFC8}" destId="{E0891D8C-6912-4CA5-9ADC-E3D86222AB05}" srcOrd="0" destOrd="0" parTransId="{D6A21990-89E8-4331-87B3-B8FD1C87675A}" sibTransId="{0DD1767A-F66A-4858-B3F9-B57BB8B1DC86}"/>
    <dgm:cxn modelId="{EA3CD4B3-1C9E-40B3-BA83-372781AA555A}" srcId="{23E757B5-67B1-4F03-95E4-84986B13EFC8}" destId="{532DF50E-E02D-49FB-BE6A-3E10E3AD30A2}" srcOrd="4" destOrd="0" parTransId="{F29ECA77-8206-4CF4-93DC-848B5D898938}" sibTransId="{89B80F69-82A9-4D4E-8AAC-4773767486FB}"/>
    <dgm:cxn modelId="{1161384E-4A7B-4E00-8200-EAEF05FF436A}" type="presOf" srcId="{F29ECA77-8206-4CF4-93DC-848B5D898938}" destId="{52543F32-B610-4A38-8D9E-3CBB7CF64B00}" srcOrd="0" destOrd="0" presId="urn:microsoft.com/office/officeart/2008/layout/RadialCluster"/>
    <dgm:cxn modelId="{A7BA6202-052C-4909-94AE-0CAD75BAC3ED}" type="presOf" srcId="{568BC2BE-86DB-40FC-9ADF-6E9FFED5581E}" destId="{9D244B30-FE1C-422C-8566-30CFB82C8D94}" srcOrd="0" destOrd="0" presId="urn:microsoft.com/office/officeart/2008/layout/RadialCluster"/>
    <dgm:cxn modelId="{0E4BFFD6-9D98-4D0A-8347-A7E0ED532F03}" type="presOf" srcId="{E0891D8C-6912-4CA5-9ADC-E3D86222AB05}" destId="{7939BB7C-54E7-46E3-8847-1B7B3766CC55}" srcOrd="0" destOrd="0" presId="urn:microsoft.com/office/officeart/2008/layout/RadialCluster"/>
    <dgm:cxn modelId="{74420939-26B8-4ED5-A860-F6E3BF9D09B5}" srcId="{23E757B5-67B1-4F03-95E4-84986B13EFC8}" destId="{3F587768-51AE-4961-A495-2E2B39646EB3}" srcOrd="3" destOrd="0" parTransId="{568BC2BE-86DB-40FC-9ADF-6E9FFED5581E}" sibTransId="{8FEAF771-9E5E-44E8-A346-5527295A8DFD}"/>
    <dgm:cxn modelId="{E86FE829-DD2A-4764-9E20-C6376F1EBAA3}" type="presOf" srcId="{D6A21990-89E8-4331-87B3-B8FD1C87675A}" destId="{6BE3AB5E-1178-4575-852D-3E05EE9BE26F}" srcOrd="0" destOrd="0" presId="urn:microsoft.com/office/officeart/2008/layout/RadialCluster"/>
    <dgm:cxn modelId="{B2416C3F-8836-4B29-BA56-6960E91E179A}" type="presParOf" srcId="{764F8E55-3CA2-4C11-A2E9-F726F288D3E6}" destId="{0A8FCC05-E8B3-4191-B77A-CAD371B9AA87}" srcOrd="0" destOrd="0" presId="urn:microsoft.com/office/officeart/2008/layout/RadialCluster"/>
    <dgm:cxn modelId="{B6EFDD04-D71E-4809-9643-F4DC697D013F}" type="presParOf" srcId="{0A8FCC05-E8B3-4191-B77A-CAD371B9AA87}" destId="{70A6AC13-FC95-43E0-81DF-393B73455DDF}" srcOrd="0" destOrd="0" presId="urn:microsoft.com/office/officeart/2008/layout/RadialCluster"/>
    <dgm:cxn modelId="{B1B74C67-CE4C-4A1F-899C-91C174579E9F}" type="presParOf" srcId="{0A8FCC05-E8B3-4191-B77A-CAD371B9AA87}" destId="{6BE3AB5E-1178-4575-852D-3E05EE9BE26F}" srcOrd="1" destOrd="0" presId="urn:microsoft.com/office/officeart/2008/layout/RadialCluster"/>
    <dgm:cxn modelId="{DCDA5614-E63A-4690-88B5-B8BBFD3C5139}" type="presParOf" srcId="{0A8FCC05-E8B3-4191-B77A-CAD371B9AA87}" destId="{7939BB7C-54E7-46E3-8847-1B7B3766CC55}" srcOrd="2" destOrd="0" presId="urn:microsoft.com/office/officeart/2008/layout/RadialCluster"/>
    <dgm:cxn modelId="{0EE72492-5DB6-428B-BBC3-AC04D39952A8}" type="presParOf" srcId="{0A8FCC05-E8B3-4191-B77A-CAD371B9AA87}" destId="{465D6192-BFEF-4D09-AC6C-28654F2C87ED}" srcOrd="3" destOrd="0" presId="urn:microsoft.com/office/officeart/2008/layout/RadialCluster"/>
    <dgm:cxn modelId="{3E02E573-1F04-44EA-8DDE-1FDF5FBFCA70}" type="presParOf" srcId="{0A8FCC05-E8B3-4191-B77A-CAD371B9AA87}" destId="{20FA564B-6A9C-4F96-B799-82520CC78608}" srcOrd="4" destOrd="0" presId="urn:microsoft.com/office/officeart/2008/layout/RadialCluster"/>
    <dgm:cxn modelId="{B524B4BC-174A-46EF-B689-5560269C3518}" type="presParOf" srcId="{0A8FCC05-E8B3-4191-B77A-CAD371B9AA87}" destId="{6E1F8E74-C958-4FCE-8D51-D80FA4860D81}" srcOrd="5" destOrd="0" presId="urn:microsoft.com/office/officeart/2008/layout/RadialCluster"/>
    <dgm:cxn modelId="{004DEDC9-7195-4278-8F68-FAEDEE0C9CEB}" type="presParOf" srcId="{0A8FCC05-E8B3-4191-B77A-CAD371B9AA87}" destId="{2FB5245D-3261-4DC0-94BE-B5C6F38EEE04}" srcOrd="6" destOrd="0" presId="urn:microsoft.com/office/officeart/2008/layout/RadialCluster"/>
    <dgm:cxn modelId="{CEE54F3A-C8B1-41E3-BC23-97BC78DB49DD}" type="presParOf" srcId="{0A8FCC05-E8B3-4191-B77A-CAD371B9AA87}" destId="{9D244B30-FE1C-422C-8566-30CFB82C8D94}" srcOrd="7" destOrd="0" presId="urn:microsoft.com/office/officeart/2008/layout/RadialCluster"/>
    <dgm:cxn modelId="{0368FB0D-970B-4055-9EEA-B8EBD6E6CBC1}" type="presParOf" srcId="{0A8FCC05-E8B3-4191-B77A-CAD371B9AA87}" destId="{E8BB9492-7360-4F6B-AC0D-5F1E62DE5A7D}" srcOrd="8" destOrd="0" presId="urn:microsoft.com/office/officeart/2008/layout/RadialCluster"/>
    <dgm:cxn modelId="{21C39258-B3F0-491E-9BEA-E588FEC4F4DD}" type="presParOf" srcId="{0A8FCC05-E8B3-4191-B77A-CAD371B9AA87}" destId="{52543F32-B610-4A38-8D9E-3CBB7CF64B00}" srcOrd="9" destOrd="0" presId="urn:microsoft.com/office/officeart/2008/layout/RadialCluster"/>
    <dgm:cxn modelId="{1AE6D9F8-4E81-47F3-AFF1-6A3632DFF56A}" type="presParOf" srcId="{0A8FCC05-E8B3-4191-B77A-CAD371B9AA87}" destId="{6D8AB436-31A7-4D7E-A9C0-FD56ED958823}" srcOrd="10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6AC13-FC95-43E0-81DF-393B73455DDF}">
      <dsp:nvSpPr>
        <dsp:cNvPr id="0" name=""/>
        <dsp:cNvSpPr/>
      </dsp:nvSpPr>
      <dsp:spPr>
        <a:xfrm>
          <a:off x="3421380" y="2199690"/>
          <a:ext cx="1691640" cy="169164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মহাসাগর</a:t>
          </a:r>
          <a:endParaRPr lang="en-AU" sz="3600" kern="1200" dirty="0"/>
        </a:p>
      </dsp:txBody>
      <dsp:txXfrm>
        <a:off x="3503959" y="2282269"/>
        <a:ext cx="1526482" cy="1526482"/>
      </dsp:txXfrm>
    </dsp:sp>
    <dsp:sp modelId="{6BE3AB5E-1178-4575-852D-3E05EE9BE26F}">
      <dsp:nvSpPr>
        <dsp:cNvPr id="0" name=""/>
        <dsp:cNvSpPr/>
      </dsp:nvSpPr>
      <dsp:spPr>
        <a:xfrm rot="16200000">
          <a:off x="3789531" y="1722022"/>
          <a:ext cx="9553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53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9BB7C-54E7-46E3-8847-1B7B3766CC55}">
      <dsp:nvSpPr>
        <dsp:cNvPr id="0" name=""/>
        <dsp:cNvSpPr/>
      </dsp:nvSpPr>
      <dsp:spPr>
        <a:xfrm>
          <a:off x="3221401" y="110955"/>
          <a:ext cx="2091596" cy="113339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প্রশান্ত মহাসাগর </a:t>
          </a:r>
          <a:endParaRPr lang="en-AU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6729" y="166283"/>
        <a:ext cx="1980940" cy="1022742"/>
      </dsp:txXfrm>
    </dsp:sp>
    <dsp:sp modelId="{465D6192-BFEF-4D09-AC6C-28654F2C87ED}">
      <dsp:nvSpPr>
        <dsp:cNvPr id="0" name=""/>
        <dsp:cNvSpPr/>
      </dsp:nvSpPr>
      <dsp:spPr>
        <a:xfrm rot="20520000">
          <a:off x="5103747" y="2712144"/>
          <a:ext cx="3788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88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A564B-6A9C-4F96-B799-82520CC78608}">
      <dsp:nvSpPr>
        <dsp:cNvPr id="0" name=""/>
        <dsp:cNvSpPr/>
      </dsp:nvSpPr>
      <dsp:spPr>
        <a:xfrm>
          <a:off x="5473365" y="1747103"/>
          <a:ext cx="2091596" cy="113339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আটলান্টিক মহাসাগর </a:t>
          </a:r>
          <a:endParaRPr lang="en-AU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28693" y="1802431"/>
        <a:ext cx="1980940" cy="1022742"/>
      </dsp:txXfrm>
    </dsp:sp>
    <dsp:sp modelId="{6E1F8E74-C958-4FCE-8D51-D80FA4860D81}">
      <dsp:nvSpPr>
        <dsp:cNvPr id="0" name=""/>
        <dsp:cNvSpPr/>
      </dsp:nvSpPr>
      <dsp:spPr>
        <a:xfrm rot="3240000">
          <a:off x="4753549" y="4142888"/>
          <a:ext cx="621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18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5245D-3261-4DC0-94BE-B5C6F38EEE04}">
      <dsp:nvSpPr>
        <dsp:cNvPr id="0" name=""/>
        <dsp:cNvSpPr/>
      </dsp:nvSpPr>
      <dsp:spPr>
        <a:xfrm>
          <a:off x="4613192" y="4394445"/>
          <a:ext cx="2091596" cy="113339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ভারত  মহাসাগর </a:t>
          </a:r>
          <a:endParaRPr lang="en-AU" sz="3000" kern="1200" dirty="0"/>
        </a:p>
      </dsp:txBody>
      <dsp:txXfrm>
        <a:off x="4668520" y="4449773"/>
        <a:ext cx="1980940" cy="1022742"/>
      </dsp:txXfrm>
    </dsp:sp>
    <dsp:sp modelId="{9D244B30-FE1C-422C-8566-30CFB82C8D94}">
      <dsp:nvSpPr>
        <dsp:cNvPr id="0" name=""/>
        <dsp:cNvSpPr/>
      </dsp:nvSpPr>
      <dsp:spPr>
        <a:xfrm rot="7560000">
          <a:off x="3158965" y="4142888"/>
          <a:ext cx="6218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188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B9492-7360-4F6B-AC0D-5F1E62DE5A7D}">
      <dsp:nvSpPr>
        <dsp:cNvPr id="0" name=""/>
        <dsp:cNvSpPr/>
      </dsp:nvSpPr>
      <dsp:spPr>
        <a:xfrm>
          <a:off x="1828800" y="4394445"/>
          <a:ext cx="2093217" cy="113339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আর্কটিক  মহাসাগর </a:t>
          </a:r>
          <a:endParaRPr lang="en-AU" sz="3000" kern="1200" dirty="0"/>
        </a:p>
      </dsp:txBody>
      <dsp:txXfrm>
        <a:off x="1884128" y="4449773"/>
        <a:ext cx="1982561" cy="1022742"/>
      </dsp:txXfrm>
    </dsp:sp>
    <dsp:sp modelId="{52543F32-B610-4A38-8D9E-3CBB7CF64B00}">
      <dsp:nvSpPr>
        <dsp:cNvPr id="0" name=""/>
        <dsp:cNvSpPr/>
      </dsp:nvSpPr>
      <dsp:spPr>
        <a:xfrm rot="11880000">
          <a:off x="3051761" y="2712144"/>
          <a:ext cx="3788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889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AB436-31A7-4D7E-A9C0-FD56ED958823}">
      <dsp:nvSpPr>
        <dsp:cNvPr id="0" name=""/>
        <dsp:cNvSpPr/>
      </dsp:nvSpPr>
      <dsp:spPr>
        <a:xfrm>
          <a:off x="969437" y="1747103"/>
          <a:ext cx="2091596" cy="113339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দক্ষিণ  মহাসাগর </a:t>
          </a:r>
          <a:endParaRPr lang="en-AU" sz="3000" kern="1200" dirty="0"/>
        </a:p>
      </dsp:txBody>
      <dsp:txXfrm>
        <a:off x="1024765" y="1802431"/>
        <a:ext cx="1980940" cy="102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CEA1A-6AB6-4B90-9CD9-7DB800E6C735}" type="datetimeFigureOut">
              <a:rPr lang="en-AU" smtClean="0"/>
              <a:pPr/>
              <a:t>18/06/2020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65746-766F-487A-A430-8FA1989D3CA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74287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C1FF9-A968-442B-9F0D-9934DFBA93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65746-766F-487A-A430-8FA1989D3CA5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63602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60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31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8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739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97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897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457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11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176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69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28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059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azu21974@gmai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990600"/>
            <a:ext cx="8888889" cy="50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557013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276357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3152936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5185726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442514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489280"/>
            <a:ext cx="1867463" cy="1854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6602" y="3352800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 </a:t>
            </a:r>
          </a:p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545144"/>
            <a:ext cx="2993408" cy="24111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18893" y="2463225"/>
            <a:ext cx="1225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</a:p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8163" y="4419600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 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6183" y="1219200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4274403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 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966" y="198120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1616" y="357373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1599" y="30480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8861" y="2129135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AU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0869" y="249549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AU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8923" y="429559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8010" y="55742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8600"/>
            <a:ext cx="1600200" cy="160812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76397" y="179696"/>
            <a:ext cx="589120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দিকগুলির অবস্থান জেনে নেই </a:t>
            </a:r>
            <a:endParaRPr lang="en-AU" sz="3600" dirty="0"/>
          </a:p>
        </p:txBody>
      </p:sp>
      <p:sp>
        <p:nvSpPr>
          <p:cNvPr id="32" name="TextBox 31"/>
          <p:cNvSpPr txBox="1"/>
          <p:nvPr/>
        </p:nvSpPr>
        <p:spPr>
          <a:xfrm>
            <a:off x="8464006" y="2647890"/>
            <a:ext cx="679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7990" y="2743200"/>
            <a:ext cx="1104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14800" y="83820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43400" y="5968425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endParaRPr lang="en-AU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189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873456"/>
            <a:ext cx="8888889" cy="50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499856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219200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3095779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5128569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385357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432123"/>
            <a:ext cx="1867463" cy="1854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6602" y="3295643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 </a:t>
            </a:r>
          </a:p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487987"/>
            <a:ext cx="2993408" cy="241110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18893" y="2406068"/>
            <a:ext cx="1225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</a:p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8163" y="4362443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 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6183" y="111570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4217246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 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966" y="1924043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1616" y="351657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1599" y="2990843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8861" y="2071978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AU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0869" y="2438333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AU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8923" y="423843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8010" y="551711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0884" y="314980"/>
            <a:ext cx="70439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বড় এবং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মহাসাগর জানতে নীচের বোতামে ক্লিক কর </a:t>
            </a:r>
            <a:endParaRPr lang="en-A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391159" y="6091535"/>
            <a:ext cx="2199641" cy="4616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পৃথিবীর বড়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bn-IN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AU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79130"/>
            <a:ext cx="1319339" cy="132587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400800" y="6096000"/>
            <a:ext cx="2319866" cy="46166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পৃথিবীর ছোট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bn-IN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endParaRPr lang="en-AU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205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16" y="482025"/>
            <a:ext cx="69204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 জোড়ায় আলোচনা করে উত্তর বলতে চেস্টা করি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447800"/>
            <a:ext cx="40446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এশিয়ার উত্তরে যে মহাসাগর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09800"/>
            <a:ext cx="433163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এশিয়ার দক্ষিনে যে মহাসাগর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971800"/>
            <a:ext cx="61526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 চেয়ে বিশাল জলরাশিকে বলা হয়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3745973"/>
            <a:ext cx="336983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 বড় মহাসাগর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527309"/>
            <a:ext cx="38731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এশিয়ার পার্শ্ববর্তী মহাদেশ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833338" y="1394222"/>
            <a:ext cx="651367" cy="906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833338" y="3718875"/>
            <a:ext cx="651367" cy="906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833338" y="2956875"/>
            <a:ext cx="651367" cy="9067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833338" y="2169870"/>
            <a:ext cx="651367" cy="9067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602">
            <a:off x="833338" y="4480875"/>
            <a:ext cx="651367" cy="9067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91031"/>
            <a:ext cx="2838369" cy="28383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1634" y="5405735"/>
            <a:ext cx="197361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6752" y="5405735"/>
            <a:ext cx="172515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405735"/>
            <a:ext cx="110959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6091535"/>
            <a:ext cx="170591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 </a:t>
            </a:r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8841" y="6112146"/>
            <a:ext cx="93006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AU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Explosion 1 19"/>
          <p:cNvSpPr/>
          <p:nvPr/>
        </p:nvSpPr>
        <p:spPr>
          <a:xfrm rot="20156275">
            <a:off x="6868433" y="929018"/>
            <a:ext cx="2160142" cy="200667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বাক্যগুলির  উপর ক্লিক করি।</a:t>
            </a:r>
            <a:endParaRPr lang="en-AU" sz="2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1169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590800"/>
            <a:ext cx="7080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বাংলাদেশ ও বিশ্ব পরিচয় বইয়ের </a:t>
            </a:r>
          </a:p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ও ৪৭ 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 দেখ  । </a:t>
            </a:r>
            <a:endParaRPr lang="en-A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112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914400" y="2057400"/>
            <a:ext cx="7645271" cy="1295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দেয়া তালিকা থেকে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মহাদেশ ও মহাসাগরের পৃথক তালিকা তৈরী কর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284" y="3886200"/>
            <a:ext cx="84321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প্রশান্ত,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আটলান্টিক, ভারত, এশিয়া  </a:t>
            </a:r>
            <a:endParaRPr lang="en-AU" sz="3600" dirty="0">
              <a:solidFill>
                <a:srgbClr val="002060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533400"/>
            <a:ext cx="3581400" cy="990600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1231">
            <a:off x="6490310" y="4393193"/>
            <a:ext cx="1591273" cy="2664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1231">
            <a:off x="3856021" y="4377673"/>
            <a:ext cx="1591273" cy="2664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1231">
            <a:off x="1265221" y="4377673"/>
            <a:ext cx="1591273" cy="26649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68960">
            <a:off x="5776571" y="-282750"/>
            <a:ext cx="1591273" cy="26649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820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3672" y="533400"/>
            <a:ext cx="7422225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পার্শ্বের কলামের বাক্যের সাথে মিল রেখে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শব্দগুলি থেকে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শব্দ নিয়ে ডান পার্শ্বের কলামে বসাও। 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3399419"/>
              </p:ext>
            </p:extLst>
          </p:nvPr>
        </p:nvGraphicFramePr>
        <p:xfrm>
          <a:off x="1496704" y="2514600"/>
          <a:ext cx="609600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 পৃথিবীর চার ভাগের এক ভাগ</a:t>
                      </a:r>
                    </a:p>
                    <a:p>
                      <a:endParaRPr lang="en-A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সবচেয়ে ছোট মহাদেশ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মহাদেশের সংখ্যা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বিশাল জলরাশিকে বলা হয়</a:t>
                      </a:r>
                    </a:p>
                    <a:p>
                      <a:endParaRPr lang="en-AU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মহাদেশকে ভাগকরা হয়েছে</a:t>
                      </a:r>
                    </a:p>
                    <a:p>
                      <a:endParaRPr lang="en-AU" sz="12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98804" y="1778408"/>
            <a:ext cx="135165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8915" y="1767385"/>
            <a:ext cx="150233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93052" y="1778408"/>
            <a:ext cx="100540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স্থলভাগ</a:t>
            </a:r>
            <a:endParaRPr lang="en-A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83652" y="1777621"/>
            <a:ext cx="11785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A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61908" y="1779896"/>
            <a:ext cx="64152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endParaRPr lang="en-AU" sz="2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82640" y="3454441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 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039073" y="3454441"/>
            <a:ext cx="2587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 </a:t>
            </a:r>
            <a:endParaRPr lang="en-A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6104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6161E-6 L 0.3125 0.113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5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6161E-6 L -0.00486 0.224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11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94265E-7 L 0.09514 0.324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6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2895E-6 L 0.1948 0.42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21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025E-7 L 0.43941 0.52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2" y="26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6942" y="482025"/>
            <a:ext cx="467467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শ্বেত ভালুকের ছবি দেখি</a:t>
            </a:r>
          </a:p>
        </p:txBody>
      </p:sp>
      <p:sp>
        <p:nvSpPr>
          <p:cNvPr id="4" name="12-Point Star 3"/>
          <p:cNvSpPr/>
          <p:nvPr/>
        </p:nvSpPr>
        <p:spPr>
          <a:xfrm rot="19318428">
            <a:off x="200572" y="431441"/>
            <a:ext cx="2578970" cy="1265466"/>
          </a:xfrm>
          <a:prstGeom prst="star1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847" y="5715000"/>
            <a:ext cx="845135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আগামী ক্লাশে বরফের উপর দাঁড়ানো একটি শ্বেত ভালুকের ছবি এঁকে আনবে।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4292025"/>
            <a:ext cx="7178567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 ভালুক উত্তর মেরুর আর্কটিক মহাসাগরীয় অঞ্চলে বাস করে।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86193"/>
            <a:ext cx="4527550" cy="28286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97196" y="5267980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  <a:sym typeface="Wingdings"/>
              </a:rPr>
              <a:t>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62000" y="2133600"/>
            <a:ext cx="304800" cy="313438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062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0" grpId="0"/>
      <p:bldP spid="3" grpId="0" animBg="1"/>
      <p:bldP spid="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367"/>
            <a:ext cx="8924804" cy="6344833"/>
          </a:xfrm>
          <a:prstGeom prst="rect">
            <a:avLst/>
          </a:prstGeom>
        </p:spPr>
      </p:pic>
      <p:pic>
        <p:nvPicPr>
          <p:cNvPr id="4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3200400"/>
            <a:ext cx="695739" cy="1066800"/>
          </a:xfrm>
          <a:prstGeom prst="rect">
            <a:avLst/>
          </a:prstGeom>
          <a:noFill/>
        </p:spPr>
      </p:pic>
      <p:pic>
        <p:nvPicPr>
          <p:cNvPr id="5" name="Picture 4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81200" y="3276600"/>
            <a:ext cx="695739" cy="1066800"/>
          </a:xfrm>
          <a:prstGeom prst="rect">
            <a:avLst/>
          </a:prstGeom>
          <a:noFill/>
        </p:spPr>
      </p:pic>
      <p:pic>
        <p:nvPicPr>
          <p:cNvPr id="6" name="Picture 5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90800" y="3352800"/>
            <a:ext cx="695739" cy="1066800"/>
          </a:xfrm>
          <a:prstGeom prst="rect">
            <a:avLst/>
          </a:prstGeom>
          <a:noFill/>
        </p:spPr>
      </p:pic>
      <p:pic>
        <p:nvPicPr>
          <p:cNvPr id="7" name="Picture 6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209800" y="3352800"/>
            <a:ext cx="695739" cy="1066800"/>
          </a:xfrm>
          <a:prstGeom prst="rect">
            <a:avLst/>
          </a:prstGeom>
          <a:noFill/>
        </p:spPr>
      </p:pic>
      <p:pic>
        <p:nvPicPr>
          <p:cNvPr id="8" name="Picture 7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95600" y="3325504"/>
            <a:ext cx="695739" cy="1066800"/>
          </a:xfrm>
          <a:prstGeom prst="rect">
            <a:avLst/>
          </a:prstGeom>
          <a:noFill/>
        </p:spPr>
      </p:pic>
      <p:pic>
        <p:nvPicPr>
          <p:cNvPr id="9" name="Picture 8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186752" y="3290248"/>
            <a:ext cx="695739" cy="1066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914400"/>
            <a:ext cx="41953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ঘরে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থাকবে,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6000" smtClean="0">
                <a:latin typeface="NikoshBAN" pitchFamily="2" charset="0"/>
                <a:cs typeface="NikoshBAN" pitchFamily="2" charset="0"/>
              </a:rPr>
              <a:t>নিরাপদে </a:t>
            </a:r>
            <a:r>
              <a:rPr lang="bn-BD" sz="6000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341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762000"/>
            <a:ext cx="838200" cy="586741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133600" y="2412355"/>
            <a:ext cx="5262979" cy="269304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ক্লাশে সবাইকে</a:t>
            </a:r>
          </a:p>
          <a:p>
            <a:pPr algn="ctr"/>
            <a:r>
              <a:rPr lang="bn-BD" sz="11500" b="1" dirty="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 smtClean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264" y="747932"/>
            <a:ext cx="838200" cy="5867411"/>
          </a:xfrm>
          <a:prstGeom prst="rect">
            <a:avLst/>
          </a:prstGeom>
        </p:spPr>
      </p:pic>
      <p:pic>
        <p:nvPicPr>
          <p:cNvPr id="10" name="Picture 9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464" y="747932"/>
            <a:ext cx="838200" cy="5867411"/>
          </a:xfrm>
          <a:prstGeom prst="rect">
            <a:avLst/>
          </a:prstGeom>
        </p:spPr>
      </p:pic>
      <p:pic>
        <p:nvPicPr>
          <p:cNvPr id="11" name="Picture 10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790136"/>
            <a:ext cx="838200" cy="5867411"/>
          </a:xfrm>
          <a:prstGeom prst="rect">
            <a:avLst/>
          </a:prstGeom>
        </p:spPr>
      </p:pic>
      <p:pic>
        <p:nvPicPr>
          <p:cNvPr id="12" name="Picture 11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762000"/>
            <a:ext cx="838200" cy="5867411"/>
          </a:xfrm>
          <a:prstGeom prst="rect">
            <a:avLst/>
          </a:prstGeom>
        </p:spPr>
      </p:pic>
      <p:pic>
        <p:nvPicPr>
          <p:cNvPr id="13" name="Picture 12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762000"/>
            <a:ext cx="838200" cy="5867411"/>
          </a:xfrm>
          <a:prstGeom prst="rect">
            <a:avLst/>
          </a:prstGeom>
        </p:spPr>
      </p:pic>
      <p:pic>
        <p:nvPicPr>
          <p:cNvPr id="14" name="Picture 13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790136"/>
            <a:ext cx="838200" cy="5867411"/>
          </a:xfrm>
          <a:prstGeom prst="rect">
            <a:avLst/>
          </a:prstGeom>
        </p:spPr>
      </p:pic>
      <p:pic>
        <p:nvPicPr>
          <p:cNvPr id="17" name="Picture 16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762000"/>
            <a:ext cx="838200" cy="5867411"/>
          </a:xfrm>
          <a:prstGeom prst="rect">
            <a:avLst/>
          </a:prstGeom>
        </p:spPr>
      </p:pic>
      <p:pic>
        <p:nvPicPr>
          <p:cNvPr id="18" name="Picture 17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0"/>
            <a:ext cx="838200" cy="5867411"/>
          </a:xfrm>
          <a:prstGeom prst="rect">
            <a:avLst/>
          </a:prstGeom>
        </p:spPr>
      </p:pic>
      <p:pic>
        <p:nvPicPr>
          <p:cNvPr id="19" name="Picture 18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762000"/>
            <a:ext cx="838200" cy="5867411"/>
          </a:xfrm>
          <a:prstGeom prst="rect">
            <a:avLst/>
          </a:prstGeom>
        </p:spPr>
      </p:pic>
      <p:pic>
        <p:nvPicPr>
          <p:cNvPr id="20" name="Picture 19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064" y="747932"/>
            <a:ext cx="838200" cy="5867411"/>
          </a:xfrm>
          <a:prstGeom prst="rect">
            <a:avLst/>
          </a:prstGeom>
        </p:spPr>
      </p:pic>
      <p:pic>
        <p:nvPicPr>
          <p:cNvPr id="21" name="Picture 20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762000"/>
            <a:ext cx="838200" cy="5867411"/>
          </a:xfrm>
          <a:prstGeom prst="rect">
            <a:avLst/>
          </a:prstGeom>
        </p:spPr>
      </p:pic>
      <p:pic>
        <p:nvPicPr>
          <p:cNvPr id="22" name="Picture 21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64" y="747932"/>
            <a:ext cx="838200" cy="5867411"/>
          </a:xfrm>
          <a:prstGeom prst="rect">
            <a:avLst/>
          </a:prstGeom>
        </p:spPr>
      </p:pic>
      <p:pic>
        <p:nvPicPr>
          <p:cNvPr id="23" name="Picture 22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664" y="747932"/>
            <a:ext cx="838200" cy="5867411"/>
          </a:xfrm>
          <a:prstGeom prst="rect">
            <a:avLst/>
          </a:prstGeom>
        </p:spPr>
      </p:pic>
      <p:pic>
        <p:nvPicPr>
          <p:cNvPr id="24" name="Picture 23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64" y="747932"/>
            <a:ext cx="838200" cy="5867411"/>
          </a:xfrm>
          <a:prstGeom prst="rect">
            <a:avLst/>
          </a:prstGeom>
        </p:spPr>
      </p:pic>
      <p:pic>
        <p:nvPicPr>
          <p:cNvPr id="26" name="Picture 25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064" y="747932"/>
            <a:ext cx="838200" cy="5867411"/>
          </a:xfrm>
          <a:prstGeom prst="rect">
            <a:avLst/>
          </a:prstGeom>
        </p:spPr>
      </p:pic>
      <p:pic>
        <p:nvPicPr>
          <p:cNvPr id="27" name="Picture 26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864" y="747932"/>
            <a:ext cx="838200" cy="5867411"/>
          </a:xfrm>
          <a:prstGeom prst="rect">
            <a:avLst/>
          </a:prstGeom>
        </p:spPr>
      </p:pic>
      <p:pic>
        <p:nvPicPr>
          <p:cNvPr id="28" name="Picture 27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664" y="747932"/>
            <a:ext cx="838200" cy="5867411"/>
          </a:xfrm>
          <a:prstGeom prst="rect">
            <a:avLst/>
          </a:prstGeom>
        </p:spPr>
      </p:pic>
      <p:pic>
        <p:nvPicPr>
          <p:cNvPr id="29" name="Picture 28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762000"/>
            <a:ext cx="838200" cy="5867411"/>
          </a:xfrm>
          <a:prstGeom prst="rect">
            <a:avLst/>
          </a:prstGeom>
        </p:spPr>
      </p:pic>
      <p:pic>
        <p:nvPicPr>
          <p:cNvPr id="30" name="Picture 29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762000"/>
            <a:ext cx="838200" cy="5867411"/>
          </a:xfrm>
          <a:prstGeom prst="rect">
            <a:avLst/>
          </a:prstGeom>
        </p:spPr>
      </p:pic>
      <p:pic>
        <p:nvPicPr>
          <p:cNvPr id="31" name="Picture 30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776068"/>
            <a:ext cx="838200" cy="5867411"/>
          </a:xfrm>
          <a:prstGeom prst="rect">
            <a:avLst/>
          </a:prstGeom>
        </p:spPr>
      </p:pic>
      <p:pic>
        <p:nvPicPr>
          <p:cNvPr id="32" name="Picture 31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64" y="747932"/>
            <a:ext cx="838200" cy="5867411"/>
          </a:xfrm>
          <a:prstGeom prst="rect">
            <a:avLst/>
          </a:prstGeom>
        </p:spPr>
      </p:pic>
      <p:pic>
        <p:nvPicPr>
          <p:cNvPr id="33" name="Picture 32" descr="01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64" y="747932"/>
            <a:ext cx="838200" cy="5867411"/>
          </a:xfrm>
          <a:prstGeom prst="rect">
            <a:avLst/>
          </a:prstGeom>
        </p:spPr>
      </p:pic>
      <p:pic>
        <p:nvPicPr>
          <p:cNvPr id="34" name="Picture 33" descr="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28800" y="-914400"/>
            <a:ext cx="12649200" cy="80772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" name="Picture 39" descr="001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38200" y="-914400"/>
            <a:ext cx="10820400" cy="876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4000" r="-9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381000"/>
            <a:ext cx="201529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A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55775" y="2109909"/>
            <a:ext cx="1568425" cy="1928691"/>
            <a:chOff x="5899175" y="1066800"/>
            <a:chExt cx="1797025" cy="2209800"/>
          </a:xfrm>
        </p:grpSpPr>
        <p:sp>
          <p:nvSpPr>
            <p:cNvPr id="7" name="Rectangle 6"/>
            <p:cNvSpPr/>
            <p:nvPr/>
          </p:nvSpPr>
          <p:spPr>
            <a:xfrm>
              <a:off x="5899175" y="1066800"/>
              <a:ext cx="1797025" cy="2209800"/>
            </a:xfrm>
            <a:prstGeom prst="rect">
              <a:avLst/>
            </a:prstGeom>
            <a:solidFill>
              <a:schemeClr val="tx2"/>
            </a:solidFill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AU"/>
            </a:p>
          </p:txBody>
        </p:sp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583" y="1066800"/>
              <a:ext cx="1687787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33400" y="4267200"/>
            <a:ext cx="3424335" cy="181588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সাজেদুল ইসলাম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এয়ারপোর্ট সর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বিদ্যালয়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ঈশ্বরদী, পাবনা ।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 rot="19240483">
            <a:off x="576945" y="1985755"/>
            <a:ext cx="2081212" cy="40011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A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AU" sz="1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sazu21974@gmail.com</a:t>
            </a:r>
            <a:endParaRPr lang="en-AU" sz="1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A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Call: 01716222444</a:t>
            </a:r>
            <a:endParaRPr lang="en-A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315255">
            <a:off x="609600" y="1295400"/>
            <a:ext cx="124745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362200"/>
            <a:ext cx="4463081" cy="22467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 </a:t>
            </a:r>
            <a:endParaRPr lang="en-AU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AU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মহাদেশ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মহাসাগর</a:t>
            </a:r>
            <a:endParaRPr lang="en-AU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AU" sz="2800" dirty="0"/>
          </a:p>
        </p:txBody>
      </p:sp>
      <p:sp>
        <p:nvSpPr>
          <p:cNvPr id="13" name="Explosion 1 12"/>
          <p:cNvSpPr/>
          <p:nvPr/>
        </p:nvSpPr>
        <p:spPr>
          <a:xfrm rot="20962810">
            <a:off x="6096000" y="990600"/>
            <a:ext cx="1676400" cy="14478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A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188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16000">
              <a:schemeClr val="accent4">
                <a:lumMod val="60000"/>
                <a:lumOff val="40000"/>
              </a:schemeClr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chemeClr val="accent4">
                <a:lumMod val="75000"/>
              </a:schemeClr>
            </a:gs>
            <a:gs pos="78999">
              <a:srgbClr val="FFFFFF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865" y="2398455"/>
            <a:ext cx="6781023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মহা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 গুলোর নাম উল্লেখ 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 গুলোর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440359"/>
            <a:ext cx="3124200" cy="769441"/>
          </a:xfrm>
          <a:prstGeom prst="rect">
            <a:avLst/>
          </a:prstGeom>
          <a:scene3d>
            <a:camera prst="perspective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A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6093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 l="21000"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68010" y="5558135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1596" y="4038600"/>
            <a:ext cx="292740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</a:t>
            </a:r>
            <a:endParaRPr lang="en-A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A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87465129"/>
              </p:ext>
            </p:extLst>
          </p:nvPr>
        </p:nvGraphicFramePr>
        <p:xfrm>
          <a:off x="515244" y="2743200"/>
          <a:ext cx="2514600" cy="2121694"/>
        </p:xfrm>
        <a:graphic>
          <a:graphicData uri="http://schemas.openxmlformats.org/presentationml/2006/ole">
            <p:oleObj spid="_x0000_s1028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590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438400"/>
            <a:ext cx="32832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bn-IN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 </a:t>
            </a:r>
            <a:endParaRPr lang="en-A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7840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990600"/>
            <a:ext cx="8888889" cy="50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557013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276357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3152936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5185726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442514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489280"/>
            <a:ext cx="1867463" cy="1854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3352800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545144"/>
            <a:ext cx="2993408" cy="2411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81200" y="268069"/>
            <a:ext cx="512191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 ভাগের তিন ভাগ পানি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459746" y="4444425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40346" y="2463225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6146" y="4262735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93346" y="2971800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জলভাগ 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6019800"/>
            <a:ext cx="639630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 চেয়ে বড় জলরাশিকে বলে মহাসাগর</a:t>
            </a:r>
            <a:endParaRPr lang="en-A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05538" y="361441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000" y="267718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8546" y="450598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9472" y="465838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321058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1598" y="1305580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endParaRPr lang="en-AU" sz="2800" b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715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16" grpId="0" animBg="1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53425"/>
            <a:ext cx="78021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মহাসাগর গুলির নাম বলতে চেস্টা করো 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715657419"/>
              </p:ext>
            </p:extLst>
          </p:nvPr>
        </p:nvGraphicFramePr>
        <p:xfrm>
          <a:off x="381000" y="9906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81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A6AC13-FC95-43E0-81DF-393B73455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70A6AC13-FC95-43E0-81DF-393B73455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70A6AC13-FC95-43E0-81DF-393B73455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70A6AC13-FC95-43E0-81DF-393B73455D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E3AB5E-1178-4575-852D-3E05EE9BE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6BE3AB5E-1178-4575-852D-3E05EE9BE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6BE3AB5E-1178-4575-852D-3E05EE9BE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6BE3AB5E-1178-4575-852D-3E05EE9BE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39BB7C-54E7-46E3-8847-1B7B3766C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7939BB7C-54E7-46E3-8847-1B7B3766C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7939BB7C-54E7-46E3-8847-1B7B3766C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7939BB7C-54E7-46E3-8847-1B7B3766C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5D6192-BFEF-4D09-AC6C-28654F2C8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465D6192-BFEF-4D09-AC6C-28654F2C8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465D6192-BFEF-4D09-AC6C-28654F2C8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65D6192-BFEF-4D09-AC6C-28654F2C8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FA564B-6A9C-4F96-B799-82520CC7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20FA564B-6A9C-4F96-B799-82520CC7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20FA564B-6A9C-4F96-B799-82520CC78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20FA564B-6A9C-4F96-B799-82520CC78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1F8E74-C958-4FCE-8D51-D80FA486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graphicEl>
                                              <a:dgm id="{6E1F8E74-C958-4FCE-8D51-D80FA486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6E1F8E74-C958-4FCE-8D51-D80FA4860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6E1F8E74-C958-4FCE-8D51-D80FA4860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B5245D-3261-4DC0-94BE-B5C6F38E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2FB5245D-3261-4DC0-94BE-B5C6F38E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2FB5245D-3261-4DC0-94BE-B5C6F38EE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2FB5245D-3261-4DC0-94BE-B5C6F38EE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244B30-FE1C-422C-8566-30CFB82C8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9D244B30-FE1C-422C-8566-30CFB82C8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9D244B30-FE1C-422C-8566-30CFB82C8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graphicEl>
                                              <a:dgm id="{9D244B30-FE1C-422C-8566-30CFB82C8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BB9492-7360-4F6B-AC0D-5F1E62DE5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E8BB9492-7360-4F6B-AC0D-5F1E62DE5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E8BB9492-7360-4F6B-AC0D-5F1E62DE5A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graphicEl>
                                              <a:dgm id="{E8BB9492-7360-4F6B-AC0D-5F1E62DE5A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543F32-B610-4A38-8D9E-3CBB7CF64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52543F32-B610-4A38-8D9E-3CBB7CF64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52543F32-B610-4A38-8D9E-3CBB7CF64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52543F32-B610-4A38-8D9E-3CBB7CF64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8AB436-31A7-4D7E-A9C0-FD56ED958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graphicEl>
                                              <a:dgm id="{6D8AB436-31A7-4D7E-A9C0-FD56ED958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6D8AB436-31A7-4D7E-A9C0-FD56ED958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>
                                            <p:graphicEl>
                                              <a:dgm id="{6D8AB436-31A7-4D7E-A9C0-FD56ED958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" y="990600"/>
            <a:ext cx="8888889" cy="5070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05" y="2557013"/>
            <a:ext cx="1916413" cy="21526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1" y="1276357"/>
            <a:ext cx="3768880" cy="224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66" y="3152936"/>
            <a:ext cx="1412479" cy="2118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9" y="5185726"/>
            <a:ext cx="7619253" cy="11001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04" y="1442514"/>
            <a:ext cx="1869412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7068">
            <a:off x="6929721" y="3489280"/>
            <a:ext cx="1867463" cy="18549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6602" y="3352800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প্রশান্ত </a:t>
            </a:r>
          </a:p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26" y="1545144"/>
            <a:ext cx="2993408" cy="24111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6195" y="179696"/>
            <a:ext cx="821060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মহাদেশগুলির অবস্থান জেনে নেই </a:t>
            </a:r>
            <a:endParaRPr lang="en-A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2718893" y="2463225"/>
            <a:ext cx="1225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আটলান্টিক</a:t>
            </a:r>
          </a:p>
          <a:p>
            <a:pPr lvl="0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48163" y="4419600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 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6183" y="1219200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আর্কটিক 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4274403"/>
            <a:ext cx="1109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  </a:t>
            </a:r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 </a:t>
            </a:r>
            <a:endParaRPr lang="en-AU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5966" y="198120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আমেরিকা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1616" y="357373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আমেরিকা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01599" y="304800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আফ্রিকা </a:t>
            </a:r>
            <a:endParaRPr lang="en-AU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8861" y="2129135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  </a:t>
            </a:r>
            <a:endParaRPr lang="en-AU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50869" y="2495490"/>
            <a:ext cx="745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</a:t>
            </a:r>
            <a:endParaRPr lang="en-AU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8923" y="429559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 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8010" y="55742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endParaRPr lang="en-AU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576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8" grpId="0"/>
      <p:bldP spid="28" grpId="1"/>
      <p:bldP spid="29" grpId="0"/>
      <p:bldP spid="29" grpId="1"/>
      <p:bldP spid="30" grpId="0"/>
      <p:bldP spid="30" grpId="1"/>
      <p:bldP spid="16" grpId="0"/>
      <p:bldP spid="16" grpId="1"/>
      <p:bldP spid="18" grpId="0"/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392</Words>
  <Application>Microsoft Office PowerPoint</Application>
  <PresentationFormat>On-screen Show (4:3)</PresentationFormat>
  <Paragraphs>144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Sazu</dc:creator>
  <cp:lastModifiedBy>hp</cp:lastModifiedBy>
  <cp:revision>265</cp:revision>
  <dcterms:created xsi:type="dcterms:W3CDTF">2006-08-16T00:00:00Z</dcterms:created>
  <dcterms:modified xsi:type="dcterms:W3CDTF">2020-06-18T13:48:10Z</dcterms:modified>
</cp:coreProperties>
</file>