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74" r:id="rId3"/>
    <p:sldId id="306" r:id="rId4"/>
    <p:sldId id="307" r:id="rId5"/>
    <p:sldId id="308" r:id="rId6"/>
    <p:sldId id="278" r:id="rId7"/>
    <p:sldId id="279" r:id="rId8"/>
    <p:sldId id="263" r:id="rId9"/>
    <p:sldId id="302" r:id="rId10"/>
    <p:sldId id="265" r:id="rId11"/>
    <p:sldId id="280" r:id="rId12"/>
    <p:sldId id="266" r:id="rId13"/>
    <p:sldId id="303" r:id="rId14"/>
    <p:sldId id="304" r:id="rId15"/>
    <p:sldId id="290" r:id="rId16"/>
    <p:sldId id="299" r:id="rId17"/>
    <p:sldId id="300" r:id="rId18"/>
    <p:sldId id="297" r:id="rId19"/>
    <p:sldId id="30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2445FE-01D6-442C-BFAF-F405E0A66372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8FAA10C-2CF5-48A6-96E0-28E97BF30D34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 মুসলিমের উপর অপর মুসলিমের ছয়টি অধিকার রয়েছে । 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82B2285-AF44-49D7-859B-14F50F09DDA4}" type="parTrans" cxnId="{53E52787-4944-4045-ABE9-B14A5E4722B5}">
      <dgm:prSet/>
      <dgm:spPr/>
      <dgm:t>
        <a:bodyPr/>
        <a:lstStyle/>
        <a:p>
          <a:endParaRPr lang="en-US"/>
        </a:p>
      </dgm:t>
    </dgm:pt>
    <dgm:pt modelId="{ACFBDE03-87B8-4E63-BC3C-713EB6381C3E}" type="sibTrans" cxnId="{53E52787-4944-4045-ABE9-B14A5E4722B5}">
      <dgm:prSet/>
      <dgm:spPr/>
      <dgm:t>
        <a:bodyPr/>
        <a:lstStyle/>
        <a:p>
          <a:endParaRPr lang="en-US"/>
        </a:p>
      </dgm:t>
    </dgm:pt>
    <dgm:pt modelId="{5EA5629B-010A-4D0B-AA4D-EE949259BE7B}">
      <dgm:prSet phldrT="[Text]"/>
      <dgm:spPr/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সালামের জবাব দেওয়া </a:t>
          </a:r>
          <a:endParaRPr lang="en-US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ED6DA91E-FE18-49DF-9D31-6716DD347AC7}" type="parTrans" cxnId="{2E77AFCF-138A-4DD6-9A00-A07F89A5D104}">
      <dgm:prSet/>
      <dgm:spPr/>
      <dgm:t>
        <a:bodyPr/>
        <a:lstStyle/>
        <a:p>
          <a:endParaRPr lang="en-US"/>
        </a:p>
      </dgm:t>
    </dgm:pt>
    <dgm:pt modelId="{64A7F647-D7D2-4E33-B7D4-8D2E250B3E6A}" type="sibTrans" cxnId="{2E77AFCF-138A-4DD6-9A00-A07F89A5D104}">
      <dgm:prSet/>
      <dgm:spPr/>
      <dgm:t>
        <a:bodyPr/>
        <a:lstStyle/>
        <a:p>
          <a:endParaRPr lang="en-US"/>
        </a:p>
      </dgm:t>
    </dgm:pt>
    <dgm:pt modelId="{EB825A8A-ED0A-49F2-9123-90225D2BBE13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রোগিকে দেখতে যাওয়া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B99F474C-D58C-4BFC-8A84-B7006D27AA84}" type="parTrans" cxnId="{84C0B868-67F7-4C06-B743-C1E6F14ACF07}">
      <dgm:prSet/>
      <dgm:spPr/>
      <dgm:t>
        <a:bodyPr/>
        <a:lstStyle/>
        <a:p>
          <a:endParaRPr lang="en-US"/>
        </a:p>
      </dgm:t>
    </dgm:pt>
    <dgm:pt modelId="{836C42FB-4A9A-4EE0-B4A6-D4E4E268403A}" type="sibTrans" cxnId="{84C0B868-67F7-4C06-B743-C1E6F14ACF07}">
      <dgm:prSet/>
      <dgm:spPr/>
      <dgm:t>
        <a:bodyPr/>
        <a:lstStyle/>
        <a:p>
          <a:endParaRPr lang="en-US"/>
        </a:p>
      </dgm:t>
    </dgm:pt>
    <dgm:pt modelId="{6BA1A9B1-89B1-4EC2-83E6-30467AC960C4}">
      <dgm:prSet phldrT="[Text]" custT="1"/>
      <dgm:spPr/>
      <dgm:t>
        <a:bodyPr/>
        <a:lstStyle/>
        <a:p>
          <a:r>
            <a:rPr lang="bn-BD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জানাযায় অংশগ্রহন </a:t>
          </a:r>
          <a:endParaRPr lang="en-US" sz="28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4B5F73DD-7F0C-4E3D-956E-B1CAD1DD8D19}" type="parTrans" cxnId="{83723806-6565-477B-A586-285F42CC3BB4}">
      <dgm:prSet/>
      <dgm:spPr/>
      <dgm:t>
        <a:bodyPr/>
        <a:lstStyle/>
        <a:p>
          <a:endParaRPr lang="en-US"/>
        </a:p>
      </dgm:t>
    </dgm:pt>
    <dgm:pt modelId="{80D7EF64-71C0-4A94-A244-BB7B403EFFB4}" type="sibTrans" cxnId="{83723806-6565-477B-A586-285F42CC3BB4}">
      <dgm:prSet/>
      <dgm:spPr/>
      <dgm:t>
        <a:bodyPr/>
        <a:lstStyle/>
        <a:p>
          <a:endParaRPr lang="en-US"/>
        </a:p>
      </dgm:t>
    </dgm:pt>
    <dgm:pt modelId="{05CC4A60-1FC5-483C-BE59-590102B58A0C}">
      <dgm:prSet phldrT="[Text]"/>
      <dgm:spPr/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দাওয়াত কবুল করা </a:t>
          </a:r>
          <a:endParaRPr lang="en-US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A914871E-959B-45E0-A378-E402645A989C}" type="parTrans" cxnId="{E8780072-A6D0-4EE8-A05C-0115D99A74BC}">
      <dgm:prSet/>
      <dgm:spPr/>
      <dgm:t>
        <a:bodyPr/>
        <a:lstStyle/>
        <a:p>
          <a:endParaRPr lang="en-US"/>
        </a:p>
      </dgm:t>
    </dgm:pt>
    <dgm:pt modelId="{29B2A705-A909-4AC7-8CB6-5D6506BFC1FE}" type="sibTrans" cxnId="{E8780072-A6D0-4EE8-A05C-0115D99A74BC}">
      <dgm:prSet/>
      <dgm:spPr/>
      <dgm:t>
        <a:bodyPr/>
        <a:lstStyle/>
        <a:p>
          <a:endParaRPr lang="en-US"/>
        </a:p>
      </dgm:t>
    </dgm:pt>
    <dgm:pt modelId="{9D893CFD-491A-46C1-959A-24A1A448FAD9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মজলুমকে সাহায্য করা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3DCB0FF6-6546-48E6-9769-A26083312562}" type="parTrans" cxnId="{231ADCB7-6F88-4E3B-83B2-7E131F42C723}">
      <dgm:prSet/>
      <dgm:spPr/>
      <dgm:t>
        <a:bodyPr/>
        <a:lstStyle/>
        <a:p>
          <a:endParaRPr lang="en-US"/>
        </a:p>
      </dgm:t>
    </dgm:pt>
    <dgm:pt modelId="{FA9A5133-009E-486B-AF4A-85382B491432}" type="sibTrans" cxnId="{231ADCB7-6F88-4E3B-83B2-7E131F42C723}">
      <dgm:prSet/>
      <dgm:spPr/>
      <dgm:t>
        <a:bodyPr/>
        <a:lstStyle/>
        <a:p>
          <a:endParaRPr lang="en-US"/>
        </a:p>
      </dgm:t>
    </dgm:pt>
    <dgm:pt modelId="{A783C549-5952-455A-BC69-E7980E2A5AFE}">
      <dgm:prSet phldrT="[Text]" custT="1"/>
      <dgm:spPr/>
      <dgm:t>
        <a:bodyPr/>
        <a:lstStyle/>
        <a:p>
          <a:r>
            <a: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হাঁচির জবাব দেওয়া </a:t>
          </a:r>
          <a:endParaRPr lang="en-US" sz="32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27AAC3BD-ADE4-4AC8-9B46-CC922EAD16CA}" type="parTrans" cxnId="{F1C5D369-4163-44CB-BA53-81C80EFFE3C4}">
      <dgm:prSet/>
      <dgm:spPr/>
      <dgm:t>
        <a:bodyPr/>
        <a:lstStyle/>
        <a:p>
          <a:endParaRPr lang="en-US"/>
        </a:p>
      </dgm:t>
    </dgm:pt>
    <dgm:pt modelId="{BEF04CE4-9737-4602-A27A-DBD6D57DD666}" type="sibTrans" cxnId="{F1C5D369-4163-44CB-BA53-81C80EFFE3C4}">
      <dgm:prSet/>
      <dgm:spPr/>
      <dgm:t>
        <a:bodyPr/>
        <a:lstStyle/>
        <a:p>
          <a:endParaRPr lang="en-US"/>
        </a:p>
      </dgm:t>
    </dgm:pt>
    <dgm:pt modelId="{F67BEDB6-10BD-42B1-99B3-3B0520D0FECD}">
      <dgm:prSet phldrT="[Text]" custT="1"/>
      <dgm:spPr/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বুখারি  ও 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FFBC2CFA-2A25-4FAB-B48D-9C2BE6C95F58}" type="parTrans" cxnId="{B9760945-1114-410A-BD53-D90BE242F19A}">
      <dgm:prSet/>
      <dgm:spPr/>
      <dgm:t>
        <a:bodyPr/>
        <a:lstStyle/>
        <a:p>
          <a:endParaRPr lang="en-US"/>
        </a:p>
      </dgm:t>
    </dgm:pt>
    <dgm:pt modelId="{5C04E95C-C490-4E4B-A62D-1C352B27C1E1}" type="sibTrans" cxnId="{B9760945-1114-410A-BD53-D90BE242F19A}">
      <dgm:prSet/>
      <dgm:spPr/>
      <dgm:t>
        <a:bodyPr/>
        <a:lstStyle/>
        <a:p>
          <a:endParaRPr lang="en-US"/>
        </a:p>
      </dgm:t>
    </dgm:pt>
    <dgm:pt modelId="{22DDE76E-0505-4677-9100-8AF2E1039ED9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মুসলিম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55BFCF67-CFAC-4C6F-A92A-0EA4C1B46DB5}" type="parTrans" cxnId="{09709054-1545-4773-A20F-0AEB4FF53C29}">
      <dgm:prSet/>
      <dgm:spPr/>
      <dgm:t>
        <a:bodyPr/>
        <a:lstStyle/>
        <a:p>
          <a:endParaRPr lang="en-US"/>
        </a:p>
      </dgm:t>
    </dgm:pt>
    <dgm:pt modelId="{F4221C4B-A3DC-4441-9D32-A03327F08F86}" type="sibTrans" cxnId="{09709054-1545-4773-A20F-0AEB4FF53C29}">
      <dgm:prSet/>
      <dgm:spPr/>
      <dgm:t>
        <a:bodyPr/>
        <a:lstStyle/>
        <a:p>
          <a:endParaRPr lang="en-US"/>
        </a:p>
      </dgm:t>
    </dgm:pt>
    <dgm:pt modelId="{18FCF918-F20D-4766-BDD9-0A1A98A8194C}" type="pres">
      <dgm:prSet presAssocID="{CB2445FE-01D6-442C-BFAF-F405E0A663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057A05-BAA8-4D6F-A00E-52154515C2D0}" type="pres">
      <dgm:prSet presAssocID="{A783C549-5952-455A-BC69-E7980E2A5AFE}" presName="boxAndChildren" presStyleCnt="0"/>
      <dgm:spPr/>
    </dgm:pt>
    <dgm:pt modelId="{7171B786-3EF1-4D16-A001-DC81C828D7CE}" type="pres">
      <dgm:prSet presAssocID="{A783C549-5952-455A-BC69-E7980E2A5AFE}" presName="parentTextBox" presStyleLbl="node1" presStyleIdx="0" presStyleCnt="3"/>
      <dgm:spPr/>
      <dgm:t>
        <a:bodyPr/>
        <a:lstStyle/>
        <a:p>
          <a:endParaRPr lang="en-US"/>
        </a:p>
      </dgm:t>
    </dgm:pt>
    <dgm:pt modelId="{CA017551-260A-4782-B39A-A541FE1B15B2}" type="pres">
      <dgm:prSet presAssocID="{A783C549-5952-455A-BC69-E7980E2A5AFE}" presName="entireBox" presStyleLbl="node1" presStyleIdx="0" presStyleCnt="3"/>
      <dgm:spPr/>
      <dgm:t>
        <a:bodyPr/>
        <a:lstStyle/>
        <a:p>
          <a:endParaRPr lang="en-US"/>
        </a:p>
      </dgm:t>
    </dgm:pt>
    <dgm:pt modelId="{7E5CB560-7E9A-4D3F-BDDD-C46139DA813D}" type="pres">
      <dgm:prSet presAssocID="{A783C549-5952-455A-BC69-E7980E2A5AFE}" presName="descendantBox" presStyleCnt="0"/>
      <dgm:spPr/>
    </dgm:pt>
    <dgm:pt modelId="{D0A33A62-0E52-48D8-9088-2FFCDA58E114}" type="pres">
      <dgm:prSet presAssocID="{F67BEDB6-10BD-42B1-99B3-3B0520D0FECD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947FF-BFEF-4279-8A84-A91A5E630E54}" type="pres">
      <dgm:prSet presAssocID="{22DDE76E-0505-4677-9100-8AF2E1039ED9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1A41B-D2BE-4918-8605-BD8DA0CA952C}" type="pres">
      <dgm:prSet presAssocID="{80D7EF64-71C0-4A94-A244-BB7B403EFFB4}" presName="sp" presStyleCnt="0"/>
      <dgm:spPr/>
    </dgm:pt>
    <dgm:pt modelId="{FBF51AC9-3FA2-4A61-A869-E276EC0925FC}" type="pres">
      <dgm:prSet presAssocID="{6BA1A9B1-89B1-4EC2-83E6-30467AC960C4}" presName="arrowAndChildren" presStyleCnt="0"/>
      <dgm:spPr/>
    </dgm:pt>
    <dgm:pt modelId="{6B025A32-FBBA-4480-B31F-7CB346485F49}" type="pres">
      <dgm:prSet presAssocID="{6BA1A9B1-89B1-4EC2-83E6-30467AC960C4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4B145641-A4E7-44D4-B907-B4A69DA61C41}" type="pres">
      <dgm:prSet presAssocID="{6BA1A9B1-89B1-4EC2-83E6-30467AC960C4}" presName="arrow" presStyleLbl="node1" presStyleIdx="1" presStyleCnt="3"/>
      <dgm:spPr/>
      <dgm:t>
        <a:bodyPr/>
        <a:lstStyle/>
        <a:p>
          <a:endParaRPr lang="en-US"/>
        </a:p>
      </dgm:t>
    </dgm:pt>
    <dgm:pt modelId="{62638A6B-A03C-4B25-887F-F954AA4204FD}" type="pres">
      <dgm:prSet presAssocID="{6BA1A9B1-89B1-4EC2-83E6-30467AC960C4}" presName="descendantArrow" presStyleCnt="0"/>
      <dgm:spPr/>
    </dgm:pt>
    <dgm:pt modelId="{C56B92F3-C445-4962-9FDE-4CC390DE9B47}" type="pres">
      <dgm:prSet presAssocID="{05CC4A60-1FC5-483C-BE59-590102B58A0C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CE3AC-2D96-4BC5-BCE3-7BD0AEC5995C}" type="pres">
      <dgm:prSet presAssocID="{9D893CFD-491A-46C1-959A-24A1A448FAD9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36438-B68D-4ADF-82DA-A8A3D6FE3DCB}" type="pres">
      <dgm:prSet presAssocID="{ACFBDE03-87B8-4E63-BC3C-713EB6381C3E}" presName="sp" presStyleCnt="0"/>
      <dgm:spPr/>
    </dgm:pt>
    <dgm:pt modelId="{E1CABC37-7416-4E9B-B542-9C854653CCEC}" type="pres">
      <dgm:prSet presAssocID="{78FAA10C-2CF5-48A6-96E0-28E97BF30D34}" presName="arrowAndChildren" presStyleCnt="0"/>
      <dgm:spPr/>
    </dgm:pt>
    <dgm:pt modelId="{CAF29212-499E-4D1A-B66B-7BF04E7442C5}" type="pres">
      <dgm:prSet presAssocID="{78FAA10C-2CF5-48A6-96E0-28E97BF30D34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CCF20454-CF9D-402F-B23C-0D7A61C46BAD}" type="pres">
      <dgm:prSet presAssocID="{78FAA10C-2CF5-48A6-96E0-28E97BF30D34}" presName="arrow" presStyleLbl="node1" presStyleIdx="2" presStyleCnt="3"/>
      <dgm:spPr/>
      <dgm:t>
        <a:bodyPr/>
        <a:lstStyle/>
        <a:p>
          <a:endParaRPr lang="en-US"/>
        </a:p>
      </dgm:t>
    </dgm:pt>
    <dgm:pt modelId="{900C60D0-BC28-4F20-AA7D-38783F07E455}" type="pres">
      <dgm:prSet presAssocID="{78FAA10C-2CF5-48A6-96E0-28E97BF30D34}" presName="descendantArrow" presStyleCnt="0"/>
      <dgm:spPr/>
    </dgm:pt>
    <dgm:pt modelId="{E57856AB-798B-4480-9518-243910C0DBE4}" type="pres">
      <dgm:prSet presAssocID="{5EA5629B-010A-4D0B-AA4D-EE949259BE7B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56F99-E924-4488-A465-215667808D6D}" type="pres">
      <dgm:prSet presAssocID="{EB825A8A-ED0A-49F2-9123-90225D2BBE13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780072-A6D0-4EE8-A05C-0115D99A74BC}" srcId="{6BA1A9B1-89B1-4EC2-83E6-30467AC960C4}" destId="{05CC4A60-1FC5-483C-BE59-590102B58A0C}" srcOrd="0" destOrd="0" parTransId="{A914871E-959B-45E0-A378-E402645A989C}" sibTransId="{29B2A705-A909-4AC7-8CB6-5D6506BFC1FE}"/>
    <dgm:cxn modelId="{0F046402-0800-40D9-B9DA-20038FB21E60}" type="presOf" srcId="{22DDE76E-0505-4677-9100-8AF2E1039ED9}" destId="{FB2947FF-BFEF-4279-8A84-A91A5E630E54}" srcOrd="0" destOrd="0" presId="urn:microsoft.com/office/officeart/2005/8/layout/process4"/>
    <dgm:cxn modelId="{231ADCB7-6F88-4E3B-83B2-7E131F42C723}" srcId="{6BA1A9B1-89B1-4EC2-83E6-30467AC960C4}" destId="{9D893CFD-491A-46C1-959A-24A1A448FAD9}" srcOrd="1" destOrd="0" parTransId="{3DCB0FF6-6546-48E6-9769-A26083312562}" sibTransId="{FA9A5133-009E-486B-AF4A-85382B491432}"/>
    <dgm:cxn modelId="{09DDAA83-8784-4F15-BEC7-BA82DD7B6FF3}" type="presOf" srcId="{9D893CFD-491A-46C1-959A-24A1A448FAD9}" destId="{420CE3AC-2D96-4BC5-BCE3-7BD0AEC5995C}" srcOrd="0" destOrd="0" presId="urn:microsoft.com/office/officeart/2005/8/layout/process4"/>
    <dgm:cxn modelId="{84C0B868-67F7-4C06-B743-C1E6F14ACF07}" srcId="{78FAA10C-2CF5-48A6-96E0-28E97BF30D34}" destId="{EB825A8A-ED0A-49F2-9123-90225D2BBE13}" srcOrd="1" destOrd="0" parTransId="{B99F474C-D58C-4BFC-8A84-B7006D27AA84}" sibTransId="{836C42FB-4A9A-4EE0-B4A6-D4E4E268403A}"/>
    <dgm:cxn modelId="{02CE64EB-E32D-42E3-AFCF-947D04D16F69}" type="presOf" srcId="{A783C549-5952-455A-BC69-E7980E2A5AFE}" destId="{7171B786-3EF1-4D16-A001-DC81C828D7CE}" srcOrd="0" destOrd="0" presId="urn:microsoft.com/office/officeart/2005/8/layout/process4"/>
    <dgm:cxn modelId="{355639A4-77FF-4E7D-9FFF-0BC84623A879}" type="presOf" srcId="{6BA1A9B1-89B1-4EC2-83E6-30467AC960C4}" destId="{4B145641-A4E7-44D4-B907-B4A69DA61C41}" srcOrd="1" destOrd="0" presId="urn:microsoft.com/office/officeart/2005/8/layout/process4"/>
    <dgm:cxn modelId="{56CD077F-5155-48B9-80D1-2E837E2E37DE}" type="presOf" srcId="{5EA5629B-010A-4D0B-AA4D-EE949259BE7B}" destId="{E57856AB-798B-4480-9518-243910C0DBE4}" srcOrd="0" destOrd="0" presId="urn:microsoft.com/office/officeart/2005/8/layout/process4"/>
    <dgm:cxn modelId="{EA130166-9A68-4C33-91C1-0E90FA9A7637}" type="presOf" srcId="{F67BEDB6-10BD-42B1-99B3-3B0520D0FECD}" destId="{D0A33A62-0E52-48D8-9088-2FFCDA58E114}" srcOrd="0" destOrd="0" presId="urn:microsoft.com/office/officeart/2005/8/layout/process4"/>
    <dgm:cxn modelId="{C69C7D82-6537-4025-A886-16DF6AFFC85A}" type="presOf" srcId="{6BA1A9B1-89B1-4EC2-83E6-30467AC960C4}" destId="{6B025A32-FBBA-4480-B31F-7CB346485F49}" srcOrd="0" destOrd="0" presId="urn:microsoft.com/office/officeart/2005/8/layout/process4"/>
    <dgm:cxn modelId="{166A4C74-C803-4ABB-80DB-C3CED9806445}" type="presOf" srcId="{05CC4A60-1FC5-483C-BE59-590102B58A0C}" destId="{C56B92F3-C445-4962-9FDE-4CC390DE9B47}" srcOrd="0" destOrd="0" presId="urn:microsoft.com/office/officeart/2005/8/layout/process4"/>
    <dgm:cxn modelId="{F1C5D369-4163-44CB-BA53-81C80EFFE3C4}" srcId="{CB2445FE-01D6-442C-BFAF-F405E0A66372}" destId="{A783C549-5952-455A-BC69-E7980E2A5AFE}" srcOrd="2" destOrd="0" parTransId="{27AAC3BD-ADE4-4AC8-9B46-CC922EAD16CA}" sibTransId="{BEF04CE4-9737-4602-A27A-DBD6D57DD666}"/>
    <dgm:cxn modelId="{B2B963EB-E361-4B18-A00B-CD1BC700AF3E}" type="presOf" srcId="{CB2445FE-01D6-442C-BFAF-F405E0A66372}" destId="{18FCF918-F20D-4766-BDD9-0A1A98A8194C}" srcOrd="0" destOrd="0" presId="urn:microsoft.com/office/officeart/2005/8/layout/process4"/>
    <dgm:cxn modelId="{C0892D67-B06B-487A-946A-CD170E82794C}" type="presOf" srcId="{A783C549-5952-455A-BC69-E7980E2A5AFE}" destId="{CA017551-260A-4782-B39A-A541FE1B15B2}" srcOrd="1" destOrd="0" presId="urn:microsoft.com/office/officeart/2005/8/layout/process4"/>
    <dgm:cxn modelId="{9352097C-ED16-4509-A628-6D7ABFBBDDB9}" type="presOf" srcId="{EB825A8A-ED0A-49F2-9123-90225D2BBE13}" destId="{FD256F99-E924-4488-A465-215667808D6D}" srcOrd="0" destOrd="0" presId="urn:microsoft.com/office/officeart/2005/8/layout/process4"/>
    <dgm:cxn modelId="{D15745A7-F786-4E75-B50F-D1D7CADAF3BF}" type="presOf" srcId="{78FAA10C-2CF5-48A6-96E0-28E97BF30D34}" destId="{CCF20454-CF9D-402F-B23C-0D7A61C46BAD}" srcOrd="1" destOrd="0" presId="urn:microsoft.com/office/officeart/2005/8/layout/process4"/>
    <dgm:cxn modelId="{53E52787-4944-4045-ABE9-B14A5E4722B5}" srcId="{CB2445FE-01D6-442C-BFAF-F405E0A66372}" destId="{78FAA10C-2CF5-48A6-96E0-28E97BF30D34}" srcOrd="0" destOrd="0" parTransId="{F82B2285-AF44-49D7-859B-14F50F09DDA4}" sibTransId="{ACFBDE03-87B8-4E63-BC3C-713EB6381C3E}"/>
    <dgm:cxn modelId="{8DB566DF-B419-4FBF-B268-ED97BFF8BC76}" type="presOf" srcId="{78FAA10C-2CF5-48A6-96E0-28E97BF30D34}" destId="{CAF29212-499E-4D1A-B66B-7BF04E7442C5}" srcOrd="0" destOrd="0" presId="urn:microsoft.com/office/officeart/2005/8/layout/process4"/>
    <dgm:cxn modelId="{09709054-1545-4773-A20F-0AEB4FF53C29}" srcId="{A783C549-5952-455A-BC69-E7980E2A5AFE}" destId="{22DDE76E-0505-4677-9100-8AF2E1039ED9}" srcOrd="1" destOrd="0" parTransId="{55BFCF67-CFAC-4C6F-A92A-0EA4C1B46DB5}" sibTransId="{F4221C4B-A3DC-4441-9D32-A03327F08F86}"/>
    <dgm:cxn modelId="{B9760945-1114-410A-BD53-D90BE242F19A}" srcId="{A783C549-5952-455A-BC69-E7980E2A5AFE}" destId="{F67BEDB6-10BD-42B1-99B3-3B0520D0FECD}" srcOrd="0" destOrd="0" parTransId="{FFBC2CFA-2A25-4FAB-B48D-9C2BE6C95F58}" sibTransId="{5C04E95C-C490-4E4B-A62D-1C352B27C1E1}"/>
    <dgm:cxn modelId="{2E77AFCF-138A-4DD6-9A00-A07F89A5D104}" srcId="{78FAA10C-2CF5-48A6-96E0-28E97BF30D34}" destId="{5EA5629B-010A-4D0B-AA4D-EE949259BE7B}" srcOrd="0" destOrd="0" parTransId="{ED6DA91E-FE18-49DF-9D31-6716DD347AC7}" sibTransId="{64A7F647-D7D2-4E33-B7D4-8D2E250B3E6A}"/>
    <dgm:cxn modelId="{83723806-6565-477B-A586-285F42CC3BB4}" srcId="{CB2445FE-01D6-442C-BFAF-F405E0A66372}" destId="{6BA1A9B1-89B1-4EC2-83E6-30467AC960C4}" srcOrd="1" destOrd="0" parTransId="{4B5F73DD-7F0C-4E3D-956E-B1CAD1DD8D19}" sibTransId="{80D7EF64-71C0-4A94-A244-BB7B403EFFB4}"/>
    <dgm:cxn modelId="{371E050E-11F9-48F5-982A-1942A14EE3C8}" type="presParOf" srcId="{18FCF918-F20D-4766-BDD9-0A1A98A8194C}" destId="{59057A05-BAA8-4D6F-A00E-52154515C2D0}" srcOrd="0" destOrd="0" presId="urn:microsoft.com/office/officeart/2005/8/layout/process4"/>
    <dgm:cxn modelId="{BD2733C3-BF87-4863-AF13-B582DE2A7851}" type="presParOf" srcId="{59057A05-BAA8-4D6F-A00E-52154515C2D0}" destId="{7171B786-3EF1-4D16-A001-DC81C828D7CE}" srcOrd="0" destOrd="0" presId="urn:microsoft.com/office/officeart/2005/8/layout/process4"/>
    <dgm:cxn modelId="{95306EC8-6633-4EF0-8450-1B59D4795B2C}" type="presParOf" srcId="{59057A05-BAA8-4D6F-A00E-52154515C2D0}" destId="{CA017551-260A-4782-B39A-A541FE1B15B2}" srcOrd="1" destOrd="0" presId="urn:microsoft.com/office/officeart/2005/8/layout/process4"/>
    <dgm:cxn modelId="{CB7052B1-3436-4427-8AB9-39F02A867101}" type="presParOf" srcId="{59057A05-BAA8-4D6F-A00E-52154515C2D0}" destId="{7E5CB560-7E9A-4D3F-BDDD-C46139DA813D}" srcOrd="2" destOrd="0" presId="urn:microsoft.com/office/officeart/2005/8/layout/process4"/>
    <dgm:cxn modelId="{90DB7F0B-4CAF-4292-ABDB-FCCBBB0B4527}" type="presParOf" srcId="{7E5CB560-7E9A-4D3F-BDDD-C46139DA813D}" destId="{D0A33A62-0E52-48D8-9088-2FFCDA58E114}" srcOrd="0" destOrd="0" presId="urn:microsoft.com/office/officeart/2005/8/layout/process4"/>
    <dgm:cxn modelId="{3DEE4D16-CD8B-4509-9701-3EBC29055C4D}" type="presParOf" srcId="{7E5CB560-7E9A-4D3F-BDDD-C46139DA813D}" destId="{FB2947FF-BFEF-4279-8A84-A91A5E630E54}" srcOrd="1" destOrd="0" presId="urn:microsoft.com/office/officeart/2005/8/layout/process4"/>
    <dgm:cxn modelId="{A22EDCAA-0DBC-4601-9E3B-1BD8AC32EECD}" type="presParOf" srcId="{18FCF918-F20D-4766-BDD9-0A1A98A8194C}" destId="{74E1A41B-D2BE-4918-8605-BD8DA0CA952C}" srcOrd="1" destOrd="0" presId="urn:microsoft.com/office/officeart/2005/8/layout/process4"/>
    <dgm:cxn modelId="{031EB674-C180-4B93-BF17-91A01D120DE5}" type="presParOf" srcId="{18FCF918-F20D-4766-BDD9-0A1A98A8194C}" destId="{FBF51AC9-3FA2-4A61-A869-E276EC0925FC}" srcOrd="2" destOrd="0" presId="urn:microsoft.com/office/officeart/2005/8/layout/process4"/>
    <dgm:cxn modelId="{597DE6FC-97D8-4499-9FC9-1D8F0F0FCA37}" type="presParOf" srcId="{FBF51AC9-3FA2-4A61-A869-E276EC0925FC}" destId="{6B025A32-FBBA-4480-B31F-7CB346485F49}" srcOrd="0" destOrd="0" presId="urn:microsoft.com/office/officeart/2005/8/layout/process4"/>
    <dgm:cxn modelId="{5BC153FF-4DFE-48A5-832B-93DFBA30EFF2}" type="presParOf" srcId="{FBF51AC9-3FA2-4A61-A869-E276EC0925FC}" destId="{4B145641-A4E7-44D4-B907-B4A69DA61C41}" srcOrd="1" destOrd="0" presId="urn:microsoft.com/office/officeart/2005/8/layout/process4"/>
    <dgm:cxn modelId="{C9CB2AF1-B334-4D7E-B081-9256A03F2B8A}" type="presParOf" srcId="{FBF51AC9-3FA2-4A61-A869-E276EC0925FC}" destId="{62638A6B-A03C-4B25-887F-F954AA4204FD}" srcOrd="2" destOrd="0" presId="urn:microsoft.com/office/officeart/2005/8/layout/process4"/>
    <dgm:cxn modelId="{C0ECEBC9-A17A-4CBD-B295-A21552791E1C}" type="presParOf" srcId="{62638A6B-A03C-4B25-887F-F954AA4204FD}" destId="{C56B92F3-C445-4962-9FDE-4CC390DE9B47}" srcOrd="0" destOrd="0" presId="urn:microsoft.com/office/officeart/2005/8/layout/process4"/>
    <dgm:cxn modelId="{43344E66-E813-48AC-8223-4AAE8DFF7577}" type="presParOf" srcId="{62638A6B-A03C-4B25-887F-F954AA4204FD}" destId="{420CE3AC-2D96-4BC5-BCE3-7BD0AEC5995C}" srcOrd="1" destOrd="0" presId="urn:microsoft.com/office/officeart/2005/8/layout/process4"/>
    <dgm:cxn modelId="{05A45ECA-A295-49FD-82C8-C61D936E3315}" type="presParOf" srcId="{18FCF918-F20D-4766-BDD9-0A1A98A8194C}" destId="{EF236438-B68D-4ADF-82DA-A8A3D6FE3DCB}" srcOrd="3" destOrd="0" presId="urn:microsoft.com/office/officeart/2005/8/layout/process4"/>
    <dgm:cxn modelId="{DA074861-BA2C-4652-8E35-F6B50A005159}" type="presParOf" srcId="{18FCF918-F20D-4766-BDD9-0A1A98A8194C}" destId="{E1CABC37-7416-4E9B-B542-9C854653CCEC}" srcOrd="4" destOrd="0" presId="urn:microsoft.com/office/officeart/2005/8/layout/process4"/>
    <dgm:cxn modelId="{6C47D215-EC21-45B4-B85B-204B43AF37B6}" type="presParOf" srcId="{E1CABC37-7416-4E9B-B542-9C854653CCEC}" destId="{CAF29212-499E-4D1A-B66B-7BF04E7442C5}" srcOrd="0" destOrd="0" presId="urn:microsoft.com/office/officeart/2005/8/layout/process4"/>
    <dgm:cxn modelId="{91725A4F-91F7-4F37-B9AB-A3E350E6EDBD}" type="presParOf" srcId="{E1CABC37-7416-4E9B-B542-9C854653CCEC}" destId="{CCF20454-CF9D-402F-B23C-0D7A61C46BAD}" srcOrd="1" destOrd="0" presId="urn:microsoft.com/office/officeart/2005/8/layout/process4"/>
    <dgm:cxn modelId="{9573F73D-15EF-48A0-9408-DFD7C29FBD45}" type="presParOf" srcId="{E1CABC37-7416-4E9B-B542-9C854653CCEC}" destId="{900C60D0-BC28-4F20-AA7D-38783F07E455}" srcOrd="2" destOrd="0" presId="urn:microsoft.com/office/officeart/2005/8/layout/process4"/>
    <dgm:cxn modelId="{6D6EA728-3712-4C6C-933F-D97D4F8D1D86}" type="presParOf" srcId="{900C60D0-BC28-4F20-AA7D-38783F07E455}" destId="{E57856AB-798B-4480-9518-243910C0DBE4}" srcOrd="0" destOrd="0" presId="urn:microsoft.com/office/officeart/2005/8/layout/process4"/>
    <dgm:cxn modelId="{B04D6318-BC33-412A-83C3-A2A4A748E1F6}" type="presParOf" srcId="{900C60D0-BC28-4F20-AA7D-38783F07E455}" destId="{FD256F99-E924-4488-A465-215667808D6D}" srcOrd="1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2445FE-01D6-442C-BFAF-F405E0A66372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8FAA10C-2CF5-48A6-96E0-28E97BF30D34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মানুষের প্রতি মানুষের ৮টি  অধিকার রয়েছে । 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82B2285-AF44-49D7-859B-14F50F09DDA4}" type="parTrans" cxnId="{53E52787-4944-4045-ABE9-B14A5E4722B5}">
      <dgm:prSet/>
      <dgm:spPr/>
      <dgm:t>
        <a:bodyPr/>
        <a:lstStyle/>
        <a:p>
          <a:endParaRPr lang="en-US"/>
        </a:p>
      </dgm:t>
    </dgm:pt>
    <dgm:pt modelId="{ACFBDE03-87B8-4E63-BC3C-713EB6381C3E}" type="sibTrans" cxnId="{53E52787-4944-4045-ABE9-B14A5E4722B5}">
      <dgm:prSet/>
      <dgm:spPr/>
      <dgm:t>
        <a:bodyPr/>
        <a:lstStyle/>
        <a:p>
          <a:endParaRPr lang="en-US"/>
        </a:p>
      </dgm:t>
    </dgm:pt>
    <dgm:pt modelId="{5EA5629B-010A-4D0B-AA4D-EE949259BE7B}">
      <dgm:prSet phldrT="[Text]"/>
      <dgm:spPr/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নিকাটাত্নীয়ের হক  </a:t>
          </a:r>
          <a:endParaRPr lang="en-US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ED6DA91E-FE18-49DF-9D31-6716DD347AC7}" type="parTrans" cxnId="{2E77AFCF-138A-4DD6-9A00-A07F89A5D104}">
      <dgm:prSet/>
      <dgm:spPr/>
      <dgm:t>
        <a:bodyPr/>
        <a:lstStyle/>
        <a:p>
          <a:endParaRPr lang="en-US"/>
        </a:p>
      </dgm:t>
    </dgm:pt>
    <dgm:pt modelId="{64A7F647-D7D2-4E33-B7D4-8D2E250B3E6A}" type="sibTrans" cxnId="{2E77AFCF-138A-4DD6-9A00-A07F89A5D104}">
      <dgm:prSet/>
      <dgm:spPr/>
      <dgm:t>
        <a:bodyPr/>
        <a:lstStyle/>
        <a:p>
          <a:endParaRPr lang="en-US"/>
        </a:p>
      </dgm:t>
    </dgm:pt>
    <dgm:pt modelId="{EB825A8A-ED0A-49F2-9123-90225D2BBE13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দুরাত্নীয়ের হক 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B99F474C-D58C-4BFC-8A84-B7006D27AA84}" type="parTrans" cxnId="{84C0B868-67F7-4C06-B743-C1E6F14ACF07}">
      <dgm:prSet/>
      <dgm:spPr/>
      <dgm:t>
        <a:bodyPr/>
        <a:lstStyle/>
        <a:p>
          <a:endParaRPr lang="en-US"/>
        </a:p>
      </dgm:t>
    </dgm:pt>
    <dgm:pt modelId="{836C42FB-4A9A-4EE0-B4A6-D4E4E268403A}" type="sibTrans" cxnId="{84C0B868-67F7-4C06-B743-C1E6F14ACF07}">
      <dgm:prSet/>
      <dgm:spPr/>
      <dgm:t>
        <a:bodyPr/>
        <a:lstStyle/>
        <a:p>
          <a:endParaRPr lang="en-US"/>
        </a:p>
      </dgm:t>
    </dgm:pt>
    <dgm:pt modelId="{6BA1A9B1-89B1-4EC2-83E6-30467AC960C4}">
      <dgm:prSet phldrT="[Text]" custT="1"/>
      <dgm:spPr/>
      <dgm:t>
        <a:bodyPr/>
        <a:lstStyle/>
        <a:p>
          <a:r>
            <a:rPr lang="bn-BD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প্রতিবেশীর হক  </a:t>
          </a:r>
          <a:endParaRPr lang="en-US" sz="28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4B5F73DD-7F0C-4E3D-956E-B1CAD1DD8D19}" type="parTrans" cxnId="{83723806-6565-477B-A586-285F42CC3BB4}">
      <dgm:prSet/>
      <dgm:spPr/>
      <dgm:t>
        <a:bodyPr/>
        <a:lstStyle/>
        <a:p>
          <a:endParaRPr lang="en-US"/>
        </a:p>
      </dgm:t>
    </dgm:pt>
    <dgm:pt modelId="{80D7EF64-71C0-4A94-A244-BB7B403EFFB4}" type="sibTrans" cxnId="{83723806-6565-477B-A586-285F42CC3BB4}">
      <dgm:prSet/>
      <dgm:spPr/>
      <dgm:t>
        <a:bodyPr/>
        <a:lstStyle/>
        <a:p>
          <a:endParaRPr lang="en-US"/>
        </a:p>
      </dgm:t>
    </dgm:pt>
    <dgm:pt modelId="{05CC4A60-1FC5-483C-BE59-590102B58A0C}">
      <dgm:prSet phldrT="[Text]"/>
      <dgm:spPr/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দেশবাসীর হক  </a:t>
          </a:r>
          <a:endParaRPr lang="en-US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A914871E-959B-45E0-A378-E402645A989C}" type="parTrans" cxnId="{E8780072-A6D0-4EE8-A05C-0115D99A74BC}">
      <dgm:prSet/>
      <dgm:spPr/>
      <dgm:t>
        <a:bodyPr/>
        <a:lstStyle/>
        <a:p>
          <a:endParaRPr lang="en-US"/>
        </a:p>
      </dgm:t>
    </dgm:pt>
    <dgm:pt modelId="{29B2A705-A909-4AC7-8CB6-5D6506BFC1FE}" type="sibTrans" cxnId="{E8780072-A6D0-4EE8-A05C-0115D99A74BC}">
      <dgm:prSet/>
      <dgm:spPr/>
      <dgm:t>
        <a:bodyPr/>
        <a:lstStyle/>
        <a:p>
          <a:endParaRPr lang="en-US"/>
        </a:p>
      </dgm:t>
    </dgm:pt>
    <dgm:pt modelId="{9D893CFD-491A-46C1-959A-24A1A448FAD9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শাসক-শাসিতের হক 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3DCB0FF6-6546-48E6-9769-A26083312562}" type="parTrans" cxnId="{231ADCB7-6F88-4E3B-83B2-7E131F42C723}">
      <dgm:prSet/>
      <dgm:spPr/>
      <dgm:t>
        <a:bodyPr/>
        <a:lstStyle/>
        <a:p>
          <a:endParaRPr lang="en-US"/>
        </a:p>
      </dgm:t>
    </dgm:pt>
    <dgm:pt modelId="{FA9A5133-009E-486B-AF4A-85382B491432}" type="sibTrans" cxnId="{231ADCB7-6F88-4E3B-83B2-7E131F42C723}">
      <dgm:prSet/>
      <dgm:spPr/>
      <dgm:t>
        <a:bodyPr/>
        <a:lstStyle/>
        <a:p>
          <a:endParaRPr lang="en-US"/>
        </a:p>
      </dgm:t>
    </dgm:pt>
    <dgm:pt modelId="{A783C549-5952-455A-BC69-E7980E2A5AFE}">
      <dgm:prSet phldrT="[Text]" custT="1"/>
      <dgm:spPr/>
      <dgm:t>
        <a:bodyPr/>
        <a:lstStyle/>
        <a:p>
          <a:r>
            <a: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সাধারন মুসলমানের হক  </a:t>
          </a:r>
          <a:endParaRPr lang="en-US" sz="32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27AAC3BD-ADE4-4AC8-9B46-CC922EAD16CA}" type="parTrans" cxnId="{F1C5D369-4163-44CB-BA53-81C80EFFE3C4}">
      <dgm:prSet/>
      <dgm:spPr/>
      <dgm:t>
        <a:bodyPr/>
        <a:lstStyle/>
        <a:p>
          <a:endParaRPr lang="en-US"/>
        </a:p>
      </dgm:t>
    </dgm:pt>
    <dgm:pt modelId="{BEF04CE4-9737-4602-A27A-DBD6D57DD666}" type="sibTrans" cxnId="{F1C5D369-4163-44CB-BA53-81C80EFFE3C4}">
      <dgm:prSet/>
      <dgm:spPr/>
      <dgm:t>
        <a:bodyPr/>
        <a:lstStyle/>
        <a:p>
          <a:endParaRPr lang="en-US"/>
        </a:p>
      </dgm:t>
    </dgm:pt>
    <dgm:pt modelId="{F67BEDB6-10BD-42B1-99B3-3B0520D0FECD}">
      <dgm:prSet phldrT="[Text]" custT="1"/>
      <dgm:spPr/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অভাবি লোকের হক  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FFBC2CFA-2A25-4FAB-B48D-9C2BE6C95F58}" type="parTrans" cxnId="{B9760945-1114-410A-BD53-D90BE242F19A}">
      <dgm:prSet/>
      <dgm:spPr/>
      <dgm:t>
        <a:bodyPr/>
        <a:lstStyle/>
        <a:p>
          <a:endParaRPr lang="en-US"/>
        </a:p>
      </dgm:t>
    </dgm:pt>
    <dgm:pt modelId="{5C04E95C-C490-4E4B-A62D-1C352B27C1E1}" type="sibTrans" cxnId="{B9760945-1114-410A-BD53-D90BE242F19A}">
      <dgm:prSet/>
      <dgm:spPr/>
      <dgm:t>
        <a:bodyPr/>
        <a:lstStyle/>
        <a:p>
          <a:endParaRPr lang="en-US"/>
        </a:p>
      </dgm:t>
    </dgm:pt>
    <dgm:pt modelId="{22DDE76E-0505-4677-9100-8AF2E1039ED9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অমুসলিমের হক 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55BFCF67-CFAC-4C6F-A92A-0EA4C1B46DB5}" type="parTrans" cxnId="{09709054-1545-4773-A20F-0AEB4FF53C29}">
      <dgm:prSet/>
      <dgm:spPr/>
      <dgm:t>
        <a:bodyPr/>
        <a:lstStyle/>
        <a:p>
          <a:endParaRPr lang="en-US"/>
        </a:p>
      </dgm:t>
    </dgm:pt>
    <dgm:pt modelId="{F4221C4B-A3DC-4441-9D32-A03327F08F86}" type="sibTrans" cxnId="{09709054-1545-4773-A20F-0AEB4FF53C29}">
      <dgm:prSet/>
      <dgm:spPr/>
      <dgm:t>
        <a:bodyPr/>
        <a:lstStyle/>
        <a:p>
          <a:endParaRPr lang="en-US"/>
        </a:p>
      </dgm:t>
    </dgm:pt>
    <dgm:pt modelId="{18FCF918-F20D-4766-BDD9-0A1A98A8194C}" type="pres">
      <dgm:prSet presAssocID="{CB2445FE-01D6-442C-BFAF-F405E0A663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057A05-BAA8-4D6F-A00E-52154515C2D0}" type="pres">
      <dgm:prSet presAssocID="{A783C549-5952-455A-BC69-E7980E2A5AFE}" presName="boxAndChildren" presStyleCnt="0"/>
      <dgm:spPr/>
    </dgm:pt>
    <dgm:pt modelId="{7171B786-3EF1-4D16-A001-DC81C828D7CE}" type="pres">
      <dgm:prSet presAssocID="{A783C549-5952-455A-BC69-E7980E2A5AFE}" presName="parentTextBox" presStyleLbl="node1" presStyleIdx="0" presStyleCnt="3"/>
      <dgm:spPr/>
      <dgm:t>
        <a:bodyPr/>
        <a:lstStyle/>
        <a:p>
          <a:endParaRPr lang="en-US"/>
        </a:p>
      </dgm:t>
    </dgm:pt>
    <dgm:pt modelId="{CA017551-260A-4782-B39A-A541FE1B15B2}" type="pres">
      <dgm:prSet presAssocID="{A783C549-5952-455A-BC69-E7980E2A5AFE}" presName="entireBox" presStyleLbl="node1" presStyleIdx="0" presStyleCnt="3"/>
      <dgm:spPr/>
      <dgm:t>
        <a:bodyPr/>
        <a:lstStyle/>
        <a:p>
          <a:endParaRPr lang="en-US"/>
        </a:p>
      </dgm:t>
    </dgm:pt>
    <dgm:pt modelId="{7E5CB560-7E9A-4D3F-BDDD-C46139DA813D}" type="pres">
      <dgm:prSet presAssocID="{A783C549-5952-455A-BC69-E7980E2A5AFE}" presName="descendantBox" presStyleCnt="0"/>
      <dgm:spPr/>
    </dgm:pt>
    <dgm:pt modelId="{D0A33A62-0E52-48D8-9088-2FFCDA58E114}" type="pres">
      <dgm:prSet presAssocID="{F67BEDB6-10BD-42B1-99B3-3B0520D0FECD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947FF-BFEF-4279-8A84-A91A5E630E54}" type="pres">
      <dgm:prSet presAssocID="{22DDE76E-0505-4677-9100-8AF2E1039ED9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1A41B-D2BE-4918-8605-BD8DA0CA952C}" type="pres">
      <dgm:prSet presAssocID="{80D7EF64-71C0-4A94-A244-BB7B403EFFB4}" presName="sp" presStyleCnt="0"/>
      <dgm:spPr/>
    </dgm:pt>
    <dgm:pt modelId="{FBF51AC9-3FA2-4A61-A869-E276EC0925FC}" type="pres">
      <dgm:prSet presAssocID="{6BA1A9B1-89B1-4EC2-83E6-30467AC960C4}" presName="arrowAndChildren" presStyleCnt="0"/>
      <dgm:spPr/>
    </dgm:pt>
    <dgm:pt modelId="{6B025A32-FBBA-4480-B31F-7CB346485F49}" type="pres">
      <dgm:prSet presAssocID="{6BA1A9B1-89B1-4EC2-83E6-30467AC960C4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4B145641-A4E7-44D4-B907-B4A69DA61C41}" type="pres">
      <dgm:prSet presAssocID="{6BA1A9B1-89B1-4EC2-83E6-30467AC960C4}" presName="arrow" presStyleLbl="node1" presStyleIdx="1" presStyleCnt="3"/>
      <dgm:spPr/>
      <dgm:t>
        <a:bodyPr/>
        <a:lstStyle/>
        <a:p>
          <a:endParaRPr lang="en-US"/>
        </a:p>
      </dgm:t>
    </dgm:pt>
    <dgm:pt modelId="{62638A6B-A03C-4B25-887F-F954AA4204FD}" type="pres">
      <dgm:prSet presAssocID="{6BA1A9B1-89B1-4EC2-83E6-30467AC960C4}" presName="descendantArrow" presStyleCnt="0"/>
      <dgm:spPr/>
    </dgm:pt>
    <dgm:pt modelId="{C56B92F3-C445-4962-9FDE-4CC390DE9B47}" type="pres">
      <dgm:prSet presAssocID="{05CC4A60-1FC5-483C-BE59-590102B58A0C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CE3AC-2D96-4BC5-BCE3-7BD0AEC5995C}" type="pres">
      <dgm:prSet presAssocID="{9D893CFD-491A-46C1-959A-24A1A448FAD9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36438-B68D-4ADF-82DA-A8A3D6FE3DCB}" type="pres">
      <dgm:prSet presAssocID="{ACFBDE03-87B8-4E63-BC3C-713EB6381C3E}" presName="sp" presStyleCnt="0"/>
      <dgm:spPr/>
    </dgm:pt>
    <dgm:pt modelId="{E1CABC37-7416-4E9B-B542-9C854653CCEC}" type="pres">
      <dgm:prSet presAssocID="{78FAA10C-2CF5-48A6-96E0-28E97BF30D34}" presName="arrowAndChildren" presStyleCnt="0"/>
      <dgm:spPr/>
    </dgm:pt>
    <dgm:pt modelId="{CAF29212-499E-4D1A-B66B-7BF04E7442C5}" type="pres">
      <dgm:prSet presAssocID="{78FAA10C-2CF5-48A6-96E0-28E97BF30D34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CCF20454-CF9D-402F-B23C-0D7A61C46BAD}" type="pres">
      <dgm:prSet presAssocID="{78FAA10C-2CF5-48A6-96E0-28E97BF30D34}" presName="arrow" presStyleLbl="node1" presStyleIdx="2" presStyleCnt="3"/>
      <dgm:spPr/>
      <dgm:t>
        <a:bodyPr/>
        <a:lstStyle/>
        <a:p>
          <a:endParaRPr lang="en-US"/>
        </a:p>
      </dgm:t>
    </dgm:pt>
    <dgm:pt modelId="{900C60D0-BC28-4F20-AA7D-38783F07E455}" type="pres">
      <dgm:prSet presAssocID="{78FAA10C-2CF5-48A6-96E0-28E97BF30D34}" presName="descendantArrow" presStyleCnt="0"/>
      <dgm:spPr/>
    </dgm:pt>
    <dgm:pt modelId="{E57856AB-798B-4480-9518-243910C0DBE4}" type="pres">
      <dgm:prSet presAssocID="{5EA5629B-010A-4D0B-AA4D-EE949259BE7B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56F99-E924-4488-A465-215667808D6D}" type="pres">
      <dgm:prSet presAssocID="{EB825A8A-ED0A-49F2-9123-90225D2BBE13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25E43D-CF1E-4E9A-BFB9-294D24B2B62F}" type="presOf" srcId="{6BA1A9B1-89B1-4EC2-83E6-30467AC960C4}" destId="{4B145641-A4E7-44D4-B907-B4A69DA61C41}" srcOrd="1" destOrd="0" presId="urn:microsoft.com/office/officeart/2005/8/layout/process4"/>
    <dgm:cxn modelId="{D369EFEC-1822-4CE7-8957-DBD63FD48D0F}" type="presOf" srcId="{78FAA10C-2CF5-48A6-96E0-28E97BF30D34}" destId="{CAF29212-499E-4D1A-B66B-7BF04E7442C5}" srcOrd="0" destOrd="0" presId="urn:microsoft.com/office/officeart/2005/8/layout/process4"/>
    <dgm:cxn modelId="{EF284F8B-6E44-4DEF-93AF-716798ABFAA3}" type="presOf" srcId="{05CC4A60-1FC5-483C-BE59-590102B58A0C}" destId="{C56B92F3-C445-4962-9FDE-4CC390DE9B47}" srcOrd="0" destOrd="0" presId="urn:microsoft.com/office/officeart/2005/8/layout/process4"/>
    <dgm:cxn modelId="{E8780072-A6D0-4EE8-A05C-0115D99A74BC}" srcId="{6BA1A9B1-89B1-4EC2-83E6-30467AC960C4}" destId="{05CC4A60-1FC5-483C-BE59-590102B58A0C}" srcOrd="0" destOrd="0" parTransId="{A914871E-959B-45E0-A378-E402645A989C}" sibTransId="{29B2A705-A909-4AC7-8CB6-5D6506BFC1FE}"/>
    <dgm:cxn modelId="{84C0B868-67F7-4C06-B743-C1E6F14ACF07}" srcId="{78FAA10C-2CF5-48A6-96E0-28E97BF30D34}" destId="{EB825A8A-ED0A-49F2-9123-90225D2BBE13}" srcOrd="1" destOrd="0" parTransId="{B99F474C-D58C-4BFC-8A84-B7006D27AA84}" sibTransId="{836C42FB-4A9A-4EE0-B4A6-D4E4E268403A}"/>
    <dgm:cxn modelId="{A92F0F82-B067-4EBF-9EDC-41C120E14B36}" type="presOf" srcId="{6BA1A9B1-89B1-4EC2-83E6-30467AC960C4}" destId="{6B025A32-FBBA-4480-B31F-7CB346485F49}" srcOrd="0" destOrd="0" presId="urn:microsoft.com/office/officeart/2005/8/layout/process4"/>
    <dgm:cxn modelId="{B8E1D858-CA66-493F-8895-6C6C3A4DD5C7}" type="presOf" srcId="{9D893CFD-491A-46C1-959A-24A1A448FAD9}" destId="{420CE3AC-2D96-4BC5-BCE3-7BD0AEC5995C}" srcOrd="0" destOrd="0" presId="urn:microsoft.com/office/officeart/2005/8/layout/process4"/>
    <dgm:cxn modelId="{53E52787-4944-4045-ABE9-B14A5E4722B5}" srcId="{CB2445FE-01D6-442C-BFAF-F405E0A66372}" destId="{78FAA10C-2CF5-48A6-96E0-28E97BF30D34}" srcOrd="0" destOrd="0" parTransId="{F82B2285-AF44-49D7-859B-14F50F09DDA4}" sibTransId="{ACFBDE03-87B8-4E63-BC3C-713EB6381C3E}"/>
    <dgm:cxn modelId="{1EC8518A-12A1-4F95-B3CE-6676970150A1}" type="presOf" srcId="{EB825A8A-ED0A-49F2-9123-90225D2BBE13}" destId="{FD256F99-E924-4488-A465-215667808D6D}" srcOrd="0" destOrd="0" presId="urn:microsoft.com/office/officeart/2005/8/layout/process4"/>
    <dgm:cxn modelId="{EEBB1F41-E25A-487E-8D24-160235EF3BA9}" type="presOf" srcId="{5EA5629B-010A-4D0B-AA4D-EE949259BE7B}" destId="{E57856AB-798B-4480-9518-243910C0DBE4}" srcOrd="0" destOrd="0" presId="urn:microsoft.com/office/officeart/2005/8/layout/process4"/>
    <dgm:cxn modelId="{9858A4C0-4BC2-40CC-BF39-CE6ACB156986}" type="presOf" srcId="{22DDE76E-0505-4677-9100-8AF2E1039ED9}" destId="{FB2947FF-BFEF-4279-8A84-A91A5E630E54}" srcOrd="0" destOrd="0" presId="urn:microsoft.com/office/officeart/2005/8/layout/process4"/>
    <dgm:cxn modelId="{7CFA097F-E246-4067-B847-94CC8AA5DE06}" type="presOf" srcId="{78FAA10C-2CF5-48A6-96E0-28E97BF30D34}" destId="{CCF20454-CF9D-402F-B23C-0D7A61C46BAD}" srcOrd="1" destOrd="0" presId="urn:microsoft.com/office/officeart/2005/8/layout/process4"/>
    <dgm:cxn modelId="{83723806-6565-477B-A586-285F42CC3BB4}" srcId="{CB2445FE-01D6-442C-BFAF-F405E0A66372}" destId="{6BA1A9B1-89B1-4EC2-83E6-30467AC960C4}" srcOrd="1" destOrd="0" parTransId="{4B5F73DD-7F0C-4E3D-956E-B1CAD1DD8D19}" sibTransId="{80D7EF64-71C0-4A94-A244-BB7B403EFFB4}"/>
    <dgm:cxn modelId="{231ADCB7-6F88-4E3B-83B2-7E131F42C723}" srcId="{6BA1A9B1-89B1-4EC2-83E6-30467AC960C4}" destId="{9D893CFD-491A-46C1-959A-24A1A448FAD9}" srcOrd="1" destOrd="0" parTransId="{3DCB0FF6-6546-48E6-9769-A26083312562}" sibTransId="{FA9A5133-009E-486B-AF4A-85382B491432}"/>
    <dgm:cxn modelId="{2A253627-FCE2-423C-9B21-9DE8299DD383}" type="presOf" srcId="{A783C549-5952-455A-BC69-E7980E2A5AFE}" destId="{CA017551-260A-4782-B39A-A541FE1B15B2}" srcOrd="1" destOrd="0" presId="urn:microsoft.com/office/officeart/2005/8/layout/process4"/>
    <dgm:cxn modelId="{59724477-040B-414B-927C-3F563788B7E1}" type="presOf" srcId="{CB2445FE-01D6-442C-BFAF-F405E0A66372}" destId="{18FCF918-F20D-4766-BDD9-0A1A98A8194C}" srcOrd="0" destOrd="0" presId="urn:microsoft.com/office/officeart/2005/8/layout/process4"/>
    <dgm:cxn modelId="{1083F5F6-A5EA-408E-984C-D2DA45740524}" type="presOf" srcId="{F67BEDB6-10BD-42B1-99B3-3B0520D0FECD}" destId="{D0A33A62-0E52-48D8-9088-2FFCDA58E114}" srcOrd="0" destOrd="0" presId="urn:microsoft.com/office/officeart/2005/8/layout/process4"/>
    <dgm:cxn modelId="{F1C5D369-4163-44CB-BA53-81C80EFFE3C4}" srcId="{CB2445FE-01D6-442C-BFAF-F405E0A66372}" destId="{A783C549-5952-455A-BC69-E7980E2A5AFE}" srcOrd="2" destOrd="0" parTransId="{27AAC3BD-ADE4-4AC8-9B46-CC922EAD16CA}" sibTransId="{BEF04CE4-9737-4602-A27A-DBD6D57DD666}"/>
    <dgm:cxn modelId="{3402BB04-4EDF-4C84-A677-B7878B7BDF6E}" type="presOf" srcId="{A783C549-5952-455A-BC69-E7980E2A5AFE}" destId="{7171B786-3EF1-4D16-A001-DC81C828D7CE}" srcOrd="0" destOrd="0" presId="urn:microsoft.com/office/officeart/2005/8/layout/process4"/>
    <dgm:cxn modelId="{09709054-1545-4773-A20F-0AEB4FF53C29}" srcId="{A783C549-5952-455A-BC69-E7980E2A5AFE}" destId="{22DDE76E-0505-4677-9100-8AF2E1039ED9}" srcOrd="1" destOrd="0" parTransId="{55BFCF67-CFAC-4C6F-A92A-0EA4C1B46DB5}" sibTransId="{F4221C4B-A3DC-4441-9D32-A03327F08F86}"/>
    <dgm:cxn modelId="{2E77AFCF-138A-4DD6-9A00-A07F89A5D104}" srcId="{78FAA10C-2CF5-48A6-96E0-28E97BF30D34}" destId="{5EA5629B-010A-4D0B-AA4D-EE949259BE7B}" srcOrd="0" destOrd="0" parTransId="{ED6DA91E-FE18-49DF-9D31-6716DD347AC7}" sibTransId="{64A7F647-D7D2-4E33-B7D4-8D2E250B3E6A}"/>
    <dgm:cxn modelId="{B9760945-1114-410A-BD53-D90BE242F19A}" srcId="{A783C549-5952-455A-BC69-E7980E2A5AFE}" destId="{F67BEDB6-10BD-42B1-99B3-3B0520D0FECD}" srcOrd="0" destOrd="0" parTransId="{FFBC2CFA-2A25-4FAB-B48D-9C2BE6C95F58}" sibTransId="{5C04E95C-C490-4E4B-A62D-1C352B27C1E1}"/>
    <dgm:cxn modelId="{BFDCCD27-6186-487D-BCFF-80FD348A4735}" type="presParOf" srcId="{18FCF918-F20D-4766-BDD9-0A1A98A8194C}" destId="{59057A05-BAA8-4D6F-A00E-52154515C2D0}" srcOrd="0" destOrd="0" presId="urn:microsoft.com/office/officeart/2005/8/layout/process4"/>
    <dgm:cxn modelId="{1741C01F-EA54-472C-9199-7A99D22DDD22}" type="presParOf" srcId="{59057A05-BAA8-4D6F-A00E-52154515C2D0}" destId="{7171B786-3EF1-4D16-A001-DC81C828D7CE}" srcOrd="0" destOrd="0" presId="urn:microsoft.com/office/officeart/2005/8/layout/process4"/>
    <dgm:cxn modelId="{F86B4C45-7DC3-41A8-A441-D86C6A4186A1}" type="presParOf" srcId="{59057A05-BAA8-4D6F-A00E-52154515C2D0}" destId="{CA017551-260A-4782-B39A-A541FE1B15B2}" srcOrd="1" destOrd="0" presId="urn:microsoft.com/office/officeart/2005/8/layout/process4"/>
    <dgm:cxn modelId="{439B7848-12B7-4ED8-A398-62A0714F0F4A}" type="presParOf" srcId="{59057A05-BAA8-4D6F-A00E-52154515C2D0}" destId="{7E5CB560-7E9A-4D3F-BDDD-C46139DA813D}" srcOrd="2" destOrd="0" presId="urn:microsoft.com/office/officeart/2005/8/layout/process4"/>
    <dgm:cxn modelId="{A3F8EB3F-7332-4D33-A993-C70D7841B13E}" type="presParOf" srcId="{7E5CB560-7E9A-4D3F-BDDD-C46139DA813D}" destId="{D0A33A62-0E52-48D8-9088-2FFCDA58E114}" srcOrd="0" destOrd="0" presId="urn:microsoft.com/office/officeart/2005/8/layout/process4"/>
    <dgm:cxn modelId="{84E84209-F167-41D2-8CD3-8079828F1A4F}" type="presParOf" srcId="{7E5CB560-7E9A-4D3F-BDDD-C46139DA813D}" destId="{FB2947FF-BFEF-4279-8A84-A91A5E630E54}" srcOrd="1" destOrd="0" presId="urn:microsoft.com/office/officeart/2005/8/layout/process4"/>
    <dgm:cxn modelId="{8C276E95-3475-4DBD-9EEA-9B5DB2172C23}" type="presParOf" srcId="{18FCF918-F20D-4766-BDD9-0A1A98A8194C}" destId="{74E1A41B-D2BE-4918-8605-BD8DA0CA952C}" srcOrd="1" destOrd="0" presId="urn:microsoft.com/office/officeart/2005/8/layout/process4"/>
    <dgm:cxn modelId="{E2297CAE-2761-4426-8A8C-C2477756AAB1}" type="presParOf" srcId="{18FCF918-F20D-4766-BDD9-0A1A98A8194C}" destId="{FBF51AC9-3FA2-4A61-A869-E276EC0925FC}" srcOrd="2" destOrd="0" presId="urn:microsoft.com/office/officeart/2005/8/layout/process4"/>
    <dgm:cxn modelId="{AE5AFA97-4B16-47FC-9FA2-26F800A67B84}" type="presParOf" srcId="{FBF51AC9-3FA2-4A61-A869-E276EC0925FC}" destId="{6B025A32-FBBA-4480-B31F-7CB346485F49}" srcOrd="0" destOrd="0" presId="urn:microsoft.com/office/officeart/2005/8/layout/process4"/>
    <dgm:cxn modelId="{37C1F179-6E33-4E80-8063-2DCCF251EF26}" type="presParOf" srcId="{FBF51AC9-3FA2-4A61-A869-E276EC0925FC}" destId="{4B145641-A4E7-44D4-B907-B4A69DA61C41}" srcOrd="1" destOrd="0" presId="urn:microsoft.com/office/officeart/2005/8/layout/process4"/>
    <dgm:cxn modelId="{4E9B7E5B-AB60-4D8A-802F-ABD2B3825B64}" type="presParOf" srcId="{FBF51AC9-3FA2-4A61-A869-E276EC0925FC}" destId="{62638A6B-A03C-4B25-887F-F954AA4204FD}" srcOrd="2" destOrd="0" presId="urn:microsoft.com/office/officeart/2005/8/layout/process4"/>
    <dgm:cxn modelId="{469FC57E-EB19-413C-90A2-E20E997AC935}" type="presParOf" srcId="{62638A6B-A03C-4B25-887F-F954AA4204FD}" destId="{C56B92F3-C445-4962-9FDE-4CC390DE9B47}" srcOrd="0" destOrd="0" presId="urn:microsoft.com/office/officeart/2005/8/layout/process4"/>
    <dgm:cxn modelId="{D6E5AA36-807B-46B5-8B1E-80894970377B}" type="presParOf" srcId="{62638A6B-A03C-4B25-887F-F954AA4204FD}" destId="{420CE3AC-2D96-4BC5-BCE3-7BD0AEC5995C}" srcOrd="1" destOrd="0" presId="urn:microsoft.com/office/officeart/2005/8/layout/process4"/>
    <dgm:cxn modelId="{19B1AE6E-8620-4161-9CD7-C357E52FDDF4}" type="presParOf" srcId="{18FCF918-F20D-4766-BDD9-0A1A98A8194C}" destId="{EF236438-B68D-4ADF-82DA-A8A3D6FE3DCB}" srcOrd="3" destOrd="0" presId="urn:microsoft.com/office/officeart/2005/8/layout/process4"/>
    <dgm:cxn modelId="{8AF2D9AC-07F7-4F73-9715-826EA84D7C7E}" type="presParOf" srcId="{18FCF918-F20D-4766-BDD9-0A1A98A8194C}" destId="{E1CABC37-7416-4E9B-B542-9C854653CCEC}" srcOrd="4" destOrd="0" presId="urn:microsoft.com/office/officeart/2005/8/layout/process4"/>
    <dgm:cxn modelId="{275A6E91-7369-44F3-B27F-347912BA8C22}" type="presParOf" srcId="{E1CABC37-7416-4E9B-B542-9C854653CCEC}" destId="{CAF29212-499E-4D1A-B66B-7BF04E7442C5}" srcOrd="0" destOrd="0" presId="urn:microsoft.com/office/officeart/2005/8/layout/process4"/>
    <dgm:cxn modelId="{F020C889-BAC8-4F97-B1BB-E42C05D8D5DF}" type="presParOf" srcId="{E1CABC37-7416-4E9B-B542-9C854653CCEC}" destId="{CCF20454-CF9D-402F-B23C-0D7A61C46BAD}" srcOrd="1" destOrd="0" presId="urn:microsoft.com/office/officeart/2005/8/layout/process4"/>
    <dgm:cxn modelId="{2A1F4422-AD89-4C35-9462-CF29A2379920}" type="presParOf" srcId="{E1CABC37-7416-4E9B-B542-9C854653CCEC}" destId="{900C60D0-BC28-4F20-AA7D-38783F07E455}" srcOrd="2" destOrd="0" presId="urn:microsoft.com/office/officeart/2005/8/layout/process4"/>
    <dgm:cxn modelId="{6B41BECF-E990-419E-8A49-C687C7FC75F6}" type="presParOf" srcId="{900C60D0-BC28-4F20-AA7D-38783F07E455}" destId="{E57856AB-798B-4480-9518-243910C0DBE4}" srcOrd="0" destOrd="0" presId="urn:microsoft.com/office/officeart/2005/8/layout/process4"/>
    <dgm:cxn modelId="{389E1DD8-EA29-4E4B-9BB5-AFAEE789E112}" type="presParOf" srcId="{900C60D0-BC28-4F20-AA7D-38783F07E455}" destId="{FD256F99-E924-4488-A465-215667808D6D}" srcOrd="1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BDE38-789D-4F5E-80A9-C800A7FF9FF4}" type="datetimeFigureOut">
              <a:rPr lang="en-GB" smtClean="0"/>
              <a:pPr/>
              <a:t>26/06/2020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D01C-549E-4B8C-B00A-D5225EA2EA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7992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997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348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76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1828800"/>
            <a:ext cx="4817270" cy="3477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</a:t>
            </a:r>
            <a:endParaRPr lang="en-GB" sz="4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</a:t>
            </a:r>
          </a:p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সুস্বাগতম</a:t>
            </a:r>
          </a:p>
          <a:p>
            <a:endParaRPr lang="bn-IN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কেমন আছ ?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611" y="0"/>
            <a:ext cx="10422611" cy="68765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3372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92 0.00671 L -0.98307 -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43" y="-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58753"/>
          </a:xfrm>
          <a:solidFill>
            <a:srgbClr val="000000"/>
          </a:solidFill>
        </p:spPr>
        <p:txBody>
          <a:bodyPr>
            <a:noAutofit/>
          </a:bodyPr>
          <a:lstStyle/>
          <a:p>
            <a:pPr algn="ctr"/>
            <a:r>
              <a:rPr lang="bn-BD" sz="4800" dirty="0" smtClean="0">
                <a:solidFill>
                  <a:srgbClr val="FF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ইবাদাতের গুরুত্ব ও তাৎপর্যঃ</a:t>
            </a:r>
            <a:endParaRPr lang="en-US" sz="9600" dirty="0">
              <a:solidFill>
                <a:srgbClr val="FF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তাআলার সৃষ্টি মানুষ ও অন্যান্য প্রাণিকুলের মধ্যে পার্থক্য হলো বিবেক-বুদ্ধি ও জ্ঞানের । যদি মানুষ সে বিবেক –বুদ্ধি ও জ্ঞান দিয়ে আল্লাহর ইবাদাত করতে না পারে তাহলে সে চতুষ্পদ জন্তু কিংবা তার চেয়েও অধম হয়ে যায়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 তাআলা বলেন, তাদের হৃদয় আছে কিন্তু তা দ্বারা তারা উপলব্ধি করেনা ।তাদের চক্ষু আছে তা দ্বারা তারা দেখেনা,তাদের কর্ন আছে তা দ্বারা তারা শোনেনা এরা পশুর ন্যায় । বরং অধিক নিকৃষ্ট তারা হলো অচেতন (সুরা আল আরাফ , আয়াত  ১৭৯)।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 বানী,জ্বিন ও মানব জাতিকে আমি আমার ইবাদতের জন্যই সৃষ্টি করেছি ।(সূরা আয-যারিয়াত,আয়াত ৫৬)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 আদায় করার পর তোমরা জমিনে ছড়িয়ে পড়বে ।(সুরা জুমুয়া আয়াত ১০)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আল্লাহ ও রাসুল (সঃ)-এর প্রদর্শিত পন্থা যথাযথভাবে অনুসরন করলে দুনিয়া ও আখিরাতে শান্তি পাব।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510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534400" cy="47244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2302234" y="304800"/>
            <a:ext cx="3260366" cy="735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নিরব পাঠ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845314"/>
            <a:ext cx="5431295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 হাক্কুল্লাহ ও হাক্কুল ইবাদ অংশ )  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22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2259988-frame-border-design-vector-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057400" y="609600"/>
            <a:ext cx="5105400" cy="91440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প্রশ্নগুলোর উত্তর দেয়ার চেষ্টা কর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249269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b="1" dirty="0" smtClean="0"/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ইবাদত প্রধানত কত প্রকার ও কী কী ? 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3406914"/>
            <a:ext cx="5355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হাক্কুল্লাহ ও হাক্কুল ইবাদ কী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4701" y="4800600"/>
            <a:ext cx="820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হাক্কুল্লাহ আদায়ের পদ্ধতিগুলো বল । ( একজনে একটি করে )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38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2259988-frame-border-design-vector-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514600" y="228600"/>
            <a:ext cx="4114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হাক্কুল ইবাদ আদায়ের পদ্ধতি 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83138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CF20454-CF9D-402F-B23C-0D7A61C46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CCF20454-CF9D-402F-B23C-0D7A61C46B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7856AB-798B-4480-9518-243910C0D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E57856AB-798B-4480-9518-243910C0D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D256F99-E924-4488-A465-215667808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FD256F99-E924-4488-A465-215667808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B145641-A4E7-44D4-B907-B4A69DA61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>
                                            <p:graphicEl>
                                              <a:dgm id="{4B145641-A4E7-44D4-B907-B4A69DA61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6B92F3-C445-4962-9FDE-4CC390DE9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C56B92F3-C445-4962-9FDE-4CC390DE9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0CE3AC-2D96-4BC5-BCE3-7BD0AEC59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>
                                            <p:graphicEl>
                                              <a:dgm id="{420CE3AC-2D96-4BC5-BCE3-7BD0AEC59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017551-260A-4782-B39A-A541FE1B1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>
                                            <p:graphicEl>
                                              <a:dgm id="{CA017551-260A-4782-B39A-A541FE1B15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A33A62-0E52-48D8-9088-2FFCDA58E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>
                                            <p:graphicEl>
                                              <a:dgm id="{D0A33A62-0E52-48D8-9088-2FFCDA58E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2947FF-BFEF-4279-8A84-A91A5E630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9">
                                            <p:graphicEl>
                                              <a:dgm id="{FB2947FF-BFEF-4279-8A84-A91A5E630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2259988-frame-border-design-vector-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514600" y="228600"/>
            <a:ext cx="4114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হাক্কুল ইবাদ আদায়ের পদ্ধতি 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83138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CF20454-CF9D-402F-B23C-0D7A61C46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CCF20454-CF9D-402F-B23C-0D7A61C46B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7856AB-798B-4480-9518-243910C0D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E57856AB-798B-4480-9518-243910C0D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D256F99-E924-4488-A465-215667808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FD256F99-E924-4488-A465-215667808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B145641-A4E7-44D4-B907-B4A69DA61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>
                                            <p:graphicEl>
                                              <a:dgm id="{4B145641-A4E7-44D4-B907-B4A69DA61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6B92F3-C445-4962-9FDE-4CC390DE9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C56B92F3-C445-4962-9FDE-4CC390DE9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0CE3AC-2D96-4BC5-BCE3-7BD0AEC59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>
                                            <p:graphicEl>
                                              <a:dgm id="{420CE3AC-2D96-4BC5-BCE3-7BD0AEC59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017551-260A-4782-B39A-A541FE1B1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>
                                            <p:graphicEl>
                                              <a:dgm id="{CA017551-260A-4782-B39A-A541FE1B15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A33A62-0E52-48D8-9088-2FFCDA58E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>
                                            <p:graphicEl>
                                              <a:dgm id="{D0A33A62-0E52-48D8-9088-2FFCDA58E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2947FF-BFEF-4279-8A84-A91A5E630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9">
                                            <p:graphicEl>
                                              <a:dgm id="{FB2947FF-BFEF-4279-8A84-A91A5E630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ity\Pictures\Nature\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" y="152400"/>
            <a:ext cx="9091901" cy="670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6921" y="5001161"/>
            <a:ext cx="7548879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মানুষের প্রতি মানুষের হকগুলোর একটি তালিকা লেখ 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0" y="112487"/>
            <a:ext cx="3429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F:\r\IMG_46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863"/>
          <a:stretch/>
        </p:blipFill>
        <p:spPr bwMode="auto">
          <a:xfrm>
            <a:off x="1371600" y="1426029"/>
            <a:ext cx="6019800" cy="2953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049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1270" y="0"/>
            <a:ext cx="2151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সমাধান বের কর-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493776"/>
            <a:ext cx="8915400" cy="110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কোন কাজটি বান্দার হক ? </a:t>
            </a:r>
          </a:p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পিতা-মাতার খেদমত করা  (খ) সালাত আদায় করা  (গ) যাকাত দান করা     (ঘ)হজ করা                        </a:t>
            </a:r>
            <a:endParaRPr lang="en-GB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1060005"/>
            <a:ext cx="387795" cy="3877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52400" y="1885188"/>
            <a:ext cx="8839200" cy="110642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২. হাক্কুল্লাহ কী ?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আল্লাহর উপর বান্দার হক                              (খ) বান্দার উপর আল্লাহর হক </a:t>
            </a:r>
          </a:p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মানুষের উপর মানুষের হক                             (ঘ) জিনদের উপর মানুষের হক 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57800" y="2244502"/>
            <a:ext cx="387795" cy="3877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28600" y="3200400"/>
            <a:ext cx="8839199" cy="133877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৩. আল্লাহর সাথে সম্পৃক্ত অধিকার বা কর্তব্যকে কী বলে ?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হাক্কুল ইবাদ                (খ) সালাত             (গ) হাক্কুল্লাহ                   (ঘ) সাওম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027616" y="3913328"/>
            <a:ext cx="387795" cy="3877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52401" y="4724400"/>
            <a:ext cx="8839198" cy="1960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৪. রাজিব একজন পরহেজগার ব্যক্তি । কিন্তু সে তার প্রতিবেশির হক আদায় করেনা । তার দ্ধারা কোনটি লঙ্ঘিত হয়েছে ? 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বান্দার হক         (খ) আল্লাহর হক          (গ) পিতা-মাতার হক       (ঘ) রাষ্ট্রের হক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8005" y="5704449"/>
            <a:ext cx="387795" cy="3877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1186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152400"/>
            <a:ext cx="9006600" cy="26088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৫. ইবাদত বলতে বুঝায়- </a:t>
            </a:r>
          </a:p>
          <a:p>
            <a:pPr marL="514350" indent="-514350">
              <a:buFont typeface="+mj-lt"/>
              <a:buAutoNum type="romanLcPeriod"/>
            </a:pPr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আল্লাহর আদেশ পালন করা  </a:t>
            </a:r>
          </a:p>
          <a:p>
            <a:pPr marL="514350" indent="-514350">
              <a:buFont typeface="+mj-lt"/>
              <a:buAutoNum type="romanLcPeriod"/>
            </a:pPr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আল্লাহর নিষেদ পরিহার করা </a:t>
            </a:r>
          </a:p>
          <a:p>
            <a:pPr marL="514350" indent="-514350">
              <a:buFont typeface="+mj-lt"/>
              <a:buAutoNum type="romanLcPeriod"/>
            </a:pPr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পরিবারের জন্য যে কোন উপায়ে উপার্জন করা </a:t>
            </a:r>
          </a:p>
          <a:p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কোনটি সঠিক 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।              (খ) ।।                  (গ) । ও ।।                         (ঘ) ।, ।। ও ।।। </a:t>
            </a:r>
            <a:endParaRPr lang="bn-IN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>
              <a:buFont typeface="+mj-lt"/>
              <a:buAutoNum type="romanLcPeriod"/>
            </a:pPr>
            <a:endParaRPr lang="bn-IN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romanLcPeriod"/>
            </a:pP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753190" y="2057400"/>
            <a:ext cx="387795" cy="3877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61200" y="2895600"/>
            <a:ext cx="9006600" cy="381967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4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4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নিচের উদ্দীপকটি পড়ে ৬ ও ৭ নম্বর প্রশ্নের উত্তর দাও-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আবিদ সাহেব নিয়মিত সালাত আদায়সহ ইসলামের সকল ফরজ বিধান পালন করেন । কিন্তু তার বন্দু রাজন সাহেব ইসলামের এ সকল ফরজ বিধানকে স্বীকার করেননা । </a:t>
            </a:r>
          </a:p>
          <a:p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৬. রায়হান সাহেবের কাজটি কিসের অন্তর্ভুক্ত ?</a:t>
            </a:r>
          </a:p>
          <a:p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হাক্কুল ইবাদ          </a:t>
            </a:r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হাক্কুল ওয়ালিদাইন    </a:t>
            </a:r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হাক্কুল্লাহ      </a:t>
            </a:r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হাক্কুল ইয়াতিম</a:t>
            </a:r>
          </a:p>
          <a:p>
            <a:r>
              <a:rPr lang="bn-IN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৭. রাজন সাহেবের  মনোভাবে লঙ্ঘিত হয়েছে – </a:t>
            </a:r>
          </a:p>
          <a:p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আল্লাহর হক            (খ) বান্দার হক       (গ) প্রতিবেশির হক     (ঘ) নবি-রাসুলের হক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endParaRPr lang="bn-IN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029200" y="4946205"/>
            <a:ext cx="387795" cy="3877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04800" y="6019800"/>
            <a:ext cx="387795" cy="3877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1209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 City\Downloads\10806408_803608059712000_43877087379832793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3344863" y="76200"/>
            <a:ext cx="3055937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8994" y="76200"/>
            <a:ext cx="9008806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93486" y="5294376"/>
            <a:ext cx="8187818" cy="110642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আল্লাহর হক ও বান্দার হক সম্পর্কিত প্রতিটির উপর তিনটি করে উদাহরন তৈরি করে নিয়ে আসবে ।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61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3"/>
          <p:cNvSpPr>
            <a:spLocks noGrp="1"/>
          </p:cNvSpPr>
          <p:nvPr>
            <p:ph idx="1"/>
          </p:nvPr>
        </p:nvSpPr>
        <p:spPr>
          <a:xfrm>
            <a:off x="-1371600" y="-609600"/>
            <a:ext cx="8023225" cy="221673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70000"/>
              </a:lnSpc>
              <a:spcAft>
                <a:spcPts val="600"/>
              </a:spcAft>
              <a:buFont typeface="Symbol" panose="05050102010706020507" pitchFamily="18" charset="2"/>
              <a:buNone/>
            </a:pPr>
            <a:r>
              <a:rPr lang="bn-IN" sz="123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এ পর্যন্ত -</a:t>
            </a:r>
            <a:r>
              <a:rPr lang="bn-IN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RAF\Pictures\New folder\tumblr_mqd3l2lvxD1stmjkwo1_500.gif"/>
          <p:cNvPicPr>
            <a:picLocks noChangeAspect="1" noChangeArrowheads="1" noCrop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241889" y="2090737"/>
            <a:ext cx="8749711" cy="471264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56292" y="990600"/>
            <a:ext cx="3730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সবাই ভালো থেকো-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ARAF\Pictures\New folder\tumblr_mqd3l2lvxD1stmjkwo1_5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92959"/>
            <a:ext cx="8749711" cy="47126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4742" y="2514600"/>
            <a:ext cx="8534400" cy="3276600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r>
              <a:rPr lang="bn-IN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হাফিজ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22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589" y="4089499"/>
            <a:ext cx="466844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রফিকুল ইসলাম 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MRT)</a:t>
            </a:r>
            <a:endParaRPr lang="bn-IN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আব্দুল আহাদ উচ্চ বিদ্যালয় । 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GB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rofikulaahs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4495800" y="270225"/>
            <a:ext cx="1371600" cy="6526065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342890" y="5732341"/>
            <a:ext cx="460772" cy="6572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5353607" y="4357521"/>
            <a:ext cx="439340" cy="642937"/>
          </a:xfrm>
          <a:prstGeom prst="star5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5415320" y="2886076"/>
            <a:ext cx="342900" cy="703751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5488364" y="1188519"/>
            <a:ext cx="196811" cy="509038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1257" y="127337"/>
            <a:ext cx="30011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উপস্থাপনায়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4038600" cy="2908460"/>
          </a:xfrm>
          <a:prstGeom prst="rect">
            <a:avLst/>
          </a:prstGeom>
        </p:spPr>
      </p:pic>
      <p:pic>
        <p:nvPicPr>
          <p:cNvPr id="11" name="Picture 4" descr="H:\Photos\Captured\Photo05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1" r="3433" b="9220"/>
          <a:stretch/>
        </p:blipFill>
        <p:spPr bwMode="auto">
          <a:xfrm>
            <a:off x="5868060" y="430471"/>
            <a:ext cx="3199740" cy="6062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314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8625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1.02292 -0.0215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46" y="-1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315199" cy="3576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1455003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সালাত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914400"/>
            <a:ext cx="3528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নিচের চিত্রগুলো লক্ষ্য করঃ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88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36" y="1376320"/>
            <a:ext cx="6176349" cy="4110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5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8" y="505909"/>
            <a:ext cx="8071254" cy="3761291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8915400" cy="4876800"/>
          </a:xfrm>
          <a:prstGeom prst="frame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295400"/>
            <a:ext cx="944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হজ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53000"/>
            <a:ext cx="9144000" cy="19050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এবার বল,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এ কাজগুলো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303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066800"/>
            <a:ext cx="548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পাঠ  </a:t>
            </a:r>
            <a:endParaRPr lang="bn-IN" sz="6000" dirty="0">
              <a:latin typeface="NikoshBAN" pitchFamily="2" charset="0"/>
              <a:cs typeface="NikoshBAN" pitchFamily="2" charset="0"/>
            </a:endParaRPr>
          </a:p>
          <a:p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6324600" y="1288605"/>
            <a:ext cx="387795" cy="3877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5-Point Star 3"/>
          <p:cNvSpPr/>
          <p:nvPr/>
        </p:nvSpPr>
        <p:spPr>
          <a:xfrm>
            <a:off x="2362200" y="1295400"/>
            <a:ext cx="387795" cy="3877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2971800" y="5470743"/>
            <a:ext cx="668268" cy="484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Arrow 5"/>
          <p:cNvSpPr/>
          <p:nvPr/>
        </p:nvSpPr>
        <p:spPr>
          <a:xfrm>
            <a:off x="5741905" y="5412102"/>
            <a:ext cx="735095" cy="4846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ame 6"/>
          <p:cNvSpPr/>
          <p:nvPr/>
        </p:nvSpPr>
        <p:spPr>
          <a:xfrm>
            <a:off x="0" y="152400"/>
            <a:ext cx="9144000" cy="67056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5235714"/>
            <a:ext cx="19511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ইবাদত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12404" y="2101042"/>
            <a:ext cx="6766792" cy="315675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অধ্যায়ঃ তৃতীয়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অধ্যায় শিরোনামঃ ইবাদত     শ্রেণিঃ নবম-দশম 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পাঠঃ ১             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সময়ঃ ৪০ মিনিট                                               তারিখঃ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83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9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5875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BD" b="1" u="sng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u="sng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700" b="1" i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bn-BD" sz="4400" b="1" i="1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i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ইবাদতের পরিচয়, গুরুত্ব ও তাৎপর্য  ব্যাখ্যা করতে পারবে ।</a:t>
            </a:r>
          </a:p>
          <a:p>
            <a:r>
              <a:rPr lang="bn-BD" sz="4400" b="1" i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ইবাদাতের প্রকার </a:t>
            </a:r>
            <a:r>
              <a:rPr lang="bn-IN" sz="4400" b="1" i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এ গুলো আদায়ের পদ্ধতি  বর্ননা করতে পারবে </a:t>
            </a:r>
            <a:r>
              <a:rPr lang="bn-BD" sz="4400" b="1" i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4400" b="1" i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i="1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b="1" i="1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251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228600"/>
            <a:ext cx="7886700" cy="1325563"/>
          </a:xfrm>
        </p:spPr>
        <p:txBody>
          <a:bodyPr>
            <a:noAutofit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 ও বিশ্লেষন-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ইবাদাত শব্দের  অর্থ –</a:t>
            </a:r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চুড়ান্তভাবে দীনতা-হীনতা ও বিনয় প্রকাশ করা এবং নমনীয় হওয়া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 পরিভাষায় দৈন্দিন জীবনের সকল কাজে আল্লাহ তাআলার বিধি-বিধান মেনে চলাকে ইবাদাত বলে ।</a:t>
            </a:r>
            <a:endParaRPr lang="bn-IN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কিভাবে ইবাদাত করলে ও জীবন যাপন করলে আল্লাহ সন্তুষ্ট হবেন তা শেখানোর জন্য নবি-রাসুলগন প্রেরিত হয়েছিলেন। তাই আল্লাহ ও তাঁর রাসুল কর্তৃক নির্দেশিত পথ ও মত অনুসরন করার নাম ইবাদত । 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066800"/>
            <a:ext cx="3531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ইবাদতের পরিচয়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03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421cc6babae2fdd7e2946bca51ac7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1593392" y="4720441"/>
            <a:ext cx="6102808" cy="97590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ইবাদ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তের পরিচয় </a:t>
            </a:r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 ।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5029200" y="990600"/>
            <a:ext cx="2971800" cy="2286000"/>
          </a:xfrm>
          <a:prstGeom prst="rect">
            <a:avLst/>
          </a:prstGeom>
          <a:noFill/>
        </p:spPr>
      </p:pic>
      <p:sp>
        <p:nvSpPr>
          <p:cNvPr id="8" name="Flowchart: Terminator 7"/>
          <p:cNvSpPr/>
          <p:nvPr/>
        </p:nvSpPr>
        <p:spPr>
          <a:xfrm>
            <a:off x="1066800" y="1828800"/>
            <a:ext cx="3657600" cy="752309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715</Words>
  <Application>Microsoft Office PowerPoint</Application>
  <PresentationFormat>On-screen Show (4:3)</PresentationFormat>
  <Paragraphs>134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শিখনফল</vt:lpstr>
      <vt:lpstr>পাঠ উপস্থাপন ও বিশ্লেষন-</vt:lpstr>
      <vt:lpstr>Slide 9</vt:lpstr>
      <vt:lpstr>ইবাদাতের গুরুত্ব ও তাৎপর্যঃ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Kawsar</dc:creator>
  <cp:lastModifiedBy>PC</cp:lastModifiedBy>
  <cp:revision>48</cp:revision>
  <dcterms:created xsi:type="dcterms:W3CDTF">2006-08-16T00:00:00Z</dcterms:created>
  <dcterms:modified xsi:type="dcterms:W3CDTF">2020-06-26T08:10:00Z</dcterms:modified>
</cp:coreProperties>
</file>