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7"/>
  </p:notesMasterIdLst>
  <p:sldIdLst>
    <p:sldId id="288" r:id="rId2"/>
    <p:sldId id="256" r:id="rId3"/>
    <p:sldId id="267" r:id="rId4"/>
    <p:sldId id="269" r:id="rId5"/>
    <p:sldId id="265" r:id="rId6"/>
    <p:sldId id="270" r:id="rId7"/>
    <p:sldId id="275" r:id="rId8"/>
    <p:sldId id="277" r:id="rId9"/>
    <p:sldId id="257" r:id="rId10"/>
    <p:sldId id="273" r:id="rId11"/>
    <p:sldId id="268" r:id="rId12"/>
    <p:sldId id="279" r:id="rId13"/>
    <p:sldId id="272" r:id="rId14"/>
    <p:sldId id="266" r:id="rId15"/>
    <p:sldId id="280" r:id="rId16"/>
    <p:sldId id="281" r:id="rId17"/>
    <p:sldId id="282" r:id="rId18"/>
    <p:sldId id="283" r:id="rId19"/>
    <p:sldId id="284" r:id="rId20"/>
    <p:sldId id="285" r:id="rId21"/>
    <p:sldId id="264" r:id="rId22"/>
    <p:sldId id="289" r:id="rId23"/>
    <p:sldId id="290" r:id="rId24"/>
    <p:sldId id="286" r:id="rId25"/>
    <p:sldId id="25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AF83"/>
    <a:srgbClr val="0B5908"/>
    <a:srgbClr val="3399FF"/>
    <a:srgbClr val="B4355B"/>
    <a:srgbClr val="ED1B57"/>
    <a:srgbClr val="3A9B70"/>
    <a:srgbClr val="B276B8"/>
    <a:srgbClr val="AE6387"/>
    <a:srgbClr val="287388"/>
    <a:srgbClr val="205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1" d="100"/>
          <a:sy n="71"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86FA7-3248-4649-A091-478A0D3BAD1C}" type="doc">
      <dgm:prSet loTypeId="urn:microsoft.com/office/officeart/2005/8/layout/radial5" loCatId="cycle" qsTypeId="urn:microsoft.com/office/officeart/2005/8/quickstyle/simple4" qsCatId="simple" csTypeId="urn:microsoft.com/office/officeart/2005/8/colors/accent1_2" csCatId="accent1" phldr="1"/>
      <dgm:spPr/>
      <dgm:t>
        <a:bodyPr/>
        <a:lstStyle/>
        <a:p>
          <a:endParaRPr lang="en-US"/>
        </a:p>
      </dgm:t>
    </dgm:pt>
    <dgm:pt modelId="{FE9B48E2-1D4F-44FB-9134-3E8AF0695B77}">
      <dgm:prSet phldrT="[Text]"/>
      <dgm:spPr/>
      <dgm:t>
        <a:bodyPr/>
        <a:lstStyle/>
        <a:p>
          <a:r>
            <a:rPr lang="as-IN" dirty="0" smtClean="0">
              <a:solidFill>
                <a:srgbClr val="000000"/>
              </a:solidFill>
              <a:latin typeface="NikoshBAN" panose="02000000000000000000" pitchFamily="2" charset="0"/>
              <a:cs typeface="NikoshBAN" panose="02000000000000000000" pitchFamily="2" charset="0"/>
            </a:rPr>
            <a:t>ভূমিকম্পের কারণ </a:t>
          </a:r>
          <a:endParaRPr lang="en-US" dirty="0"/>
        </a:p>
      </dgm:t>
    </dgm:pt>
    <dgm:pt modelId="{C18C30BB-7B48-4785-B510-A2F6E26C24D7}" type="parTrans" cxnId="{4E4E47DA-202C-413E-B225-BE7B36D2F307}">
      <dgm:prSet/>
      <dgm:spPr/>
      <dgm:t>
        <a:bodyPr/>
        <a:lstStyle/>
        <a:p>
          <a:endParaRPr lang="en-US"/>
        </a:p>
      </dgm:t>
    </dgm:pt>
    <dgm:pt modelId="{5B3E49B8-5FA7-4E10-B4E2-B0A9A7EB0406}" type="sibTrans" cxnId="{4E4E47DA-202C-413E-B225-BE7B36D2F307}">
      <dgm:prSet/>
      <dgm:spPr/>
      <dgm:t>
        <a:bodyPr/>
        <a:lstStyle/>
        <a:p>
          <a:endParaRPr lang="en-US"/>
        </a:p>
      </dgm:t>
    </dgm:pt>
    <dgm:pt modelId="{B5E4CBF0-3DDF-4D31-BCB9-0C7473C9C05E}">
      <dgm:prSet phldrT="[Text]" custT="1"/>
      <dgm:spPr/>
      <dgm:t>
        <a:bodyPr/>
        <a:lstStyle/>
        <a:p>
          <a:r>
            <a:rPr lang="en-US" sz="4000" dirty="0" err="1" smtClean="0">
              <a:solidFill>
                <a:srgbClr val="000000"/>
              </a:solidFill>
              <a:latin typeface="NikoshBAN" panose="02000000000000000000" pitchFamily="2" charset="0"/>
              <a:cs typeface="NikoshBAN" panose="02000000000000000000" pitchFamily="2" charset="0"/>
            </a:rPr>
            <a:t>মনুষ্যসৃষ্ট</a:t>
          </a:r>
          <a:r>
            <a:rPr lang="as-IN" sz="1000" dirty="0" smtClean="0">
              <a:solidFill>
                <a:srgbClr val="000000"/>
              </a:solidFill>
              <a:latin typeface="NikoshBAN" panose="02000000000000000000" pitchFamily="2" charset="0"/>
              <a:cs typeface="NikoshBAN" panose="02000000000000000000" pitchFamily="2" charset="0"/>
            </a:rPr>
            <a:t>।</a:t>
          </a:r>
          <a:endParaRPr lang="en-US" sz="1000" dirty="0"/>
        </a:p>
      </dgm:t>
    </dgm:pt>
    <dgm:pt modelId="{6841E6BE-F0EE-4034-BF3C-28E5A35D750C}" type="parTrans" cxnId="{090E0F23-42B2-493C-A8E7-A576406B582E}">
      <dgm:prSet/>
      <dgm:spPr/>
      <dgm:t>
        <a:bodyPr/>
        <a:lstStyle/>
        <a:p>
          <a:endParaRPr lang="en-US"/>
        </a:p>
      </dgm:t>
    </dgm:pt>
    <dgm:pt modelId="{ACD120A2-03C9-4ADC-A5CA-3F0B3710A3C1}" type="sibTrans" cxnId="{090E0F23-42B2-493C-A8E7-A576406B582E}">
      <dgm:prSet/>
      <dgm:spPr/>
      <dgm:t>
        <a:bodyPr/>
        <a:lstStyle/>
        <a:p>
          <a:endParaRPr lang="en-US"/>
        </a:p>
      </dgm:t>
    </dgm:pt>
    <dgm:pt modelId="{07F57D1E-7A3B-4A76-AD06-F6A6F2B25A25}">
      <dgm:prSet phldrT="[Text]" custT="1"/>
      <dgm:spPr/>
      <dgm:t>
        <a:bodyPr/>
        <a:lstStyle/>
        <a:p>
          <a:r>
            <a:rPr lang="as-IN" sz="3600" dirty="0" smtClean="0">
              <a:solidFill>
                <a:srgbClr val="000000"/>
              </a:solidFill>
              <a:latin typeface="NikoshBAN" panose="02000000000000000000" pitchFamily="2" charset="0"/>
              <a:cs typeface="NikoshBAN" panose="02000000000000000000" pitchFamily="2" charset="0"/>
            </a:rPr>
            <a:t>প্রাকৃতিক</a:t>
          </a:r>
          <a:r>
            <a:rPr lang="as-IN" sz="3100" dirty="0" smtClean="0">
              <a:solidFill>
                <a:srgbClr val="000000"/>
              </a:solidFill>
              <a:latin typeface="NikoshBAN" panose="02000000000000000000" pitchFamily="2" charset="0"/>
              <a:cs typeface="NikoshBAN" panose="02000000000000000000" pitchFamily="2" charset="0"/>
            </a:rPr>
            <a:t> </a:t>
          </a:r>
          <a:r>
            <a:rPr lang="en-US" sz="3100" dirty="0" smtClean="0">
              <a:solidFill>
                <a:srgbClr val="000000"/>
              </a:solidFill>
              <a:latin typeface="NikoshBAN" panose="02000000000000000000" pitchFamily="2" charset="0"/>
              <a:cs typeface="NikoshBAN" panose="02000000000000000000" pitchFamily="2" charset="0"/>
            </a:rPr>
            <a:t> </a:t>
          </a:r>
          <a:r>
            <a:rPr lang="as-IN" sz="3100" dirty="0" smtClean="0">
              <a:solidFill>
                <a:srgbClr val="000000"/>
              </a:solidFill>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dgm:t>
    </dgm:pt>
    <dgm:pt modelId="{8D9C8751-D5FC-4449-877C-5A2ED81400E2}" type="parTrans" cxnId="{7CD298A7-BE54-4437-8E7F-EE75ACC7017C}">
      <dgm:prSet/>
      <dgm:spPr/>
      <dgm:t>
        <a:bodyPr/>
        <a:lstStyle/>
        <a:p>
          <a:endParaRPr lang="en-US"/>
        </a:p>
      </dgm:t>
    </dgm:pt>
    <dgm:pt modelId="{89CD443A-4290-433A-8879-0765A9B894B1}" type="sibTrans" cxnId="{7CD298A7-BE54-4437-8E7F-EE75ACC7017C}">
      <dgm:prSet/>
      <dgm:spPr/>
      <dgm:t>
        <a:bodyPr/>
        <a:lstStyle/>
        <a:p>
          <a:endParaRPr lang="en-US"/>
        </a:p>
      </dgm:t>
    </dgm:pt>
    <dgm:pt modelId="{BF9E0456-4B9D-425C-B94A-77438B414DDE}" type="pres">
      <dgm:prSet presAssocID="{D3C86FA7-3248-4649-A091-478A0D3BAD1C}" presName="Name0" presStyleCnt="0">
        <dgm:presLayoutVars>
          <dgm:chMax val="1"/>
          <dgm:dir/>
          <dgm:animLvl val="ctr"/>
          <dgm:resizeHandles val="exact"/>
        </dgm:presLayoutVars>
      </dgm:prSet>
      <dgm:spPr/>
      <dgm:t>
        <a:bodyPr/>
        <a:lstStyle/>
        <a:p>
          <a:endParaRPr lang="en-US"/>
        </a:p>
      </dgm:t>
    </dgm:pt>
    <dgm:pt modelId="{4272695C-1266-405A-A288-78DD269532B7}" type="pres">
      <dgm:prSet presAssocID="{FE9B48E2-1D4F-44FB-9134-3E8AF0695B77}" presName="centerShape" presStyleLbl="node0" presStyleIdx="0" presStyleCnt="1" custAng="0" custScaleX="179278" custScaleY="160305" custLinFactNeighborX="-6419" custLinFactNeighborY="-38514"/>
      <dgm:spPr/>
      <dgm:t>
        <a:bodyPr/>
        <a:lstStyle/>
        <a:p>
          <a:endParaRPr lang="en-US"/>
        </a:p>
      </dgm:t>
    </dgm:pt>
    <dgm:pt modelId="{CB66BF93-3B7B-4D7A-98DD-34E7D22593AB}" type="pres">
      <dgm:prSet presAssocID="{6841E6BE-F0EE-4034-BF3C-28E5A35D750C}" presName="parTrans" presStyleLbl="sibTrans2D1" presStyleIdx="0" presStyleCnt="2" custScaleX="254410" custScaleY="248990" custLinFactNeighborX="-20965" custLinFactNeighborY="25367"/>
      <dgm:spPr/>
      <dgm:t>
        <a:bodyPr/>
        <a:lstStyle/>
        <a:p>
          <a:endParaRPr lang="en-US"/>
        </a:p>
      </dgm:t>
    </dgm:pt>
    <dgm:pt modelId="{2D8AEF48-898C-4BCB-8996-A822A8C15A3B}" type="pres">
      <dgm:prSet presAssocID="{6841E6BE-F0EE-4034-BF3C-28E5A35D750C}" presName="connectorText" presStyleLbl="sibTrans2D1" presStyleIdx="0" presStyleCnt="2"/>
      <dgm:spPr/>
      <dgm:t>
        <a:bodyPr/>
        <a:lstStyle/>
        <a:p>
          <a:endParaRPr lang="en-US"/>
        </a:p>
      </dgm:t>
    </dgm:pt>
    <dgm:pt modelId="{D2C95ACE-920A-43FA-863F-2F7742BD306A}" type="pres">
      <dgm:prSet presAssocID="{B5E4CBF0-3DDF-4D31-BCB9-0C7473C9C05E}" presName="node" presStyleLbl="node1" presStyleIdx="0" presStyleCnt="2" custAng="230301" custScaleX="175552" custScaleY="146960" custRadScaleRad="138948" custRadScaleInc="-120945">
        <dgm:presLayoutVars>
          <dgm:bulletEnabled val="1"/>
        </dgm:presLayoutVars>
      </dgm:prSet>
      <dgm:spPr/>
      <dgm:t>
        <a:bodyPr/>
        <a:lstStyle/>
        <a:p>
          <a:endParaRPr lang="en-US"/>
        </a:p>
      </dgm:t>
    </dgm:pt>
    <dgm:pt modelId="{8EEA9BD8-51A2-405B-846F-FBC2B8023C4B}" type="pres">
      <dgm:prSet presAssocID="{8D9C8751-D5FC-4449-877C-5A2ED81400E2}" presName="parTrans" presStyleLbl="sibTrans2D1" presStyleIdx="1" presStyleCnt="2" custScaleX="181998" custScaleY="270075"/>
      <dgm:spPr/>
      <dgm:t>
        <a:bodyPr/>
        <a:lstStyle/>
        <a:p>
          <a:endParaRPr lang="en-US"/>
        </a:p>
      </dgm:t>
    </dgm:pt>
    <dgm:pt modelId="{CBE7C96F-B552-48CD-A059-0ADEE8AEBE84}" type="pres">
      <dgm:prSet presAssocID="{8D9C8751-D5FC-4449-877C-5A2ED81400E2}" presName="connectorText" presStyleLbl="sibTrans2D1" presStyleIdx="1" presStyleCnt="2"/>
      <dgm:spPr/>
      <dgm:t>
        <a:bodyPr/>
        <a:lstStyle/>
        <a:p>
          <a:endParaRPr lang="en-US"/>
        </a:p>
      </dgm:t>
    </dgm:pt>
    <dgm:pt modelId="{BA131E87-4BFD-4F67-8283-24DE27B7058B}" type="pres">
      <dgm:prSet presAssocID="{07F57D1E-7A3B-4A76-AD06-F6A6F2B25A25}" presName="node" presStyleLbl="node1" presStyleIdx="1" presStyleCnt="2" custScaleX="174878" custScaleY="149645" custRadScaleRad="130544" custRadScaleInc="-75725">
        <dgm:presLayoutVars>
          <dgm:bulletEnabled val="1"/>
        </dgm:presLayoutVars>
      </dgm:prSet>
      <dgm:spPr/>
      <dgm:t>
        <a:bodyPr/>
        <a:lstStyle/>
        <a:p>
          <a:endParaRPr lang="en-US"/>
        </a:p>
      </dgm:t>
    </dgm:pt>
  </dgm:ptLst>
  <dgm:cxnLst>
    <dgm:cxn modelId="{7CD298A7-BE54-4437-8E7F-EE75ACC7017C}" srcId="{FE9B48E2-1D4F-44FB-9134-3E8AF0695B77}" destId="{07F57D1E-7A3B-4A76-AD06-F6A6F2B25A25}" srcOrd="1" destOrd="0" parTransId="{8D9C8751-D5FC-4449-877C-5A2ED81400E2}" sibTransId="{89CD443A-4290-433A-8879-0765A9B894B1}"/>
    <dgm:cxn modelId="{F8F97204-8A65-49AB-9E1E-237BFC9A5966}" type="presOf" srcId="{8D9C8751-D5FC-4449-877C-5A2ED81400E2}" destId="{CBE7C96F-B552-48CD-A059-0ADEE8AEBE84}" srcOrd="1" destOrd="0" presId="urn:microsoft.com/office/officeart/2005/8/layout/radial5"/>
    <dgm:cxn modelId="{E377CA1C-C10A-4583-BAD1-CD2FA3F94DE4}" type="presOf" srcId="{07F57D1E-7A3B-4A76-AD06-F6A6F2B25A25}" destId="{BA131E87-4BFD-4F67-8283-24DE27B7058B}" srcOrd="0" destOrd="0" presId="urn:microsoft.com/office/officeart/2005/8/layout/radial5"/>
    <dgm:cxn modelId="{4E4E47DA-202C-413E-B225-BE7B36D2F307}" srcId="{D3C86FA7-3248-4649-A091-478A0D3BAD1C}" destId="{FE9B48E2-1D4F-44FB-9134-3E8AF0695B77}" srcOrd="0" destOrd="0" parTransId="{C18C30BB-7B48-4785-B510-A2F6E26C24D7}" sibTransId="{5B3E49B8-5FA7-4E10-B4E2-B0A9A7EB0406}"/>
    <dgm:cxn modelId="{80217073-3FCA-406A-8E79-4E582B8DB00E}" type="presOf" srcId="{8D9C8751-D5FC-4449-877C-5A2ED81400E2}" destId="{8EEA9BD8-51A2-405B-846F-FBC2B8023C4B}" srcOrd="0" destOrd="0" presId="urn:microsoft.com/office/officeart/2005/8/layout/radial5"/>
    <dgm:cxn modelId="{DA027C14-131F-46A1-B6F0-519249539D66}" type="presOf" srcId="{D3C86FA7-3248-4649-A091-478A0D3BAD1C}" destId="{BF9E0456-4B9D-425C-B94A-77438B414DDE}" srcOrd="0" destOrd="0" presId="urn:microsoft.com/office/officeart/2005/8/layout/radial5"/>
    <dgm:cxn modelId="{BEF0F639-CC4A-47D7-AF11-1578C7957D73}" type="presOf" srcId="{6841E6BE-F0EE-4034-BF3C-28E5A35D750C}" destId="{2D8AEF48-898C-4BCB-8996-A822A8C15A3B}" srcOrd="1" destOrd="0" presId="urn:microsoft.com/office/officeart/2005/8/layout/radial5"/>
    <dgm:cxn modelId="{20B6C9D7-A1BC-46B3-B308-A95D6536C8BB}" type="presOf" srcId="{B5E4CBF0-3DDF-4D31-BCB9-0C7473C9C05E}" destId="{D2C95ACE-920A-43FA-863F-2F7742BD306A}" srcOrd="0" destOrd="0" presId="urn:microsoft.com/office/officeart/2005/8/layout/radial5"/>
    <dgm:cxn modelId="{874E907C-9F6E-4D33-8D9B-ACA01941EF43}" type="presOf" srcId="{6841E6BE-F0EE-4034-BF3C-28E5A35D750C}" destId="{CB66BF93-3B7B-4D7A-98DD-34E7D22593AB}" srcOrd="0" destOrd="0" presId="urn:microsoft.com/office/officeart/2005/8/layout/radial5"/>
    <dgm:cxn modelId="{E4F8253F-B8DC-4013-803F-D74D6B07EA2F}" type="presOf" srcId="{FE9B48E2-1D4F-44FB-9134-3E8AF0695B77}" destId="{4272695C-1266-405A-A288-78DD269532B7}" srcOrd="0" destOrd="0" presId="urn:microsoft.com/office/officeart/2005/8/layout/radial5"/>
    <dgm:cxn modelId="{090E0F23-42B2-493C-A8E7-A576406B582E}" srcId="{FE9B48E2-1D4F-44FB-9134-3E8AF0695B77}" destId="{B5E4CBF0-3DDF-4D31-BCB9-0C7473C9C05E}" srcOrd="0" destOrd="0" parTransId="{6841E6BE-F0EE-4034-BF3C-28E5A35D750C}" sibTransId="{ACD120A2-03C9-4ADC-A5CA-3F0B3710A3C1}"/>
    <dgm:cxn modelId="{F0DD9C9C-68A4-4ED5-92C0-25D69624FC74}" type="presParOf" srcId="{BF9E0456-4B9D-425C-B94A-77438B414DDE}" destId="{4272695C-1266-405A-A288-78DD269532B7}" srcOrd="0" destOrd="0" presId="urn:microsoft.com/office/officeart/2005/8/layout/radial5"/>
    <dgm:cxn modelId="{E8144141-43D9-4A96-8597-F6A74FF2E4D6}" type="presParOf" srcId="{BF9E0456-4B9D-425C-B94A-77438B414DDE}" destId="{CB66BF93-3B7B-4D7A-98DD-34E7D22593AB}" srcOrd="1" destOrd="0" presId="urn:microsoft.com/office/officeart/2005/8/layout/radial5"/>
    <dgm:cxn modelId="{1907D140-527B-46A6-9354-2C0DC178FAF9}" type="presParOf" srcId="{CB66BF93-3B7B-4D7A-98DD-34E7D22593AB}" destId="{2D8AEF48-898C-4BCB-8996-A822A8C15A3B}" srcOrd="0" destOrd="0" presId="urn:microsoft.com/office/officeart/2005/8/layout/radial5"/>
    <dgm:cxn modelId="{A97E482B-FEAA-46AD-9276-332724BA8726}" type="presParOf" srcId="{BF9E0456-4B9D-425C-B94A-77438B414DDE}" destId="{D2C95ACE-920A-43FA-863F-2F7742BD306A}" srcOrd="2" destOrd="0" presId="urn:microsoft.com/office/officeart/2005/8/layout/radial5"/>
    <dgm:cxn modelId="{CDFBC5ED-F4C9-4D6F-9BB6-8543D5AD54AD}" type="presParOf" srcId="{BF9E0456-4B9D-425C-B94A-77438B414DDE}" destId="{8EEA9BD8-51A2-405B-846F-FBC2B8023C4B}" srcOrd="3" destOrd="0" presId="urn:microsoft.com/office/officeart/2005/8/layout/radial5"/>
    <dgm:cxn modelId="{8AA74E66-5869-4DFD-ADF3-39BA0EBBEFCD}" type="presParOf" srcId="{8EEA9BD8-51A2-405B-846F-FBC2B8023C4B}" destId="{CBE7C96F-B552-48CD-A059-0ADEE8AEBE84}" srcOrd="0" destOrd="0" presId="urn:microsoft.com/office/officeart/2005/8/layout/radial5"/>
    <dgm:cxn modelId="{C4770110-CEFA-4FD7-9D45-E4249B73FE5B}" type="presParOf" srcId="{BF9E0456-4B9D-425C-B94A-77438B414DDE}" destId="{BA131E87-4BFD-4F67-8283-24DE27B7058B}"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29724-2A80-433B-B9EF-D116DE5328E2}" type="doc">
      <dgm:prSet loTypeId="urn:microsoft.com/office/officeart/2011/layout/HexagonRadial" loCatId="cycle" qsTypeId="urn:microsoft.com/office/officeart/2005/8/quickstyle/3d1" qsCatId="3D" csTypeId="urn:microsoft.com/office/officeart/2005/8/colors/accent0_3" csCatId="mainScheme" phldr="1"/>
      <dgm:spPr/>
      <dgm:t>
        <a:bodyPr/>
        <a:lstStyle/>
        <a:p>
          <a:endParaRPr lang="en-US"/>
        </a:p>
      </dgm:t>
    </dgm:pt>
    <dgm:pt modelId="{7BF3D977-16F2-40B8-A0B9-7291D111C61B}">
      <dgm:prSet phldrT="[Text]" custT="1"/>
      <dgm:spPr>
        <a:solidFill>
          <a:srgbClr val="C00000"/>
        </a:solidFill>
      </dgm:spPr>
      <dgm:t>
        <a:bodyPr/>
        <a:lstStyle/>
        <a:p>
          <a:pPr algn="l"/>
          <a:r>
            <a:rPr lang="en-US" sz="3200" dirty="0" err="1" smtClean="0">
              <a:latin typeface="NikoshBAN" panose="02000000000000000000" pitchFamily="2" charset="0"/>
              <a:cs typeface="NikoshBAN" panose="02000000000000000000" pitchFamily="2" charset="0"/>
            </a:rPr>
            <a:t>ভূমিকম্পের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ফলাফল</a:t>
          </a:r>
          <a:endParaRPr lang="en-US" sz="3200" dirty="0"/>
        </a:p>
      </dgm:t>
    </dgm:pt>
    <dgm:pt modelId="{2D947A1D-3D2A-4A9D-9BCE-42260F325AAF}" type="parTrans" cxnId="{F017B637-EB73-41AA-862F-C4BE0082C941}">
      <dgm:prSet/>
      <dgm:spPr/>
      <dgm:t>
        <a:bodyPr/>
        <a:lstStyle/>
        <a:p>
          <a:endParaRPr lang="en-US" sz="2400">
            <a:solidFill>
              <a:schemeClr val="bg1"/>
            </a:solidFill>
          </a:endParaRPr>
        </a:p>
      </dgm:t>
    </dgm:pt>
    <dgm:pt modelId="{E6C156C8-C888-46A9-8E5A-0FADA3280B0A}" type="sibTrans" cxnId="{F017B637-EB73-41AA-862F-C4BE0082C941}">
      <dgm:prSet/>
      <dgm:spPr/>
      <dgm:t>
        <a:bodyPr/>
        <a:lstStyle/>
        <a:p>
          <a:endParaRPr lang="en-US" sz="2400">
            <a:solidFill>
              <a:schemeClr val="bg1"/>
            </a:solidFill>
          </a:endParaRPr>
        </a:p>
      </dgm:t>
    </dgm:pt>
    <dgm:pt modelId="{E8F8C022-1043-42D0-B9B8-79C1CC8E24AA}">
      <dgm:prSet phldrT="[Text]" custT="1"/>
      <dgm:spPr/>
      <dgm:t>
        <a:bodyPr/>
        <a:lstStyle/>
        <a:p>
          <a:r>
            <a:rPr lang="en-US" sz="2400" dirty="0" err="1" smtClean="0"/>
            <a:t>জনপদ</a:t>
          </a:r>
          <a:r>
            <a:rPr lang="en-US" sz="2400" dirty="0" smtClean="0"/>
            <a:t> </a:t>
          </a:r>
          <a:r>
            <a:rPr lang="en-US" sz="2400" dirty="0" err="1" smtClean="0"/>
            <a:t>বিলীন</a:t>
          </a:r>
          <a:r>
            <a:rPr lang="en-US" sz="2400" dirty="0" smtClean="0"/>
            <a:t> </a:t>
          </a:r>
          <a:r>
            <a:rPr lang="en-US" sz="2400" dirty="0" err="1" smtClean="0"/>
            <a:t>হতে</a:t>
          </a:r>
          <a:r>
            <a:rPr lang="en-US" sz="2400" dirty="0" smtClean="0"/>
            <a:t> </a:t>
          </a:r>
          <a:r>
            <a:rPr lang="en-US" sz="2400" dirty="0" err="1" smtClean="0"/>
            <a:t>পারে</a:t>
          </a:r>
          <a:endParaRPr lang="en-US" sz="2400" dirty="0"/>
        </a:p>
      </dgm:t>
    </dgm:pt>
    <dgm:pt modelId="{9947BF3A-F828-4E90-A258-C43AC610DC98}" type="parTrans" cxnId="{48D58E5D-3DB7-4020-86FB-4DF72AAB1B17}">
      <dgm:prSet/>
      <dgm:spPr/>
      <dgm:t>
        <a:bodyPr/>
        <a:lstStyle/>
        <a:p>
          <a:endParaRPr lang="en-US" sz="2400">
            <a:solidFill>
              <a:schemeClr val="bg1"/>
            </a:solidFill>
          </a:endParaRPr>
        </a:p>
      </dgm:t>
    </dgm:pt>
    <dgm:pt modelId="{706E7E52-C0F8-4637-B2BE-64484B541C44}" type="sibTrans" cxnId="{48D58E5D-3DB7-4020-86FB-4DF72AAB1B17}">
      <dgm:prSet/>
      <dgm:spPr/>
      <dgm:t>
        <a:bodyPr/>
        <a:lstStyle/>
        <a:p>
          <a:endParaRPr lang="en-US" sz="2400">
            <a:solidFill>
              <a:schemeClr val="bg1"/>
            </a:solidFill>
          </a:endParaRPr>
        </a:p>
      </dgm:t>
    </dgm:pt>
    <dgm:pt modelId="{1DDA9484-A493-4E79-BFA3-43958A7E3048}">
      <dgm:prSet phldrT="[Text]" custT="1"/>
      <dgm:spPr/>
      <dgm:t>
        <a:bodyPr/>
        <a:lstStyle/>
        <a:p>
          <a:r>
            <a:rPr lang="en-US" sz="2400" dirty="0" err="1" smtClean="0"/>
            <a:t>ব্যাপক</a:t>
          </a:r>
          <a:r>
            <a:rPr lang="en-US" sz="2400" dirty="0" smtClean="0"/>
            <a:t> </a:t>
          </a:r>
          <a:r>
            <a:rPr lang="en-US" sz="2400" dirty="0" err="1" smtClean="0"/>
            <a:t>ধ্বংসযজ্ঞ</a:t>
          </a:r>
          <a:r>
            <a:rPr lang="en-US" sz="2400" dirty="0" smtClean="0"/>
            <a:t> </a:t>
          </a:r>
          <a:r>
            <a:rPr lang="en-US" sz="2400" dirty="0" err="1" smtClean="0"/>
            <a:t>হতে</a:t>
          </a:r>
          <a:r>
            <a:rPr lang="en-US" sz="2400" dirty="0" smtClean="0"/>
            <a:t> </a:t>
          </a:r>
          <a:r>
            <a:rPr lang="en-US" sz="2400" dirty="0" err="1" smtClean="0"/>
            <a:t>পার</a:t>
          </a:r>
          <a:r>
            <a:rPr lang="en-US" sz="2400" dirty="0" smtClean="0"/>
            <a:t> </a:t>
          </a:r>
          <a:endParaRPr lang="en-US" sz="2400" dirty="0"/>
        </a:p>
      </dgm:t>
    </dgm:pt>
    <dgm:pt modelId="{A3273316-F7C9-410D-BCD6-5F28E4CAF1F6}" type="parTrans" cxnId="{8221E605-1625-4E17-A5B1-A379E772E40D}">
      <dgm:prSet/>
      <dgm:spPr/>
      <dgm:t>
        <a:bodyPr/>
        <a:lstStyle/>
        <a:p>
          <a:endParaRPr lang="en-US" sz="2400">
            <a:solidFill>
              <a:schemeClr val="bg1"/>
            </a:solidFill>
          </a:endParaRPr>
        </a:p>
      </dgm:t>
    </dgm:pt>
    <dgm:pt modelId="{DE669A19-2F49-4C85-AC05-EC45338764DD}" type="sibTrans" cxnId="{8221E605-1625-4E17-A5B1-A379E772E40D}">
      <dgm:prSet/>
      <dgm:spPr/>
      <dgm:t>
        <a:bodyPr/>
        <a:lstStyle/>
        <a:p>
          <a:endParaRPr lang="en-US" sz="2400">
            <a:solidFill>
              <a:schemeClr val="bg1"/>
            </a:solidFill>
          </a:endParaRPr>
        </a:p>
      </dgm:t>
    </dgm:pt>
    <dgm:pt modelId="{6B7F7764-CD90-4B11-9E8E-BCB60E266D45}">
      <dgm:prSet phldrT="[Text]" custT="1"/>
      <dgm:spPr/>
      <dgm:t>
        <a:bodyPr/>
        <a:lstStyle/>
        <a:p>
          <a:r>
            <a:rPr lang="en-US" sz="2400" dirty="0" err="1" smtClean="0"/>
            <a:t>ভূত্বকে</a:t>
          </a:r>
          <a:r>
            <a:rPr lang="en-US" sz="2400" dirty="0" smtClean="0"/>
            <a:t> </a:t>
          </a:r>
          <a:r>
            <a:rPr lang="en-US" sz="2400" dirty="0" err="1" smtClean="0"/>
            <a:t>ফাটল</a:t>
          </a:r>
          <a:r>
            <a:rPr lang="en-US" sz="2400" dirty="0" smtClean="0"/>
            <a:t> </a:t>
          </a:r>
          <a:r>
            <a:rPr lang="en-US" sz="2400" dirty="0" err="1" smtClean="0"/>
            <a:t>বা</a:t>
          </a:r>
          <a:r>
            <a:rPr lang="en-US" sz="2400" dirty="0" smtClean="0"/>
            <a:t> </a:t>
          </a:r>
          <a:r>
            <a:rPr lang="en-US" sz="2400" dirty="0" err="1" smtClean="0"/>
            <a:t>চ্যুতি</a:t>
          </a:r>
          <a:endParaRPr lang="en-US" sz="2400" dirty="0"/>
        </a:p>
      </dgm:t>
    </dgm:pt>
    <dgm:pt modelId="{E1A9AA54-54F6-4EF8-B24A-BCA5CD7BED85}" type="parTrans" cxnId="{9E286C03-373C-471F-84AF-C1A2834ECD3E}">
      <dgm:prSet/>
      <dgm:spPr/>
      <dgm:t>
        <a:bodyPr/>
        <a:lstStyle/>
        <a:p>
          <a:endParaRPr lang="en-US" sz="2400">
            <a:solidFill>
              <a:schemeClr val="bg1"/>
            </a:solidFill>
          </a:endParaRPr>
        </a:p>
      </dgm:t>
    </dgm:pt>
    <dgm:pt modelId="{2E8F0964-4C58-4AB9-81DE-5FA3A8962702}" type="sibTrans" cxnId="{9E286C03-373C-471F-84AF-C1A2834ECD3E}">
      <dgm:prSet/>
      <dgm:spPr/>
      <dgm:t>
        <a:bodyPr/>
        <a:lstStyle/>
        <a:p>
          <a:endParaRPr lang="en-US" sz="2400">
            <a:solidFill>
              <a:schemeClr val="bg1"/>
            </a:solidFill>
          </a:endParaRPr>
        </a:p>
      </dgm:t>
    </dgm:pt>
    <dgm:pt modelId="{6A770C00-B466-4A2C-9B2C-8DA92C0534D0}">
      <dgm:prSet phldrT="[Text]" custT="1"/>
      <dgm:spPr/>
      <dgm:t>
        <a:bodyPr/>
        <a:lstStyle/>
        <a:p>
          <a:r>
            <a:rPr lang="en-US" sz="2400" dirty="0" err="1" smtClean="0"/>
            <a:t>নদীর</a:t>
          </a:r>
          <a:r>
            <a:rPr lang="en-US" sz="2400" dirty="0" smtClean="0"/>
            <a:t> </a:t>
          </a:r>
          <a:r>
            <a:rPr lang="en-US" sz="2400" dirty="0" err="1" smtClean="0"/>
            <a:t>গতিপথ</a:t>
          </a:r>
          <a:r>
            <a:rPr lang="en-US" sz="2400" dirty="0" smtClean="0"/>
            <a:t> </a:t>
          </a:r>
          <a:r>
            <a:rPr lang="en-US" sz="2400" dirty="0" err="1" smtClean="0"/>
            <a:t>পরিবর্তন</a:t>
          </a:r>
          <a:endParaRPr lang="en-US" sz="2400" dirty="0"/>
        </a:p>
      </dgm:t>
    </dgm:pt>
    <dgm:pt modelId="{77856866-EC43-487D-8423-79AC1B93AD45}" type="parTrans" cxnId="{1CBBDFD0-05DF-4C15-8FCF-4F5628D44115}">
      <dgm:prSet/>
      <dgm:spPr/>
      <dgm:t>
        <a:bodyPr/>
        <a:lstStyle/>
        <a:p>
          <a:endParaRPr lang="en-US" sz="2400">
            <a:solidFill>
              <a:schemeClr val="bg1"/>
            </a:solidFill>
          </a:endParaRPr>
        </a:p>
      </dgm:t>
    </dgm:pt>
    <dgm:pt modelId="{0BACF1AD-5A0E-452C-8556-11718C2F2ED3}" type="sibTrans" cxnId="{1CBBDFD0-05DF-4C15-8FCF-4F5628D44115}">
      <dgm:prSet/>
      <dgm:spPr/>
      <dgm:t>
        <a:bodyPr/>
        <a:lstStyle/>
        <a:p>
          <a:endParaRPr lang="en-US" sz="2400">
            <a:solidFill>
              <a:schemeClr val="bg1"/>
            </a:solidFill>
          </a:endParaRPr>
        </a:p>
      </dgm:t>
    </dgm:pt>
    <dgm:pt modelId="{65AFC5BB-9DD0-4BE0-80F7-1E9C3747C9D8}">
      <dgm:prSet phldrT="[Text]" custT="1"/>
      <dgm:spPr/>
      <dgm:t>
        <a:bodyPr/>
        <a:lstStyle/>
        <a:p>
          <a:r>
            <a:rPr lang="en-US" sz="2400" smtClean="0"/>
            <a:t>সুনামি</a:t>
          </a:r>
          <a:endParaRPr lang="en-US" sz="2400" dirty="0"/>
        </a:p>
      </dgm:t>
    </dgm:pt>
    <dgm:pt modelId="{AC14EB6B-17D7-40F4-8A21-D5F4734FD341}" type="parTrans" cxnId="{66E810DE-CC61-4BFC-AFA5-3287D0CA7D42}">
      <dgm:prSet/>
      <dgm:spPr/>
      <dgm:t>
        <a:bodyPr/>
        <a:lstStyle/>
        <a:p>
          <a:endParaRPr lang="en-US" sz="2400">
            <a:solidFill>
              <a:schemeClr val="bg1"/>
            </a:solidFill>
          </a:endParaRPr>
        </a:p>
      </dgm:t>
    </dgm:pt>
    <dgm:pt modelId="{09DF015A-FB87-45CF-8F4D-683B1F13CB5E}" type="sibTrans" cxnId="{66E810DE-CC61-4BFC-AFA5-3287D0CA7D42}">
      <dgm:prSet/>
      <dgm:spPr/>
      <dgm:t>
        <a:bodyPr/>
        <a:lstStyle/>
        <a:p>
          <a:endParaRPr lang="en-US" sz="2400">
            <a:solidFill>
              <a:schemeClr val="bg1"/>
            </a:solidFill>
          </a:endParaRPr>
        </a:p>
      </dgm:t>
    </dgm:pt>
    <dgm:pt modelId="{990B92A7-97D4-4CE1-8739-9CDDE2EAB167}">
      <dgm:prSet phldrT="[Text]" custT="1"/>
      <dgm:spPr/>
      <dgm:t>
        <a:bodyPr/>
        <a:lstStyle/>
        <a:p>
          <a:r>
            <a:rPr lang="en-US" sz="2400" smtClean="0"/>
            <a:t>সমুদ্রের তলদেশ ভেসে ওঠতে পারে </a:t>
          </a:r>
          <a:endParaRPr lang="en-US" sz="2400" dirty="0"/>
        </a:p>
      </dgm:t>
    </dgm:pt>
    <dgm:pt modelId="{E48249C5-4C90-4FEC-8671-8A0E6149B112}" type="parTrans" cxnId="{8680DCC7-2E9F-4A4F-A195-5E16E17CA449}">
      <dgm:prSet/>
      <dgm:spPr/>
      <dgm:t>
        <a:bodyPr/>
        <a:lstStyle/>
        <a:p>
          <a:endParaRPr lang="en-US" sz="2400">
            <a:solidFill>
              <a:schemeClr val="bg1"/>
            </a:solidFill>
          </a:endParaRPr>
        </a:p>
      </dgm:t>
    </dgm:pt>
    <dgm:pt modelId="{8AFCF4AC-227E-4254-9389-6BE79699CFE1}" type="sibTrans" cxnId="{8680DCC7-2E9F-4A4F-A195-5E16E17CA449}">
      <dgm:prSet/>
      <dgm:spPr/>
      <dgm:t>
        <a:bodyPr/>
        <a:lstStyle/>
        <a:p>
          <a:endParaRPr lang="en-US" sz="2400">
            <a:solidFill>
              <a:schemeClr val="bg1"/>
            </a:solidFill>
          </a:endParaRPr>
        </a:p>
      </dgm:t>
    </dgm:pt>
    <dgm:pt modelId="{BEDF0145-CD8A-48F7-9235-D6664BD0ED67}">
      <dgm:prSet phldrT="[Text]"/>
      <dgm:spPr/>
      <dgm:t>
        <a:bodyPr/>
        <a:lstStyle/>
        <a:p>
          <a:endParaRPr lang="en-US" sz="2400" dirty="0">
            <a:solidFill>
              <a:schemeClr val="bg1"/>
            </a:solidFill>
          </a:endParaRPr>
        </a:p>
      </dgm:t>
    </dgm:pt>
    <dgm:pt modelId="{6B600659-03BF-4653-B736-6B605EE81EAD}" type="parTrans" cxnId="{C1B1EB05-F6BD-4674-9210-74B2E678237C}">
      <dgm:prSet/>
      <dgm:spPr/>
      <dgm:t>
        <a:bodyPr/>
        <a:lstStyle/>
        <a:p>
          <a:endParaRPr lang="en-US" sz="2400">
            <a:solidFill>
              <a:schemeClr val="bg1"/>
            </a:solidFill>
          </a:endParaRPr>
        </a:p>
      </dgm:t>
    </dgm:pt>
    <dgm:pt modelId="{1C2E4748-05FF-4C7C-BEF1-E15900AFE666}" type="sibTrans" cxnId="{C1B1EB05-F6BD-4674-9210-74B2E678237C}">
      <dgm:prSet/>
      <dgm:spPr/>
      <dgm:t>
        <a:bodyPr/>
        <a:lstStyle/>
        <a:p>
          <a:endParaRPr lang="en-US" sz="2400">
            <a:solidFill>
              <a:schemeClr val="bg1"/>
            </a:solidFill>
          </a:endParaRPr>
        </a:p>
      </dgm:t>
    </dgm:pt>
    <dgm:pt modelId="{13C7FB8F-DDE9-465F-8AAD-B271DF632B23}">
      <dgm:prSet phldrT="[Text]"/>
      <dgm:spPr/>
      <dgm:t>
        <a:bodyPr/>
        <a:lstStyle/>
        <a:p>
          <a:endParaRPr lang="en-US"/>
        </a:p>
      </dgm:t>
    </dgm:pt>
    <dgm:pt modelId="{D808E5ED-177D-425C-86B3-96D69CB23A64}" type="parTrans" cxnId="{D5A65E98-4B8B-4FE6-9820-0EFE34AA8AFD}">
      <dgm:prSet/>
      <dgm:spPr/>
      <dgm:t>
        <a:bodyPr/>
        <a:lstStyle/>
        <a:p>
          <a:endParaRPr lang="en-US" sz="2400">
            <a:solidFill>
              <a:schemeClr val="bg1"/>
            </a:solidFill>
          </a:endParaRPr>
        </a:p>
      </dgm:t>
    </dgm:pt>
    <dgm:pt modelId="{020FC7ED-DA40-4F86-9AF1-63DD46ADC21D}" type="sibTrans" cxnId="{D5A65E98-4B8B-4FE6-9820-0EFE34AA8AFD}">
      <dgm:prSet/>
      <dgm:spPr/>
      <dgm:t>
        <a:bodyPr/>
        <a:lstStyle/>
        <a:p>
          <a:endParaRPr lang="en-US" sz="2400">
            <a:solidFill>
              <a:schemeClr val="bg1"/>
            </a:solidFill>
          </a:endParaRPr>
        </a:p>
      </dgm:t>
    </dgm:pt>
    <dgm:pt modelId="{4B1C3A3F-1B6E-4FDA-979D-0FEC6EAF095E}">
      <dgm:prSet/>
      <dgm:spPr/>
      <dgm:t>
        <a:bodyPr/>
        <a:lstStyle/>
        <a:p>
          <a:endParaRPr lang="en-US"/>
        </a:p>
      </dgm:t>
    </dgm:pt>
    <dgm:pt modelId="{2DF4B733-BCDD-4F9B-9FB7-47FACC575456}" type="parTrans" cxnId="{82A1CB4B-B31E-4737-9925-D9F9A7C9B7A6}">
      <dgm:prSet/>
      <dgm:spPr/>
      <dgm:t>
        <a:bodyPr/>
        <a:lstStyle/>
        <a:p>
          <a:endParaRPr lang="en-US"/>
        </a:p>
      </dgm:t>
    </dgm:pt>
    <dgm:pt modelId="{BB66A25F-A794-43F0-A80F-CE886DF56230}" type="sibTrans" cxnId="{82A1CB4B-B31E-4737-9925-D9F9A7C9B7A6}">
      <dgm:prSet/>
      <dgm:spPr/>
      <dgm:t>
        <a:bodyPr/>
        <a:lstStyle/>
        <a:p>
          <a:endParaRPr lang="en-US"/>
        </a:p>
      </dgm:t>
    </dgm:pt>
    <dgm:pt modelId="{173FC603-FC27-4F01-9344-DBBA43FFA834}" type="pres">
      <dgm:prSet presAssocID="{A8C29724-2A80-433B-B9EF-D116DE5328E2}" presName="Name0" presStyleCnt="0">
        <dgm:presLayoutVars>
          <dgm:chMax val="1"/>
          <dgm:chPref val="1"/>
          <dgm:dir/>
          <dgm:animOne val="branch"/>
          <dgm:animLvl val="lvl"/>
        </dgm:presLayoutVars>
      </dgm:prSet>
      <dgm:spPr/>
      <dgm:t>
        <a:bodyPr/>
        <a:lstStyle/>
        <a:p>
          <a:endParaRPr lang="en-US"/>
        </a:p>
      </dgm:t>
    </dgm:pt>
    <dgm:pt modelId="{5FE4428E-40DC-4FAA-A9A5-9CE8257E758F}" type="pres">
      <dgm:prSet presAssocID="{7BF3D977-16F2-40B8-A0B9-7291D111C61B}" presName="Parent" presStyleLbl="node0" presStyleIdx="0" presStyleCnt="1" custScaleX="108814">
        <dgm:presLayoutVars>
          <dgm:chMax val="6"/>
          <dgm:chPref val="6"/>
        </dgm:presLayoutVars>
      </dgm:prSet>
      <dgm:spPr/>
      <dgm:t>
        <a:bodyPr/>
        <a:lstStyle/>
        <a:p>
          <a:endParaRPr lang="en-US"/>
        </a:p>
      </dgm:t>
    </dgm:pt>
    <dgm:pt modelId="{A2150FB0-A8BD-4F78-8C65-7289C6375E78}" type="pres">
      <dgm:prSet presAssocID="{E8F8C022-1043-42D0-B9B8-79C1CC8E24AA}" presName="Accent1" presStyleCnt="0"/>
      <dgm:spPr/>
    </dgm:pt>
    <dgm:pt modelId="{793BED22-E42A-41F7-B7DE-1469C808CA7A}" type="pres">
      <dgm:prSet presAssocID="{E8F8C022-1043-42D0-B9B8-79C1CC8E24AA}" presName="Accent" presStyleLbl="bgShp" presStyleIdx="0" presStyleCnt="6"/>
      <dgm:spPr/>
    </dgm:pt>
    <dgm:pt modelId="{812ED2DE-3C35-4D37-A95F-B522111A3B02}" type="pres">
      <dgm:prSet presAssocID="{E8F8C022-1043-42D0-B9B8-79C1CC8E24AA}" presName="Child1" presStyleLbl="node1" presStyleIdx="0" presStyleCnt="6" custLinFactNeighborY="2016">
        <dgm:presLayoutVars>
          <dgm:chMax val="0"/>
          <dgm:chPref val="0"/>
          <dgm:bulletEnabled val="1"/>
        </dgm:presLayoutVars>
      </dgm:prSet>
      <dgm:spPr/>
      <dgm:t>
        <a:bodyPr/>
        <a:lstStyle/>
        <a:p>
          <a:endParaRPr lang="en-US"/>
        </a:p>
      </dgm:t>
    </dgm:pt>
    <dgm:pt modelId="{D28321B1-0234-4B59-A4E5-5B13B8CD53ED}" type="pres">
      <dgm:prSet presAssocID="{1DDA9484-A493-4E79-BFA3-43958A7E3048}" presName="Accent2" presStyleCnt="0"/>
      <dgm:spPr/>
    </dgm:pt>
    <dgm:pt modelId="{63937EA5-F973-45AE-A2A6-36D91764D47B}" type="pres">
      <dgm:prSet presAssocID="{1DDA9484-A493-4E79-BFA3-43958A7E3048}" presName="Accent" presStyleLbl="bgShp" presStyleIdx="1" presStyleCnt="6"/>
      <dgm:spPr/>
    </dgm:pt>
    <dgm:pt modelId="{F207B88E-038D-4C3B-9510-49290A4A715D}" type="pres">
      <dgm:prSet presAssocID="{1DDA9484-A493-4E79-BFA3-43958A7E3048}" presName="Child2" presStyleLbl="node1" presStyleIdx="1" presStyleCnt="6" custLinFactNeighborY="2016">
        <dgm:presLayoutVars>
          <dgm:chMax val="0"/>
          <dgm:chPref val="0"/>
          <dgm:bulletEnabled val="1"/>
        </dgm:presLayoutVars>
      </dgm:prSet>
      <dgm:spPr/>
      <dgm:t>
        <a:bodyPr/>
        <a:lstStyle/>
        <a:p>
          <a:endParaRPr lang="en-US"/>
        </a:p>
      </dgm:t>
    </dgm:pt>
    <dgm:pt modelId="{ACB39A0C-CC94-4D52-B08A-C31ED4C59390}" type="pres">
      <dgm:prSet presAssocID="{6B7F7764-CD90-4B11-9E8E-BCB60E266D45}" presName="Accent3" presStyleCnt="0"/>
      <dgm:spPr/>
    </dgm:pt>
    <dgm:pt modelId="{FA58BBBE-F9BA-43DA-979C-1431DD1F7BC1}" type="pres">
      <dgm:prSet presAssocID="{6B7F7764-CD90-4B11-9E8E-BCB60E266D45}" presName="Accent" presStyleLbl="bgShp" presStyleIdx="2" presStyleCnt="6"/>
      <dgm:spPr/>
    </dgm:pt>
    <dgm:pt modelId="{4A8AF3D8-73AB-4F04-A152-9482B343EBED}" type="pres">
      <dgm:prSet presAssocID="{6B7F7764-CD90-4B11-9E8E-BCB60E266D45}" presName="Child3" presStyleLbl="node1" presStyleIdx="2" presStyleCnt="6">
        <dgm:presLayoutVars>
          <dgm:chMax val="0"/>
          <dgm:chPref val="0"/>
          <dgm:bulletEnabled val="1"/>
        </dgm:presLayoutVars>
      </dgm:prSet>
      <dgm:spPr/>
      <dgm:t>
        <a:bodyPr/>
        <a:lstStyle/>
        <a:p>
          <a:endParaRPr lang="en-US"/>
        </a:p>
      </dgm:t>
    </dgm:pt>
    <dgm:pt modelId="{67D55313-7369-462A-91CC-B769A70CFFC5}" type="pres">
      <dgm:prSet presAssocID="{6A770C00-B466-4A2C-9B2C-8DA92C0534D0}" presName="Accent4" presStyleCnt="0"/>
      <dgm:spPr/>
    </dgm:pt>
    <dgm:pt modelId="{88A219ED-9A1B-4FDD-B931-9CF6B8CFFD3A}" type="pres">
      <dgm:prSet presAssocID="{6A770C00-B466-4A2C-9B2C-8DA92C0534D0}" presName="Accent" presStyleLbl="bgShp" presStyleIdx="3" presStyleCnt="6"/>
      <dgm:spPr/>
    </dgm:pt>
    <dgm:pt modelId="{AF2AC342-C60E-4E8B-89C7-D7257F649032}" type="pres">
      <dgm:prSet presAssocID="{6A770C00-B466-4A2C-9B2C-8DA92C0534D0}" presName="Child4" presStyleLbl="node1" presStyleIdx="3" presStyleCnt="6">
        <dgm:presLayoutVars>
          <dgm:chMax val="0"/>
          <dgm:chPref val="0"/>
          <dgm:bulletEnabled val="1"/>
        </dgm:presLayoutVars>
      </dgm:prSet>
      <dgm:spPr/>
      <dgm:t>
        <a:bodyPr/>
        <a:lstStyle/>
        <a:p>
          <a:endParaRPr lang="en-US"/>
        </a:p>
      </dgm:t>
    </dgm:pt>
    <dgm:pt modelId="{74333EB5-5EF9-4509-838E-E2010F9B55BF}" type="pres">
      <dgm:prSet presAssocID="{65AFC5BB-9DD0-4BE0-80F7-1E9C3747C9D8}" presName="Accent5" presStyleCnt="0"/>
      <dgm:spPr/>
    </dgm:pt>
    <dgm:pt modelId="{532061C8-CD35-4474-B8AF-2F4426BD72F5}" type="pres">
      <dgm:prSet presAssocID="{65AFC5BB-9DD0-4BE0-80F7-1E9C3747C9D8}" presName="Accent" presStyleLbl="bgShp" presStyleIdx="4" presStyleCnt="6"/>
      <dgm:spPr/>
    </dgm:pt>
    <dgm:pt modelId="{54CA0AB6-6826-4333-8346-2592FCE1EF14}" type="pres">
      <dgm:prSet presAssocID="{65AFC5BB-9DD0-4BE0-80F7-1E9C3747C9D8}" presName="Child5" presStyleLbl="node1" presStyleIdx="4" presStyleCnt="6">
        <dgm:presLayoutVars>
          <dgm:chMax val="0"/>
          <dgm:chPref val="0"/>
          <dgm:bulletEnabled val="1"/>
        </dgm:presLayoutVars>
      </dgm:prSet>
      <dgm:spPr/>
      <dgm:t>
        <a:bodyPr/>
        <a:lstStyle/>
        <a:p>
          <a:endParaRPr lang="en-US"/>
        </a:p>
      </dgm:t>
    </dgm:pt>
    <dgm:pt modelId="{D0B6F626-B40A-4FA9-8572-7BF28D9C5151}" type="pres">
      <dgm:prSet presAssocID="{990B92A7-97D4-4CE1-8739-9CDDE2EAB167}" presName="Accent6" presStyleCnt="0"/>
      <dgm:spPr/>
    </dgm:pt>
    <dgm:pt modelId="{D1C75243-4398-420D-8408-871071E82807}" type="pres">
      <dgm:prSet presAssocID="{990B92A7-97D4-4CE1-8739-9CDDE2EAB167}" presName="Accent" presStyleLbl="bgShp" presStyleIdx="5" presStyleCnt="6"/>
      <dgm:spPr/>
    </dgm:pt>
    <dgm:pt modelId="{10A6180A-AD01-4D60-BF54-825444934753}" type="pres">
      <dgm:prSet presAssocID="{990B92A7-97D4-4CE1-8739-9CDDE2EAB167}" presName="Child6" presStyleLbl="node1" presStyleIdx="5" presStyleCnt="6">
        <dgm:presLayoutVars>
          <dgm:chMax val="0"/>
          <dgm:chPref val="0"/>
          <dgm:bulletEnabled val="1"/>
        </dgm:presLayoutVars>
      </dgm:prSet>
      <dgm:spPr/>
      <dgm:t>
        <a:bodyPr/>
        <a:lstStyle/>
        <a:p>
          <a:endParaRPr lang="en-US"/>
        </a:p>
      </dgm:t>
    </dgm:pt>
  </dgm:ptLst>
  <dgm:cxnLst>
    <dgm:cxn modelId="{66E810DE-CC61-4BFC-AFA5-3287D0CA7D42}" srcId="{7BF3D977-16F2-40B8-A0B9-7291D111C61B}" destId="{65AFC5BB-9DD0-4BE0-80F7-1E9C3747C9D8}" srcOrd="4" destOrd="0" parTransId="{AC14EB6B-17D7-40F4-8A21-D5F4734FD341}" sibTransId="{09DF015A-FB87-45CF-8F4D-683B1F13CB5E}"/>
    <dgm:cxn modelId="{82A1CB4B-B31E-4737-9925-D9F9A7C9B7A6}" srcId="{A8C29724-2A80-433B-B9EF-D116DE5328E2}" destId="{4B1C3A3F-1B6E-4FDA-979D-0FEC6EAF095E}" srcOrd="1" destOrd="0" parTransId="{2DF4B733-BCDD-4F9B-9FB7-47FACC575456}" sibTransId="{BB66A25F-A794-43F0-A80F-CE886DF56230}"/>
    <dgm:cxn modelId="{F2502211-8B14-4BBE-B6FA-A9110E2CE360}" type="presOf" srcId="{990B92A7-97D4-4CE1-8739-9CDDE2EAB167}" destId="{10A6180A-AD01-4D60-BF54-825444934753}" srcOrd="0" destOrd="0" presId="urn:microsoft.com/office/officeart/2011/layout/HexagonRadial"/>
    <dgm:cxn modelId="{8221E605-1625-4E17-A5B1-A379E772E40D}" srcId="{7BF3D977-16F2-40B8-A0B9-7291D111C61B}" destId="{1DDA9484-A493-4E79-BFA3-43958A7E3048}" srcOrd="1" destOrd="0" parTransId="{A3273316-F7C9-410D-BCD6-5F28E4CAF1F6}" sibTransId="{DE669A19-2F49-4C85-AC05-EC45338764DD}"/>
    <dgm:cxn modelId="{F017B637-EB73-41AA-862F-C4BE0082C941}" srcId="{A8C29724-2A80-433B-B9EF-D116DE5328E2}" destId="{7BF3D977-16F2-40B8-A0B9-7291D111C61B}" srcOrd="0" destOrd="0" parTransId="{2D947A1D-3D2A-4A9D-9BCE-42260F325AAF}" sibTransId="{E6C156C8-C888-46A9-8E5A-0FADA3280B0A}"/>
    <dgm:cxn modelId="{8680DCC7-2E9F-4A4F-A195-5E16E17CA449}" srcId="{7BF3D977-16F2-40B8-A0B9-7291D111C61B}" destId="{990B92A7-97D4-4CE1-8739-9CDDE2EAB167}" srcOrd="5" destOrd="0" parTransId="{E48249C5-4C90-4FEC-8671-8A0E6149B112}" sibTransId="{8AFCF4AC-227E-4254-9389-6BE79699CFE1}"/>
    <dgm:cxn modelId="{9E286C03-373C-471F-84AF-C1A2834ECD3E}" srcId="{7BF3D977-16F2-40B8-A0B9-7291D111C61B}" destId="{6B7F7764-CD90-4B11-9E8E-BCB60E266D45}" srcOrd="2" destOrd="0" parTransId="{E1A9AA54-54F6-4EF8-B24A-BCA5CD7BED85}" sibTransId="{2E8F0964-4C58-4AB9-81DE-5FA3A8962702}"/>
    <dgm:cxn modelId="{D1429707-9EEF-4DA4-BD95-5E6C081CBB4B}" type="presOf" srcId="{65AFC5BB-9DD0-4BE0-80F7-1E9C3747C9D8}" destId="{54CA0AB6-6826-4333-8346-2592FCE1EF14}" srcOrd="0" destOrd="0" presId="urn:microsoft.com/office/officeart/2011/layout/HexagonRadial"/>
    <dgm:cxn modelId="{C57B1194-A269-4B1E-B881-C75C8CA59B6C}" type="presOf" srcId="{1DDA9484-A493-4E79-BFA3-43958A7E3048}" destId="{F207B88E-038D-4C3B-9510-49290A4A715D}" srcOrd="0" destOrd="0" presId="urn:microsoft.com/office/officeart/2011/layout/HexagonRadial"/>
    <dgm:cxn modelId="{4EB4FD56-EFD5-46B0-8AAB-E567D615914C}" type="presOf" srcId="{6A770C00-B466-4A2C-9B2C-8DA92C0534D0}" destId="{AF2AC342-C60E-4E8B-89C7-D7257F649032}" srcOrd="0" destOrd="0" presId="urn:microsoft.com/office/officeart/2011/layout/HexagonRadial"/>
    <dgm:cxn modelId="{7CFC3921-64D6-44D4-94F2-5C627258F466}" type="presOf" srcId="{6B7F7764-CD90-4B11-9E8E-BCB60E266D45}" destId="{4A8AF3D8-73AB-4F04-A152-9482B343EBED}" srcOrd="0" destOrd="0" presId="urn:microsoft.com/office/officeart/2011/layout/HexagonRadial"/>
    <dgm:cxn modelId="{FAAE1A88-6E74-408E-94DC-9F30D75DBD83}" type="presOf" srcId="{A8C29724-2A80-433B-B9EF-D116DE5328E2}" destId="{173FC603-FC27-4F01-9344-DBBA43FFA834}" srcOrd="0" destOrd="0" presId="urn:microsoft.com/office/officeart/2011/layout/HexagonRadial"/>
    <dgm:cxn modelId="{1CBBDFD0-05DF-4C15-8FCF-4F5628D44115}" srcId="{7BF3D977-16F2-40B8-A0B9-7291D111C61B}" destId="{6A770C00-B466-4A2C-9B2C-8DA92C0534D0}" srcOrd="3" destOrd="0" parTransId="{77856866-EC43-487D-8423-79AC1B93AD45}" sibTransId="{0BACF1AD-5A0E-452C-8556-11718C2F2ED3}"/>
    <dgm:cxn modelId="{C1B1EB05-F6BD-4674-9210-74B2E678237C}" srcId="{7BF3D977-16F2-40B8-A0B9-7291D111C61B}" destId="{BEDF0145-CD8A-48F7-9235-D6664BD0ED67}" srcOrd="7" destOrd="0" parTransId="{6B600659-03BF-4653-B736-6B605EE81EAD}" sibTransId="{1C2E4748-05FF-4C7C-BEF1-E15900AFE666}"/>
    <dgm:cxn modelId="{B266617F-A951-4CAE-81CE-458E0EE95E62}" type="presOf" srcId="{7BF3D977-16F2-40B8-A0B9-7291D111C61B}" destId="{5FE4428E-40DC-4FAA-A9A5-9CE8257E758F}" srcOrd="0" destOrd="0" presId="urn:microsoft.com/office/officeart/2011/layout/HexagonRadial"/>
    <dgm:cxn modelId="{6F43D965-BA7D-453F-8AAA-C0DFA9C955C3}" type="presOf" srcId="{E8F8C022-1043-42D0-B9B8-79C1CC8E24AA}" destId="{812ED2DE-3C35-4D37-A95F-B522111A3B02}" srcOrd="0" destOrd="0" presId="urn:microsoft.com/office/officeart/2011/layout/HexagonRadial"/>
    <dgm:cxn modelId="{48D58E5D-3DB7-4020-86FB-4DF72AAB1B17}" srcId="{7BF3D977-16F2-40B8-A0B9-7291D111C61B}" destId="{E8F8C022-1043-42D0-B9B8-79C1CC8E24AA}" srcOrd="0" destOrd="0" parTransId="{9947BF3A-F828-4E90-A258-C43AC610DC98}" sibTransId="{706E7E52-C0F8-4637-B2BE-64484B541C44}"/>
    <dgm:cxn modelId="{D5A65E98-4B8B-4FE6-9820-0EFE34AA8AFD}" srcId="{7BF3D977-16F2-40B8-A0B9-7291D111C61B}" destId="{13C7FB8F-DDE9-465F-8AAD-B271DF632B23}" srcOrd="6" destOrd="0" parTransId="{D808E5ED-177D-425C-86B3-96D69CB23A64}" sibTransId="{020FC7ED-DA40-4F86-9AF1-63DD46ADC21D}"/>
    <dgm:cxn modelId="{24C425E6-32AA-4B43-AE20-CCC71FDEF5FE}" type="presParOf" srcId="{173FC603-FC27-4F01-9344-DBBA43FFA834}" destId="{5FE4428E-40DC-4FAA-A9A5-9CE8257E758F}" srcOrd="0" destOrd="0" presId="urn:microsoft.com/office/officeart/2011/layout/HexagonRadial"/>
    <dgm:cxn modelId="{4CDCA3EB-8010-4484-8B42-17D031D92F91}" type="presParOf" srcId="{173FC603-FC27-4F01-9344-DBBA43FFA834}" destId="{A2150FB0-A8BD-4F78-8C65-7289C6375E78}" srcOrd="1" destOrd="0" presId="urn:microsoft.com/office/officeart/2011/layout/HexagonRadial"/>
    <dgm:cxn modelId="{347A3D91-AFBF-48DE-A185-50324283F95E}" type="presParOf" srcId="{A2150FB0-A8BD-4F78-8C65-7289C6375E78}" destId="{793BED22-E42A-41F7-B7DE-1469C808CA7A}" srcOrd="0" destOrd="0" presId="urn:microsoft.com/office/officeart/2011/layout/HexagonRadial"/>
    <dgm:cxn modelId="{25CD6A70-A7F4-4B21-9073-9F91AF95BD04}" type="presParOf" srcId="{173FC603-FC27-4F01-9344-DBBA43FFA834}" destId="{812ED2DE-3C35-4D37-A95F-B522111A3B02}" srcOrd="2" destOrd="0" presId="urn:microsoft.com/office/officeart/2011/layout/HexagonRadial"/>
    <dgm:cxn modelId="{B98C45B6-C213-46E6-8102-B130D6BF56BF}" type="presParOf" srcId="{173FC603-FC27-4F01-9344-DBBA43FFA834}" destId="{D28321B1-0234-4B59-A4E5-5B13B8CD53ED}" srcOrd="3" destOrd="0" presId="urn:microsoft.com/office/officeart/2011/layout/HexagonRadial"/>
    <dgm:cxn modelId="{962DF37A-D41B-468E-958C-4169852F7854}" type="presParOf" srcId="{D28321B1-0234-4B59-A4E5-5B13B8CD53ED}" destId="{63937EA5-F973-45AE-A2A6-36D91764D47B}" srcOrd="0" destOrd="0" presId="urn:microsoft.com/office/officeart/2011/layout/HexagonRadial"/>
    <dgm:cxn modelId="{238340D8-2A8A-454C-993F-3F19421CABAC}" type="presParOf" srcId="{173FC603-FC27-4F01-9344-DBBA43FFA834}" destId="{F207B88E-038D-4C3B-9510-49290A4A715D}" srcOrd="4" destOrd="0" presId="urn:microsoft.com/office/officeart/2011/layout/HexagonRadial"/>
    <dgm:cxn modelId="{654B5FD6-FBED-4E03-A27F-4B8E9C32A6F8}" type="presParOf" srcId="{173FC603-FC27-4F01-9344-DBBA43FFA834}" destId="{ACB39A0C-CC94-4D52-B08A-C31ED4C59390}" srcOrd="5" destOrd="0" presId="urn:microsoft.com/office/officeart/2011/layout/HexagonRadial"/>
    <dgm:cxn modelId="{CD063E10-22BD-4A41-B54A-A85AC37A1838}" type="presParOf" srcId="{ACB39A0C-CC94-4D52-B08A-C31ED4C59390}" destId="{FA58BBBE-F9BA-43DA-979C-1431DD1F7BC1}" srcOrd="0" destOrd="0" presId="urn:microsoft.com/office/officeart/2011/layout/HexagonRadial"/>
    <dgm:cxn modelId="{DCA6D68B-A49C-4B41-BAD6-2134E6AFD43C}" type="presParOf" srcId="{173FC603-FC27-4F01-9344-DBBA43FFA834}" destId="{4A8AF3D8-73AB-4F04-A152-9482B343EBED}" srcOrd="6" destOrd="0" presId="urn:microsoft.com/office/officeart/2011/layout/HexagonRadial"/>
    <dgm:cxn modelId="{C52B7F08-0940-4DD9-8A3E-592222F7461B}" type="presParOf" srcId="{173FC603-FC27-4F01-9344-DBBA43FFA834}" destId="{67D55313-7369-462A-91CC-B769A70CFFC5}" srcOrd="7" destOrd="0" presId="urn:microsoft.com/office/officeart/2011/layout/HexagonRadial"/>
    <dgm:cxn modelId="{B38EC107-C65C-4B40-A28F-EBCECEBC2F97}" type="presParOf" srcId="{67D55313-7369-462A-91CC-B769A70CFFC5}" destId="{88A219ED-9A1B-4FDD-B931-9CF6B8CFFD3A}" srcOrd="0" destOrd="0" presId="urn:microsoft.com/office/officeart/2011/layout/HexagonRadial"/>
    <dgm:cxn modelId="{99098220-685A-47C0-89E6-0678801B8089}" type="presParOf" srcId="{173FC603-FC27-4F01-9344-DBBA43FFA834}" destId="{AF2AC342-C60E-4E8B-89C7-D7257F649032}" srcOrd="8" destOrd="0" presId="urn:microsoft.com/office/officeart/2011/layout/HexagonRadial"/>
    <dgm:cxn modelId="{0F6B5623-BEC2-4AFA-A31D-1A0736E9A084}" type="presParOf" srcId="{173FC603-FC27-4F01-9344-DBBA43FFA834}" destId="{74333EB5-5EF9-4509-838E-E2010F9B55BF}" srcOrd="9" destOrd="0" presId="urn:microsoft.com/office/officeart/2011/layout/HexagonRadial"/>
    <dgm:cxn modelId="{718E1983-FA52-408B-B70C-50A9F4599AF9}" type="presParOf" srcId="{74333EB5-5EF9-4509-838E-E2010F9B55BF}" destId="{532061C8-CD35-4474-B8AF-2F4426BD72F5}" srcOrd="0" destOrd="0" presId="urn:microsoft.com/office/officeart/2011/layout/HexagonRadial"/>
    <dgm:cxn modelId="{77A2DE2C-F410-47D1-804B-3C54234C998D}" type="presParOf" srcId="{173FC603-FC27-4F01-9344-DBBA43FFA834}" destId="{54CA0AB6-6826-4333-8346-2592FCE1EF14}" srcOrd="10" destOrd="0" presId="urn:microsoft.com/office/officeart/2011/layout/HexagonRadial"/>
    <dgm:cxn modelId="{8B1C860D-8252-46EB-AD35-13B91976F8FC}" type="presParOf" srcId="{173FC603-FC27-4F01-9344-DBBA43FFA834}" destId="{D0B6F626-B40A-4FA9-8572-7BF28D9C5151}" srcOrd="11" destOrd="0" presId="urn:microsoft.com/office/officeart/2011/layout/HexagonRadial"/>
    <dgm:cxn modelId="{50781D35-B9F7-470F-AE1A-0D9563EC0980}" type="presParOf" srcId="{D0B6F626-B40A-4FA9-8572-7BF28D9C5151}" destId="{D1C75243-4398-420D-8408-871071E82807}" srcOrd="0" destOrd="0" presId="urn:microsoft.com/office/officeart/2011/layout/HexagonRadial"/>
    <dgm:cxn modelId="{AB4B494F-5190-4282-A286-3CAD7EE95765}" type="presParOf" srcId="{173FC603-FC27-4F01-9344-DBBA43FFA834}" destId="{10A6180A-AD01-4D60-BF54-825444934753}" srcOrd="12" destOrd="0" presId="urn:microsoft.com/office/officeart/2011/layout/HexagonRadial"/>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CA44D-BA6C-4447-900E-7305A3BB7D1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2CA7788-7145-4E9F-9180-55202C7EB6DE}">
      <dgm:prSet phldrT="[Text]"/>
      <dgm:spPr/>
      <dgm:t>
        <a:bodyPr/>
        <a:lstStyle/>
        <a:p>
          <a:r>
            <a:rPr lang="en-US" dirty="0" smtClean="0"/>
            <a:t>১</a:t>
          </a:r>
          <a:endParaRPr lang="en-US" dirty="0"/>
        </a:p>
      </dgm:t>
    </dgm:pt>
    <dgm:pt modelId="{8943EB9C-7027-4B86-8F4C-7EC3585EA974}" type="parTrans" cxnId="{F985291F-14D5-4622-B373-D06E05545550}">
      <dgm:prSet/>
      <dgm:spPr/>
      <dgm:t>
        <a:bodyPr/>
        <a:lstStyle/>
        <a:p>
          <a:endParaRPr lang="en-US"/>
        </a:p>
      </dgm:t>
    </dgm:pt>
    <dgm:pt modelId="{D5858C75-67A3-4C04-BCA6-E722D150E0ED}" type="sibTrans" cxnId="{F985291F-14D5-4622-B373-D06E05545550}">
      <dgm:prSet/>
      <dgm:spPr/>
      <dgm:t>
        <a:bodyPr/>
        <a:lstStyle/>
        <a:p>
          <a:endParaRPr lang="en-US"/>
        </a:p>
      </dgm:t>
    </dgm:pt>
    <dgm:pt modelId="{C6C4E24F-293D-48D3-AE66-66E8214AF2CA}">
      <dgm:prSet phldrT="[Text]"/>
      <dgm:spPr/>
      <dgm:t>
        <a:bodyPr/>
        <a:lstStyle/>
        <a:p>
          <a:r>
            <a:rPr lang="en-US" dirty="0" err="1" smtClean="0"/>
            <a:t>ভূপৃষ্ঠে</a:t>
          </a:r>
          <a:r>
            <a:rPr lang="en-US" dirty="0" smtClean="0"/>
            <a:t> </a:t>
          </a:r>
          <a:r>
            <a:rPr lang="en-US" dirty="0" err="1" smtClean="0"/>
            <a:t>ভাঁজের</a:t>
          </a:r>
          <a:r>
            <a:rPr lang="en-US" dirty="0" smtClean="0"/>
            <a:t> </a:t>
          </a:r>
          <a:r>
            <a:rPr lang="en-US" dirty="0" err="1" smtClean="0"/>
            <a:t>সৃষ্টি</a:t>
          </a:r>
          <a:r>
            <a:rPr lang="en-US" dirty="0" smtClean="0"/>
            <a:t> </a:t>
          </a:r>
          <a:r>
            <a:rPr lang="en-US" dirty="0" err="1" smtClean="0"/>
            <a:t>হয়</a:t>
          </a:r>
          <a:endParaRPr lang="en-US" dirty="0"/>
        </a:p>
      </dgm:t>
    </dgm:pt>
    <dgm:pt modelId="{AA3ECB03-A236-4549-8337-97BFA43DE3F9}" type="parTrans" cxnId="{196B116D-569E-4BCB-A9F1-F31B6D2AA6FC}">
      <dgm:prSet/>
      <dgm:spPr/>
      <dgm:t>
        <a:bodyPr/>
        <a:lstStyle/>
        <a:p>
          <a:endParaRPr lang="en-US"/>
        </a:p>
      </dgm:t>
    </dgm:pt>
    <dgm:pt modelId="{40B2FD6E-7A0F-401D-9236-C9BC4B84E8FE}" type="sibTrans" cxnId="{196B116D-569E-4BCB-A9F1-F31B6D2AA6FC}">
      <dgm:prSet/>
      <dgm:spPr/>
      <dgm:t>
        <a:bodyPr/>
        <a:lstStyle/>
        <a:p>
          <a:endParaRPr lang="en-US"/>
        </a:p>
      </dgm:t>
    </dgm:pt>
    <dgm:pt modelId="{BABD0134-429D-4418-A03A-0D61FD95B010}">
      <dgm:prSet phldrT="[Text]"/>
      <dgm:spPr/>
      <dgm:t>
        <a:bodyPr/>
        <a:lstStyle/>
        <a:p>
          <a:r>
            <a:rPr lang="en-US" dirty="0" smtClean="0"/>
            <a:t>২</a:t>
          </a:r>
          <a:endParaRPr lang="en-US" dirty="0"/>
        </a:p>
      </dgm:t>
    </dgm:pt>
    <dgm:pt modelId="{93D35DA0-A69C-4D65-83E6-0C43DBD99ADF}" type="parTrans" cxnId="{983C9943-FE77-440A-9F95-84095DC8D463}">
      <dgm:prSet/>
      <dgm:spPr/>
      <dgm:t>
        <a:bodyPr/>
        <a:lstStyle/>
        <a:p>
          <a:endParaRPr lang="en-US"/>
        </a:p>
      </dgm:t>
    </dgm:pt>
    <dgm:pt modelId="{DA222814-076E-4340-93F2-E59E15FBB0BB}" type="sibTrans" cxnId="{983C9943-FE77-440A-9F95-84095DC8D463}">
      <dgm:prSet/>
      <dgm:spPr/>
      <dgm:t>
        <a:bodyPr/>
        <a:lstStyle/>
        <a:p>
          <a:endParaRPr lang="en-US"/>
        </a:p>
      </dgm:t>
    </dgm:pt>
    <dgm:pt modelId="{10D0B857-002F-4920-AEE6-4E757ACDCD26}">
      <dgm:prSet phldrT="[Text]"/>
      <dgm:spPr/>
      <dgm:t>
        <a:bodyPr/>
        <a:lstStyle/>
        <a:p>
          <a:r>
            <a:rPr lang="en-US" dirty="0" err="1" smtClean="0"/>
            <a:t>পার্বত্য</a:t>
          </a:r>
          <a:r>
            <a:rPr lang="en-US" dirty="0" smtClean="0"/>
            <a:t> </a:t>
          </a:r>
          <a:r>
            <a:rPr lang="en-US" dirty="0" err="1" smtClean="0"/>
            <a:t>অঞ্চলে</a:t>
          </a:r>
          <a:r>
            <a:rPr lang="en-US" dirty="0" smtClean="0"/>
            <a:t> </a:t>
          </a:r>
          <a:r>
            <a:rPr lang="en-US" dirty="0" err="1" smtClean="0"/>
            <a:t>ধ্বস</a:t>
          </a:r>
          <a:r>
            <a:rPr lang="en-US" dirty="0" smtClean="0"/>
            <a:t> </a:t>
          </a:r>
          <a:r>
            <a:rPr lang="en-US" dirty="0" err="1" smtClean="0"/>
            <a:t>নেমে</a:t>
          </a:r>
          <a:r>
            <a:rPr lang="en-US" dirty="0" smtClean="0"/>
            <a:t> </a:t>
          </a:r>
          <a:r>
            <a:rPr lang="en-US" dirty="0" err="1" smtClean="0"/>
            <a:t>নদীর</a:t>
          </a:r>
          <a:r>
            <a:rPr lang="en-US" dirty="0" smtClean="0"/>
            <a:t> </a:t>
          </a:r>
          <a:r>
            <a:rPr lang="en-US" dirty="0" err="1" smtClean="0"/>
            <a:t>গতিপথ</a:t>
          </a:r>
          <a:r>
            <a:rPr lang="en-US" dirty="0" smtClean="0"/>
            <a:t> </a:t>
          </a:r>
          <a:r>
            <a:rPr lang="en-US" dirty="0" err="1" smtClean="0"/>
            <a:t>রোধ</a:t>
          </a:r>
          <a:r>
            <a:rPr lang="en-US" dirty="0" smtClean="0"/>
            <a:t> </a:t>
          </a:r>
          <a:r>
            <a:rPr lang="en-US" dirty="0" err="1" smtClean="0"/>
            <a:t>করে</a:t>
          </a:r>
          <a:r>
            <a:rPr lang="en-US" dirty="0" smtClean="0"/>
            <a:t> </a:t>
          </a:r>
          <a:r>
            <a:rPr lang="en-US" dirty="0" err="1" smtClean="0"/>
            <a:t>হ্রদের</a:t>
          </a:r>
          <a:r>
            <a:rPr lang="en-US" dirty="0" smtClean="0"/>
            <a:t> </a:t>
          </a:r>
          <a:r>
            <a:rPr lang="en-US" dirty="0" err="1" smtClean="0"/>
            <a:t>সৃষ্টি</a:t>
          </a:r>
          <a:r>
            <a:rPr lang="en-US" dirty="0" smtClean="0"/>
            <a:t> </a:t>
          </a:r>
          <a:r>
            <a:rPr lang="en-US" dirty="0" err="1" smtClean="0"/>
            <a:t>করতে</a:t>
          </a:r>
          <a:r>
            <a:rPr lang="en-US" dirty="0" smtClean="0"/>
            <a:t> </a:t>
          </a:r>
          <a:r>
            <a:rPr lang="en-US" dirty="0" err="1" smtClean="0"/>
            <a:t>পারে</a:t>
          </a:r>
          <a:r>
            <a:rPr lang="en-US" dirty="0" smtClean="0"/>
            <a:t>। </a:t>
          </a:r>
          <a:endParaRPr lang="en-US" dirty="0"/>
        </a:p>
      </dgm:t>
    </dgm:pt>
    <dgm:pt modelId="{C7A810B0-8658-495B-97C9-8C1C707DCFCC}" type="parTrans" cxnId="{2981A443-1742-46F9-8933-7EE14D5D945E}">
      <dgm:prSet/>
      <dgm:spPr/>
      <dgm:t>
        <a:bodyPr/>
        <a:lstStyle/>
        <a:p>
          <a:endParaRPr lang="en-US"/>
        </a:p>
      </dgm:t>
    </dgm:pt>
    <dgm:pt modelId="{03ADFAF2-0B06-4CEC-B012-F69BBEDA8558}" type="sibTrans" cxnId="{2981A443-1742-46F9-8933-7EE14D5D945E}">
      <dgm:prSet/>
      <dgm:spPr/>
      <dgm:t>
        <a:bodyPr/>
        <a:lstStyle/>
        <a:p>
          <a:endParaRPr lang="en-US"/>
        </a:p>
      </dgm:t>
    </dgm:pt>
    <dgm:pt modelId="{9690077E-665B-4761-B127-F4858FC56DC5}">
      <dgm:prSet phldrT="[Text]"/>
      <dgm:spPr/>
      <dgm:t>
        <a:bodyPr/>
        <a:lstStyle/>
        <a:p>
          <a:r>
            <a:rPr lang="en-US" dirty="0" smtClean="0"/>
            <a:t>৩</a:t>
          </a:r>
          <a:endParaRPr lang="en-US" dirty="0"/>
        </a:p>
      </dgm:t>
    </dgm:pt>
    <dgm:pt modelId="{B7C24A0A-CE75-4B3F-840A-00D8D022A241}" type="parTrans" cxnId="{2BAA8329-1C94-4CDA-86F0-FA62DE39C02B}">
      <dgm:prSet/>
      <dgm:spPr/>
      <dgm:t>
        <a:bodyPr/>
        <a:lstStyle/>
        <a:p>
          <a:endParaRPr lang="en-US"/>
        </a:p>
      </dgm:t>
    </dgm:pt>
    <dgm:pt modelId="{C2F84D28-BA52-4145-B4AE-15B51D2BDDFE}" type="sibTrans" cxnId="{2BAA8329-1C94-4CDA-86F0-FA62DE39C02B}">
      <dgm:prSet/>
      <dgm:spPr/>
      <dgm:t>
        <a:bodyPr/>
        <a:lstStyle/>
        <a:p>
          <a:endParaRPr lang="en-US"/>
        </a:p>
      </dgm:t>
    </dgm:pt>
    <dgm:pt modelId="{FA0B5E21-3A25-4231-AE04-E5E97B723740}">
      <dgm:prSet phldrT="[Text]"/>
      <dgm:spPr/>
      <dgm:t>
        <a:bodyPr/>
        <a:lstStyle/>
        <a:p>
          <a:r>
            <a:rPr lang="en-US" dirty="0" err="1" smtClean="0"/>
            <a:t>ক্ষতিগ্রস্থ</a:t>
          </a:r>
          <a:r>
            <a:rPr lang="en-US" dirty="0" smtClean="0"/>
            <a:t> </a:t>
          </a:r>
          <a:r>
            <a:rPr lang="en-US" dirty="0" err="1" smtClean="0"/>
            <a:t>এলাকায়</a:t>
          </a:r>
          <a:r>
            <a:rPr lang="en-US" dirty="0" smtClean="0"/>
            <a:t>  </a:t>
          </a:r>
          <a:r>
            <a:rPr lang="en-US" dirty="0" err="1" smtClean="0"/>
            <a:t>দুর্ভিক্ষ</a:t>
          </a:r>
          <a:r>
            <a:rPr lang="en-US" dirty="0" smtClean="0"/>
            <a:t> ও </a:t>
          </a:r>
          <a:r>
            <a:rPr lang="en-US" dirty="0" err="1" smtClean="0"/>
            <a:t>মহামারি</a:t>
          </a:r>
          <a:r>
            <a:rPr lang="en-US" dirty="0" smtClean="0"/>
            <a:t> </a:t>
          </a:r>
          <a:r>
            <a:rPr lang="en-US" dirty="0" err="1" smtClean="0"/>
            <a:t>দেখা</a:t>
          </a:r>
          <a:r>
            <a:rPr lang="en-US" dirty="0" smtClean="0"/>
            <a:t> </a:t>
          </a:r>
          <a:r>
            <a:rPr lang="en-US" dirty="0" err="1" smtClean="0"/>
            <a:t>দিতে</a:t>
          </a:r>
          <a:r>
            <a:rPr lang="en-US" dirty="0" smtClean="0"/>
            <a:t> </a:t>
          </a:r>
          <a:r>
            <a:rPr lang="en-US" dirty="0" err="1" smtClean="0"/>
            <a:t>পারে</a:t>
          </a:r>
          <a:r>
            <a:rPr lang="en-US" dirty="0" smtClean="0"/>
            <a:t>। </a:t>
          </a:r>
          <a:endParaRPr lang="en-US" dirty="0"/>
        </a:p>
      </dgm:t>
    </dgm:pt>
    <dgm:pt modelId="{2F033D35-A313-45A6-9A73-A469E84AAF4D}" type="parTrans" cxnId="{0F113391-1184-4773-B95D-C84EA7968E77}">
      <dgm:prSet/>
      <dgm:spPr/>
      <dgm:t>
        <a:bodyPr/>
        <a:lstStyle/>
        <a:p>
          <a:endParaRPr lang="en-US"/>
        </a:p>
      </dgm:t>
    </dgm:pt>
    <dgm:pt modelId="{CC967173-5406-4104-8A3F-2FE7F9400F48}" type="sibTrans" cxnId="{0F113391-1184-4773-B95D-C84EA7968E77}">
      <dgm:prSet/>
      <dgm:spPr/>
      <dgm:t>
        <a:bodyPr/>
        <a:lstStyle/>
        <a:p>
          <a:endParaRPr lang="en-US"/>
        </a:p>
      </dgm:t>
    </dgm:pt>
    <dgm:pt modelId="{BEBE3336-E87B-4546-994A-119B43EF5FD2}" type="pres">
      <dgm:prSet presAssocID="{4C8CA44D-BA6C-4447-900E-7305A3BB7D11}" presName="linearFlow" presStyleCnt="0">
        <dgm:presLayoutVars>
          <dgm:dir/>
          <dgm:animLvl val="lvl"/>
          <dgm:resizeHandles val="exact"/>
        </dgm:presLayoutVars>
      </dgm:prSet>
      <dgm:spPr/>
      <dgm:t>
        <a:bodyPr/>
        <a:lstStyle/>
        <a:p>
          <a:endParaRPr lang="en-US"/>
        </a:p>
      </dgm:t>
    </dgm:pt>
    <dgm:pt modelId="{B062B5BC-8C61-423C-91A8-7C6922ADECC0}" type="pres">
      <dgm:prSet presAssocID="{02CA7788-7145-4E9F-9180-55202C7EB6DE}" presName="composite" presStyleCnt="0"/>
      <dgm:spPr/>
    </dgm:pt>
    <dgm:pt modelId="{8C04BA25-152E-4216-ABAD-4E753B45F417}" type="pres">
      <dgm:prSet presAssocID="{02CA7788-7145-4E9F-9180-55202C7EB6DE}" presName="parentText" presStyleLbl="alignNode1" presStyleIdx="0" presStyleCnt="3">
        <dgm:presLayoutVars>
          <dgm:chMax val="1"/>
          <dgm:bulletEnabled val="1"/>
        </dgm:presLayoutVars>
      </dgm:prSet>
      <dgm:spPr/>
      <dgm:t>
        <a:bodyPr/>
        <a:lstStyle/>
        <a:p>
          <a:endParaRPr lang="en-US"/>
        </a:p>
      </dgm:t>
    </dgm:pt>
    <dgm:pt modelId="{8DF4B51E-FBA2-4C2F-B15C-337E4514B3FC}" type="pres">
      <dgm:prSet presAssocID="{02CA7788-7145-4E9F-9180-55202C7EB6DE}" presName="descendantText" presStyleLbl="alignAcc1" presStyleIdx="0" presStyleCnt="3" custLinFactY="46693" custLinFactNeighborX="0" custLinFactNeighborY="100000">
        <dgm:presLayoutVars>
          <dgm:bulletEnabled val="1"/>
        </dgm:presLayoutVars>
      </dgm:prSet>
      <dgm:spPr/>
      <dgm:t>
        <a:bodyPr/>
        <a:lstStyle/>
        <a:p>
          <a:endParaRPr lang="en-US"/>
        </a:p>
      </dgm:t>
    </dgm:pt>
    <dgm:pt modelId="{B8AF0414-49EA-4117-AB96-C11822B0978B}" type="pres">
      <dgm:prSet presAssocID="{D5858C75-67A3-4C04-BCA6-E722D150E0ED}" presName="sp" presStyleCnt="0"/>
      <dgm:spPr/>
    </dgm:pt>
    <dgm:pt modelId="{920B439B-9439-4837-8E53-515EEAA1C43E}" type="pres">
      <dgm:prSet presAssocID="{BABD0134-429D-4418-A03A-0D61FD95B010}" presName="composite" presStyleCnt="0"/>
      <dgm:spPr/>
    </dgm:pt>
    <dgm:pt modelId="{F6C9C423-E26D-462F-AC31-711038628E7E}" type="pres">
      <dgm:prSet presAssocID="{BABD0134-429D-4418-A03A-0D61FD95B010}" presName="parentText" presStyleLbl="alignNode1" presStyleIdx="1" presStyleCnt="3">
        <dgm:presLayoutVars>
          <dgm:chMax val="1"/>
          <dgm:bulletEnabled val="1"/>
        </dgm:presLayoutVars>
      </dgm:prSet>
      <dgm:spPr/>
      <dgm:t>
        <a:bodyPr/>
        <a:lstStyle/>
        <a:p>
          <a:endParaRPr lang="en-US"/>
        </a:p>
      </dgm:t>
    </dgm:pt>
    <dgm:pt modelId="{495BD236-475F-477C-885E-F762BDA3D0D3}" type="pres">
      <dgm:prSet presAssocID="{BABD0134-429D-4418-A03A-0D61FD95B010}" presName="descendantText" presStyleLbl="alignAcc1" presStyleIdx="1" presStyleCnt="3" custLinFactY="-28834" custLinFactNeighborX="0" custLinFactNeighborY="-100000">
        <dgm:presLayoutVars>
          <dgm:bulletEnabled val="1"/>
        </dgm:presLayoutVars>
      </dgm:prSet>
      <dgm:spPr/>
      <dgm:t>
        <a:bodyPr/>
        <a:lstStyle/>
        <a:p>
          <a:endParaRPr lang="en-US"/>
        </a:p>
      </dgm:t>
    </dgm:pt>
    <dgm:pt modelId="{F8D5C97D-AFF5-4DAB-B85F-2DF6139F629C}" type="pres">
      <dgm:prSet presAssocID="{DA222814-076E-4340-93F2-E59E15FBB0BB}" presName="sp" presStyleCnt="0"/>
      <dgm:spPr/>
    </dgm:pt>
    <dgm:pt modelId="{00555944-7A72-48BE-B31E-1E667FD52E87}" type="pres">
      <dgm:prSet presAssocID="{9690077E-665B-4761-B127-F4858FC56DC5}" presName="composite" presStyleCnt="0"/>
      <dgm:spPr/>
    </dgm:pt>
    <dgm:pt modelId="{FC70C60A-5143-4532-959D-3B3C7C863DDF}" type="pres">
      <dgm:prSet presAssocID="{9690077E-665B-4761-B127-F4858FC56DC5}" presName="parentText" presStyleLbl="alignNode1" presStyleIdx="2" presStyleCnt="3">
        <dgm:presLayoutVars>
          <dgm:chMax val="1"/>
          <dgm:bulletEnabled val="1"/>
        </dgm:presLayoutVars>
      </dgm:prSet>
      <dgm:spPr/>
      <dgm:t>
        <a:bodyPr/>
        <a:lstStyle/>
        <a:p>
          <a:endParaRPr lang="en-US"/>
        </a:p>
      </dgm:t>
    </dgm:pt>
    <dgm:pt modelId="{05613784-BC13-4B0D-A7DD-3C4A2207CC4D}" type="pres">
      <dgm:prSet presAssocID="{9690077E-665B-4761-B127-F4858FC56DC5}" presName="descendantText" presStyleLbl="alignAcc1" presStyleIdx="2" presStyleCnt="3">
        <dgm:presLayoutVars>
          <dgm:bulletEnabled val="1"/>
        </dgm:presLayoutVars>
      </dgm:prSet>
      <dgm:spPr/>
      <dgm:t>
        <a:bodyPr/>
        <a:lstStyle/>
        <a:p>
          <a:endParaRPr lang="en-US"/>
        </a:p>
      </dgm:t>
    </dgm:pt>
  </dgm:ptLst>
  <dgm:cxnLst>
    <dgm:cxn modelId="{196B116D-569E-4BCB-A9F1-F31B6D2AA6FC}" srcId="{02CA7788-7145-4E9F-9180-55202C7EB6DE}" destId="{C6C4E24F-293D-48D3-AE66-66E8214AF2CA}" srcOrd="0" destOrd="0" parTransId="{AA3ECB03-A236-4549-8337-97BFA43DE3F9}" sibTransId="{40B2FD6E-7A0F-401D-9236-C9BC4B84E8FE}"/>
    <dgm:cxn modelId="{3F903600-518D-43A4-8B91-D9A6D1876807}" type="presOf" srcId="{02CA7788-7145-4E9F-9180-55202C7EB6DE}" destId="{8C04BA25-152E-4216-ABAD-4E753B45F417}" srcOrd="0" destOrd="0" presId="urn:microsoft.com/office/officeart/2005/8/layout/chevron2"/>
    <dgm:cxn modelId="{523F0526-1301-4357-8306-1A0E82ED9FDD}" type="presOf" srcId="{FA0B5E21-3A25-4231-AE04-E5E97B723740}" destId="{05613784-BC13-4B0D-A7DD-3C4A2207CC4D}" srcOrd="0" destOrd="0" presId="urn:microsoft.com/office/officeart/2005/8/layout/chevron2"/>
    <dgm:cxn modelId="{2981A443-1742-46F9-8933-7EE14D5D945E}" srcId="{BABD0134-429D-4418-A03A-0D61FD95B010}" destId="{10D0B857-002F-4920-AEE6-4E757ACDCD26}" srcOrd="0" destOrd="0" parTransId="{C7A810B0-8658-495B-97C9-8C1C707DCFCC}" sibTransId="{03ADFAF2-0B06-4CEC-B012-F69BBEDA8558}"/>
    <dgm:cxn modelId="{3872AA5F-5C97-4A56-BC64-9B6FA2FE4DD3}" type="presOf" srcId="{BABD0134-429D-4418-A03A-0D61FD95B010}" destId="{F6C9C423-E26D-462F-AC31-711038628E7E}" srcOrd="0" destOrd="0" presId="urn:microsoft.com/office/officeart/2005/8/layout/chevron2"/>
    <dgm:cxn modelId="{53A3116E-F300-4BE3-8A51-4578D59DF527}" type="presOf" srcId="{10D0B857-002F-4920-AEE6-4E757ACDCD26}" destId="{495BD236-475F-477C-885E-F762BDA3D0D3}" srcOrd="0" destOrd="0" presId="urn:microsoft.com/office/officeart/2005/8/layout/chevron2"/>
    <dgm:cxn modelId="{1C50EB0A-68EE-4F3A-970A-42A4868604CF}" type="presOf" srcId="{4C8CA44D-BA6C-4447-900E-7305A3BB7D11}" destId="{BEBE3336-E87B-4546-994A-119B43EF5FD2}" srcOrd="0" destOrd="0" presId="urn:microsoft.com/office/officeart/2005/8/layout/chevron2"/>
    <dgm:cxn modelId="{A60409C2-2955-4005-A509-650765D3DCC3}" type="presOf" srcId="{9690077E-665B-4761-B127-F4858FC56DC5}" destId="{FC70C60A-5143-4532-959D-3B3C7C863DDF}" srcOrd="0" destOrd="0" presId="urn:microsoft.com/office/officeart/2005/8/layout/chevron2"/>
    <dgm:cxn modelId="{776B6292-394B-4576-B55B-BA7F809F6666}" type="presOf" srcId="{C6C4E24F-293D-48D3-AE66-66E8214AF2CA}" destId="{8DF4B51E-FBA2-4C2F-B15C-337E4514B3FC}" srcOrd="0" destOrd="0" presId="urn:microsoft.com/office/officeart/2005/8/layout/chevron2"/>
    <dgm:cxn modelId="{2BAA8329-1C94-4CDA-86F0-FA62DE39C02B}" srcId="{4C8CA44D-BA6C-4447-900E-7305A3BB7D11}" destId="{9690077E-665B-4761-B127-F4858FC56DC5}" srcOrd="2" destOrd="0" parTransId="{B7C24A0A-CE75-4B3F-840A-00D8D022A241}" sibTransId="{C2F84D28-BA52-4145-B4AE-15B51D2BDDFE}"/>
    <dgm:cxn modelId="{983C9943-FE77-440A-9F95-84095DC8D463}" srcId="{4C8CA44D-BA6C-4447-900E-7305A3BB7D11}" destId="{BABD0134-429D-4418-A03A-0D61FD95B010}" srcOrd="1" destOrd="0" parTransId="{93D35DA0-A69C-4D65-83E6-0C43DBD99ADF}" sibTransId="{DA222814-076E-4340-93F2-E59E15FBB0BB}"/>
    <dgm:cxn modelId="{0F113391-1184-4773-B95D-C84EA7968E77}" srcId="{9690077E-665B-4761-B127-F4858FC56DC5}" destId="{FA0B5E21-3A25-4231-AE04-E5E97B723740}" srcOrd="0" destOrd="0" parTransId="{2F033D35-A313-45A6-9A73-A469E84AAF4D}" sibTransId="{CC967173-5406-4104-8A3F-2FE7F9400F48}"/>
    <dgm:cxn modelId="{F985291F-14D5-4622-B373-D06E05545550}" srcId="{4C8CA44D-BA6C-4447-900E-7305A3BB7D11}" destId="{02CA7788-7145-4E9F-9180-55202C7EB6DE}" srcOrd="0" destOrd="0" parTransId="{8943EB9C-7027-4B86-8F4C-7EC3585EA974}" sibTransId="{D5858C75-67A3-4C04-BCA6-E722D150E0ED}"/>
    <dgm:cxn modelId="{3384BA39-32E8-452E-88F5-2A3949BAAA95}" type="presParOf" srcId="{BEBE3336-E87B-4546-994A-119B43EF5FD2}" destId="{B062B5BC-8C61-423C-91A8-7C6922ADECC0}" srcOrd="0" destOrd="0" presId="urn:microsoft.com/office/officeart/2005/8/layout/chevron2"/>
    <dgm:cxn modelId="{53C36642-16F9-4EE0-8DAD-5A580CC62D3D}" type="presParOf" srcId="{B062B5BC-8C61-423C-91A8-7C6922ADECC0}" destId="{8C04BA25-152E-4216-ABAD-4E753B45F417}" srcOrd="0" destOrd="0" presId="urn:microsoft.com/office/officeart/2005/8/layout/chevron2"/>
    <dgm:cxn modelId="{0B500EF9-13F0-446D-B2A8-D9662BB54A03}" type="presParOf" srcId="{B062B5BC-8C61-423C-91A8-7C6922ADECC0}" destId="{8DF4B51E-FBA2-4C2F-B15C-337E4514B3FC}" srcOrd="1" destOrd="0" presId="urn:microsoft.com/office/officeart/2005/8/layout/chevron2"/>
    <dgm:cxn modelId="{124AB84C-0D7B-46E7-8B50-CE92A97E4400}" type="presParOf" srcId="{BEBE3336-E87B-4546-994A-119B43EF5FD2}" destId="{B8AF0414-49EA-4117-AB96-C11822B0978B}" srcOrd="1" destOrd="0" presId="urn:microsoft.com/office/officeart/2005/8/layout/chevron2"/>
    <dgm:cxn modelId="{BF34E84A-F5B8-45E2-BEA2-5733B2812304}" type="presParOf" srcId="{BEBE3336-E87B-4546-994A-119B43EF5FD2}" destId="{920B439B-9439-4837-8E53-515EEAA1C43E}" srcOrd="2" destOrd="0" presId="urn:microsoft.com/office/officeart/2005/8/layout/chevron2"/>
    <dgm:cxn modelId="{15D1F18F-584C-42A6-B4A6-DD8965BB5946}" type="presParOf" srcId="{920B439B-9439-4837-8E53-515EEAA1C43E}" destId="{F6C9C423-E26D-462F-AC31-711038628E7E}" srcOrd="0" destOrd="0" presId="urn:microsoft.com/office/officeart/2005/8/layout/chevron2"/>
    <dgm:cxn modelId="{5124529F-02E9-4D3E-AA36-061293063D2C}" type="presParOf" srcId="{920B439B-9439-4837-8E53-515EEAA1C43E}" destId="{495BD236-475F-477C-885E-F762BDA3D0D3}" srcOrd="1" destOrd="0" presId="urn:microsoft.com/office/officeart/2005/8/layout/chevron2"/>
    <dgm:cxn modelId="{F8E2C894-9B4F-4589-95D0-11890EA7155C}" type="presParOf" srcId="{BEBE3336-E87B-4546-994A-119B43EF5FD2}" destId="{F8D5C97D-AFF5-4DAB-B85F-2DF6139F629C}" srcOrd="3" destOrd="0" presId="urn:microsoft.com/office/officeart/2005/8/layout/chevron2"/>
    <dgm:cxn modelId="{2630DA01-43A8-40DC-B040-615C702153D4}" type="presParOf" srcId="{BEBE3336-E87B-4546-994A-119B43EF5FD2}" destId="{00555944-7A72-48BE-B31E-1E667FD52E87}" srcOrd="4" destOrd="0" presId="urn:microsoft.com/office/officeart/2005/8/layout/chevron2"/>
    <dgm:cxn modelId="{344F7275-0E9E-45EC-B7E2-7555A085D45C}" type="presParOf" srcId="{00555944-7A72-48BE-B31E-1E667FD52E87}" destId="{FC70C60A-5143-4532-959D-3B3C7C863DDF}" srcOrd="0" destOrd="0" presId="urn:microsoft.com/office/officeart/2005/8/layout/chevron2"/>
    <dgm:cxn modelId="{08AB677F-1F64-493F-B393-F519587BDAEB}" type="presParOf" srcId="{00555944-7A72-48BE-B31E-1E667FD52E87}" destId="{05613784-BC13-4B0D-A7DD-3C4A2207CC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2695C-1266-405A-A288-78DD269532B7}">
      <dsp:nvSpPr>
        <dsp:cNvPr id="0" name=""/>
        <dsp:cNvSpPr/>
      </dsp:nvSpPr>
      <dsp:spPr>
        <a:xfrm>
          <a:off x="2412563" y="19967"/>
          <a:ext cx="2249774" cy="201168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as-IN" sz="3100" kern="1200" dirty="0" smtClean="0">
              <a:solidFill>
                <a:srgbClr val="000000"/>
              </a:solidFill>
              <a:latin typeface="NikoshBAN" panose="02000000000000000000" pitchFamily="2" charset="0"/>
              <a:cs typeface="NikoshBAN" panose="02000000000000000000" pitchFamily="2" charset="0"/>
            </a:rPr>
            <a:t>ভূমিকম্পের কারণ </a:t>
          </a:r>
          <a:endParaRPr lang="en-US" sz="3100" kern="1200" dirty="0"/>
        </a:p>
      </dsp:txBody>
      <dsp:txXfrm>
        <a:off x="2742035" y="314571"/>
        <a:ext cx="1590830" cy="1422472"/>
      </dsp:txXfrm>
    </dsp:sp>
    <dsp:sp modelId="{CB66BF93-3B7B-4D7A-98DD-34E7D22593AB}">
      <dsp:nvSpPr>
        <dsp:cNvPr id="0" name=""/>
        <dsp:cNvSpPr/>
      </dsp:nvSpPr>
      <dsp:spPr>
        <a:xfrm rot="8053354">
          <a:off x="1752759" y="1685273"/>
          <a:ext cx="1255583" cy="1062362"/>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2023255" y="1783546"/>
        <a:ext cx="936874" cy="637418"/>
      </dsp:txXfrm>
    </dsp:sp>
    <dsp:sp modelId="{D2C95ACE-920A-43FA-863F-2F7742BD306A}">
      <dsp:nvSpPr>
        <dsp:cNvPr id="0" name=""/>
        <dsp:cNvSpPr/>
      </dsp:nvSpPr>
      <dsp:spPr>
        <a:xfrm rot="230301">
          <a:off x="352301" y="2244668"/>
          <a:ext cx="2203016" cy="1844213"/>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err="1" smtClean="0">
              <a:solidFill>
                <a:srgbClr val="000000"/>
              </a:solidFill>
              <a:latin typeface="NikoshBAN" panose="02000000000000000000" pitchFamily="2" charset="0"/>
              <a:cs typeface="NikoshBAN" panose="02000000000000000000" pitchFamily="2" charset="0"/>
            </a:rPr>
            <a:t>মনুষ্যসৃষ্ট</a:t>
          </a:r>
          <a:r>
            <a:rPr lang="as-IN" sz="1000" kern="1200" dirty="0" smtClean="0">
              <a:solidFill>
                <a:srgbClr val="000000"/>
              </a:solidFill>
              <a:latin typeface="NikoshBAN" panose="02000000000000000000" pitchFamily="2" charset="0"/>
              <a:cs typeface="NikoshBAN" panose="02000000000000000000" pitchFamily="2" charset="0"/>
            </a:rPr>
            <a:t>।</a:t>
          </a:r>
          <a:endParaRPr lang="en-US" sz="1000" kern="1200" dirty="0"/>
        </a:p>
      </dsp:txBody>
      <dsp:txXfrm>
        <a:off x="674925" y="2514747"/>
        <a:ext cx="1557768" cy="1304055"/>
      </dsp:txXfrm>
    </dsp:sp>
    <dsp:sp modelId="{8EEA9BD8-51A2-405B-846F-FBC2B8023C4B}">
      <dsp:nvSpPr>
        <dsp:cNvPr id="0" name=""/>
        <dsp:cNvSpPr/>
      </dsp:nvSpPr>
      <dsp:spPr>
        <a:xfrm rot="2588838">
          <a:off x="4166574" y="1557902"/>
          <a:ext cx="1106453" cy="1152325"/>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4211452" y="1674865"/>
        <a:ext cx="774517" cy="691395"/>
      </dsp:txXfrm>
    </dsp:sp>
    <dsp:sp modelId="{BA131E87-4BFD-4F67-8283-24DE27B7058B}">
      <dsp:nvSpPr>
        <dsp:cNvPr id="0" name=""/>
        <dsp:cNvSpPr/>
      </dsp:nvSpPr>
      <dsp:spPr>
        <a:xfrm>
          <a:off x="4793334" y="2292552"/>
          <a:ext cx="2194558" cy="187790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as-IN" sz="3600" kern="1200" dirty="0" smtClean="0">
              <a:solidFill>
                <a:srgbClr val="000000"/>
              </a:solidFill>
              <a:latin typeface="NikoshBAN" panose="02000000000000000000" pitchFamily="2" charset="0"/>
              <a:cs typeface="NikoshBAN" panose="02000000000000000000" pitchFamily="2" charset="0"/>
            </a:rPr>
            <a:t>প্রাকৃতিক</a:t>
          </a:r>
          <a:r>
            <a:rPr lang="as-IN" sz="3100" kern="1200" dirty="0" smtClean="0">
              <a:solidFill>
                <a:srgbClr val="000000"/>
              </a:solidFill>
              <a:latin typeface="NikoshBAN" panose="02000000000000000000" pitchFamily="2" charset="0"/>
              <a:cs typeface="NikoshBAN" panose="02000000000000000000" pitchFamily="2" charset="0"/>
            </a:rPr>
            <a:t> </a:t>
          </a:r>
          <a:r>
            <a:rPr lang="en-US" sz="3100" kern="1200" dirty="0" smtClean="0">
              <a:solidFill>
                <a:srgbClr val="000000"/>
              </a:solidFill>
              <a:latin typeface="NikoshBAN" panose="02000000000000000000" pitchFamily="2" charset="0"/>
              <a:cs typeface="NikoshBAN" panose="02000000000000000000" pitchFamily="2" charset="0"/>
            </a:rPr>
            <a:t> </a:t>
          </a:r>
          <a:r>
            <a:rPr lang="as-IN" sz="3100" kern="1200" dirty="0" smtClean="0">
              <a:solidFill>
                <a:srgbClr val="000000"/>
              </a:solidFill>
              <a:latin typeface="NikoshBAN" panose="02000000000000000000" pitchFamily="2" charset="0"/>
              <a:cs typeface="NikoshBAN" panose="02000000000000000000" pitchFamily="2" charset="0"/>
            </a:rPr>
            <a:t> </a:t>
          </a:r>
          <a:endParaRPr lang="en-US" sz="3100" kern="1200" dirty="0">
            <a:latin typeface="NikoshBAN" panose="02000000000000000000" pitchFamily="2" charset="0"/>
            <a:cs typeface="NikoshBAN" panose="02000000000000000000" pitchFamily="2" charset="0"/>
          </a:endParaRPr>
        </a:p>
      </dsp:txBody>
      <dsp:txXfrm>
        <a:off x="5114720" y="2567565"/>
        <a:ext cx="1551786" cy="1327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4428E-40DC-4FAA-A9A5-9CE8257E758F}">
      <dsp:nvSpPr>
        <dsp:cNvPr id="0" name=""/>
        <dsp:cNvSpPr/>
      </dsp:nvSpPr>
      <dsp:spPr>
        <a:xfrm>
          <a:off x="2818242" y="1748061"/>
          <a:ext cx="2417697" cy="1922001"/>
        </a:xfrm>
        <a:prstGeom prst="hexagon">
          <a:avLst>
            <a:gd name="adj" fmla="val 28570"/>
            <a:gd name="vf" fmla="val 115470"/>
          </a:avLst>
        </a:prstGeom>
        <a:solidFill>
          <a:srgbClr val="C0000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r>
            <a:rPr lang="en-US" sz="3200" kern="1200" dirty="0" err="1" smtClean="0">
              <a:latin typeface="NikoshBAN" panose="02000000000000000000" pitchFamily="2" charset="0"/>
              <a:cs typeface="NikoshBAN" panose="02000000000000000000" pitchFamily="2" charset="0"/>
            </a:rPr>
            <a:t>ভূমিকম্পের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ফলাফল</a:t>
          </a:r>
          <a:endParaRPr lang="en-US" sz="3200" kern="1200" dirty="0"/>
        </a:p>
      </dsp:txBody>
      <dsp:txXfrm>
        <a:off x="3202755" y="2053738"/>
        <a:ext cx="1648671" cy="1310647"/>
      </dsp:txXfrm>
    </dsp:sp>
    <dsp:sp modelId="{63937EA5-F973-45AE-A2A6-36D91764D47B}">
      <dsp:nvSpPr>
        <dsp:cNvPr id="0" name=""/>
        <dsp:cNvSpPr/>
      </dsp:nvSpPr>
      <dsp:spPr>
        <a:xfrm>
          <a:off x="4307472" y="828514"/>
          <a:ext cx="838302" cy="722308"/>
        </a:xfrm>
        <a:prstGeom prst="hexagon">
          <a:avLst>
            <a:gd name="adj" fmla="val 28900"/>
            <a:gd name="vf" fmla="val 115470"/>
          </a:avLst>
        </a:prstGeom>
        <a:gradFill rotWithShape="0">
          <a:gsLst>
            <a:gs pos="0">
              <a:schemeClr val="dk2">
                <a:tint val="40000"/>
                <a:hueOff val="0"/>
                <a:satOff val="0"/>
                <a:lumOff val="0"/>
                <a:alphaOff val="0"/>
                <a:tint val="98000"/>
                <a:lumMod val="100000"/>
              </a:schemeClr>
            </a:gs>
            <a:gs pos="100000">
              <a:schemeClr val="dk2">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12ED2DE-3C35-4D37-A95F-B522111A3B02}">
      <dsp:nvSpPr>
        <dsp:cNvPr id="0" name=""/>
        <dsp:cNvSpPr/>
      </dsp:nvSpPr>
      <dsp:spPr>
        <a:xfrm>
          <a:off x="3120825" y="31756"/>
          <a:ext cx="1820800" cy="1575206"/>
        </a:xfrm>
        <a:prstGeom prst="hexagon">
          <a:avLst>
            <a:gd name="adj" fmla="val 28570"/>
            <a:gd name="vf" fmla="val 115470"/>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জনপদ</a:t>
          </a:r>
          <a:r>
            <a:rPr lang="en-US" sz="2400" kern="1200" dirty="0" smtClean="0"/>
            <a:t> </a:t>
          </a:r>
          <a:r>
            <a:rPr lang="en-US" sz="2400" kern="1200" dirty="0" err="1" smtClean="0"/>
            <a:t>বিলীন</a:t>
          </a:r>
          <a:r>
            <a:rPr lang="en-US" sz="2400" kern="1200" dirty="0" smtClean="0"/>
            <a:t> </a:t>
          </a:r>
          <a:r>
            <a:rPr lang="en-US" sz="2400" kern="1200" dirty="0" err="1" smtClean="0"/>
            <a:t>হতে</a:t>
          </a:r>
          <a:r>
            <a:rPr lang="en-US" sz="2400" kern="1200" dirty="0" smtClean="0"/>
            <a:t> </a:t>
          </a:r>
          <a:r>
            <a:rPr lang="en-US" sz="2400" kern="1200" dirty="0" err="1" smtClean="0"/>
            <a:t>পারে</a:t>
          </a:r>
          <a:endParaRPr lang="en-US" sz="2400" kern="1200" dirty="0"/>
        </a:p>
      </dsp:txBody>
      <dsp:txXfrm>
        <a:off x="3422570" y="292801"/>
        <a:ext cx="1217310" cy="1053116"/>
      </dsp:txXfrm>
    </dsp:sp>
    <dsp:sp modelId="{FA58BBBE-F9BA-43DA-979C-1431DD1F7BC1}">
      <dsp:nvSpPr>
        <dsp:cNvPr id="0" name=""/>
        <dsp:cNvSpPr/>
      </dsp:nvSpPr>
      <dsp:spPr>
        <a:xfrm>
          <a:off x="5285836" y="2178846"/>
          <a:ext cx="838302" cy="722308"/>
        </a:xfrm>
        <a:prstGeom prst="hexagon">
          <a:avLst>
            <a:gd name="adj" fmla="val 28900"/>
            <a:gd name="vf" fmla="val 115470"/>
          </a:avLst>
        </a:prstGeom>
        <a:gradFill rotWithShape="0">
          <a:gsLst>
            <a:gs pos="0">
              <a:schemeClr val="dk2">
                <a:tint val="40000"/>
                <a:hueOff val="0"/>
                <a:satOff val="0"/>
                <a:lumOff val="0"/>
                <a:alphaOff val="0"/>
                <a:tint val="98000"/>
                <a:lumMod val="100000"/>
              </a:schemeClr>
            </a:gs>
            <a:gs pos="100000">
              <a:schemeClr val="dk2">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207B88E-038D-4C3B-9510-49290A4A715D}">
      <dsp:nvSpPr>
        <dsp:cNvPr id="0" name=""/>
        <dsp:cNvSpPr/>
      </dsp:nvSpPr>
      <dsp:spPr>
        <a:xfrm>
          <a:off x="4790711" y="1000613"/>
          <a:ext cx="1820800" cy="1575206"/>
        </a:xfrm>
        <a:prstGeom prst="hexagon">
          <a:avLst>
            <a:gd name="adj" fmla="val 28570"/>
            <a:gd name="vf" fmla="val 115470"/>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ব্যাপক</a:t>
          </a:r>
          <a:r>
            <a:rPr lang="en-US" sz="2400" kern="1200" dirty="0" smtClean="0"/>
            <a:t> </a:t>
          </a:r>
          <a:r>
            <a:rPr lang="en-US" sz="2400" kern="1200" dirty="0" err="1" smtClean="0"/>
            <a:t>ধ্বংসযজ্ঞ</a:t>
          </a:r>
          <a:r>
            <a:rPr lang="en-US" sz="2400" kern="1200" dirty="0" smtClean="0"/>
            <a:t> </a:t>
          </a:r>
          <a:r>
            <a:rPr lang="en-US" sz="2400" kern="1200" dirty="0" err="1" smtClean="0"/>
            <a:t>হতে</a:t>
          </a:r>
          <a:r>
            <a:rPr lang="en-US" sz="2400" kern="1200" dirty="0" smtClean="0"/>
            <a:t> </a:t>
          </a:r>
          <a:r>
            <a:rPr lang="en-US" sz="2400" kern="1200" dirty="0" err="1" smtClean="0"/>
            <a:t>পার</a:t>
          </a:r>
          <a:r>
            <a:rPr lang="en-US" sz="2400" kern="1200" dirty="0" smtClean="0"/>
            <a:t> </a:t>
          </a:r>
          <a:endParaRPr lang="en-US" sz="2400" kern="1200" dirty="0"/>
        </a:p>
      </dsp:txBody>
      <dsp:txXfrm>
        <a:off x="5092456" y="1261658"/>
        <a:ext cx="1217310" cy="1053116"/>
      </dsp:txXfrm>
    </dsp:sp>
    <dsp:sp modelId="{88A219ED-9A1B-4FDD-B931-9CF6B8CFFD3A}">
      <dsp:nvSpPr>
        <dsp:cNvPr id="0" name=""/>
        <dsp:cNvSpPr/>
      </dsp:nvSpPr>
      <dsp:spPr>
        <a:xfrm>
          <a:off x="4606201" y="3703117"/>
          <a:ext cx="838302" cy="722308"/>
        </a:xfrm>
        <a:prstGeom prst="hexagon">
          <a:avLst>
            <a:gd name="adj" fmla="val 28900"/>
            <a:gd name="vf" fmla="val 115470"/>
          </a:avLst>
        </a:prstGeom>
        <a:gradFill rotWithShape="0">
          <a:gsLst>
            <a:gs pos="0">
              <a:schemeClr val="dk2">
                <a:tint val="40000"/>
                <a:hueOff val="0"/>
                <a:satOff val="0"/>
                <a:lumOff val="0"/>
                <a:alphaOff val="0"/>
                <a:tint val="98000"/>
                <a:lumMod val="100000"/>
              </a:schemeClr>
            </a:gs>
            <a:gs pos="100000">
              <a:schemeClr val="dk2">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A8AF3D8-73AB-4F04-A152-9482B343EBED}">
      <dsp:nvSpPr>
        <dsp:cNvPr id="0" name=""/>
        <dsp:cNvSpPr/>
      </dsp:nvSpPr>
      <dsp:spPr>
        <a:xfrm>
          <a:off x="4790711" y="2873519"/>
          <a:ext cx="1820800" cy="1575206"/>
        </a:xfrm>
        <a:prstGeom prst="hexagon">
          <a:avLst>
            <a:gd name="adj" fmla="val 28570"/>
            <a:gd name="vf" fmla="val 115470"/>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ভূত্বকে</a:t>
          </a:r>
          <a:r>
            <a:rPr lang="en-US" sz="2400" kern="1200" dirty="0" smtClean="0"/>
            <a:t> </a:t>
          </a:r>
          <a:r>
            <a:rPr lang="en-US" sz="2400" kern="1200" dirty="0" err="1" smtClean="0"/>
            <a:t>ফাটল</a:t>
          </a:r>
          <a:r>
            <a:rPr lang="en-US" sz="2400" kern="1200" dirty="0" smtClean="0"/>
            <a:t> </a:t>
          </a:r>
          <a:r>
            <a:rPr lang="en-US" sz="2400" kern="1200" dirty="0" err="1" smtClean="0"/>
            <a:t>বা</a:t>
          </a:r>
          <a:r>
            <a:rPr lang="en-US" sz="2400" kern="1200" dirty="0" smtClean="0"/>
            <a:t> </a:t>
          </a:r>
          <a:r>
            <a:rPr lang="en-US" sz="2400" kern="1200" dirty="0" err="1" smtClean="0"/>
            <a:t>চ্যুতি</a:t>
          </a:r>
          <a:endParaRPr lang="en-US" sz="2400" kern="1200" dirty="0"/>
        </a:p>
      </dsp:txBody>
      <dsp:txXfrm>
        <a:off x="5092456" y="3134564"/>
        <a:ext cx="1217310" cy="1053116"/>
      </dsp:txXfrm>
    </dsp:sp>
    <dsp:sp modelId="{532061C8-CD35-4474-B8AF-2F4426BD72F5}">
      <dsp:nvSpPr>
        <dsp:cNvPr id="0" name=""/>
        <dsp:cNvSpPr/>
      </dsp:nvSpPr>
      <dsp:spPr>
        <a:xfrm>
          <a:off x="2920294" y="3861342"/>
          <a:ext cx="838302" cy="722308"/>
        </a:xfrm>
        <a:prstGeom prst="hexagon">
          <a:avLst>
            <a:gd name="adj" fmla="val 28900"/>
            <a:gd name="vf" fmla="val 115470"/>
          </a:avLst>
        </a:prstGeom>
        <a:gradFill rotWithShape="0">
          <a:gsLst>
            <a:gs pos="0">
              <a:schemeClr val="dk2">
                <a:tint val="40000"/>
                <a:hueOff val="0"/>
                <a:satOff val="0"/>
                <a:lumOff val="0"/>
                <a:alphaOff val="0"/>
                <a:tint val="98000"/>
                <a:lumMod val="100000"/>
              </a:schemeClr>
            </a:gs>
            <a:gs pos="100000">
              <a:schemeClr val="dk2">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F2AC342-C60E-4E8B-89C7-D7257F649032}">
      <dsp:nvSpPr>
        <dsp:cNvPr id="0" name=""/>
        <dsp:cNvSpPr/>
      </dsp:nvSpPr>
      <dsp:spPr>
        <a:xfrm>
          <a:off x="3120825" y="3843460"/>
          <a:ext cx="1820800" cy="1575206"/>
        </a:xfrm>
        <a:prstGeom prst="hexagon">
          <a:avLst>
            <a:gd name="adj" fmla="val 28570"/>
            <a:gd name="vf" fmla="val 115470"/>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নদীর</a:t>
          </a:r>
          <a:r>
            <a:rPr lang="en-US" sz="2400" kern="1200" dirty="0" smtClean="0"/>
            <a:t> </a:t>
          </a:r>
          <a:r>
            <a:rPr lang="en-US" sz="2400" kern="1200" dirty="0" err="1" smtClean="0"/>
            <a:t>গতিপথ</a:t>
          </a:r>
          <a:r>
            <a:rPr lang="en-US" sz="2400" kern="1200" dirty="0" smtClean="0"/>
            <a:t> </a:t>
          </a:r>
          <a:r>
            <a:rPr lang="en-US" sz="2400" kern="1200" dirty="0" err="1" smtClean="0"/>
            <a:t>পরিবর্তন</a:t>
          </a:r>
          <a:endParaRPr lang="en-US" sz="2400" kern="1200" dirty="0"/>
        </a:p>
      </dsp:txBody>
      <dsp:txXfrm>
        <a:off x="3422570" y="4104505"/>
        <a:ext cx="1217310" cy="1053116"/>
      </dsp:txXfrm>
    </dsp:sp>
    <dsp:sp modelId="{D1C75243-4398-420D-8408-871071E82807}">
      <dsp:nvSpPr>
        <dsp:cNvPr id="0" name=""/>
        <dsp:cNvSpPr/>
      </dsp:nvSpPr>
      <dsp:spPr>
        <a:xfrm>
          <a:off x="1925908" y="2511552"/>
          <a:ext cx="838302" cy="722308"/>
        </a:xfrm>
        <a:prstGeom prst="hexagon">
          <a:avLst>
            <a:gd name="adj" fmla="val 28900"/>
            <a:gd name="vf" fmla="val 115470"/>
          </a:avLst>
        </a:prstGeom>
        <a:gradFill rotWithShape="0">
          <a:gsLst>
            <a:gs pos="0">
              <a:schemeClr val="dk2">
                <a:tint val="40000"/>
                <a:hueOff val="0"/>
                <a:satOff val="0"/>
                <a:lumOff val="0"/>
                <a:alphaOff val="0"/>
                <a:tint val="98000"/>
                <a:lumMod val="100000"/>
              </a:schemeClr>
            </a:gs>
            <a:gs pos="100000">
              <a:schemeClr val="dk2">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4CA0AB6-6826-4333-8346-2592FCE1EF14}">
      <dsp:nvSpPr>
        <dsp:cNvPr id="0" name=""/>
        <dsp:cNvSpPr/>
      </dsp:nvSpPr>
      <dsp:spPr>
        <a:xfrm>
          <a:off x="1443187" y="2874602"/>
          <a:ext cx="1820800" cy="1575206"/>
        </a:xfrm>
        <a:prstGeom prst="hexagon">
          <a:avLst>
            <a:gd name="adj" fmla="val 28570"/>
            <a:gd name="vf" fmla="val 115470"/>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t>সুনামি</a:t>
          </a:r>
          <a:endParaRPr lang="en-US" sz="2400" kern="1200" dirty="0"/>
        </a:p>
      </dsp:txBody>
      <dsp:txXfrm>
        <a:off x="1744932" y="3135647"/>
        <a:ext cx="1217310" cy="1053116"/>
      </dsp:txXfrm>
    </dsp:sp>
    <dsp:sp modelId="{10A6180A-AD01-4D60-BF54-825444934753}">
      <dsp:nvSpPr>
        <dsp:cNvPr id="0" name=""/>
        <dsp:cNvSpPr/>
      </dsp:nvSpPr>
      <dsp:spPr>
        <a:xfrm>
          <a:off x="1443187" y="966690"/>
          <a:ext cx="1820800" cy="1575206"/>
        </a:xfrm>
        <a:prstGeom prst="hexagon">
          <a:avLst>
            <a:gd name="adj" fmla="val 28570"/>
            <a:gd name="vf" fmla="val 115470"/>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t>সমুদ্রের তলদেশ ভেসে ওঠতে পারে </a:t>
          </a:r>
          <a:endParaRPr lang="en-US" sz="2400" kern="1200" dirty="0"/>
        </a:p>
      </dsp:txBody>
      <dsp:txXfrm>
        <a:off x="1744932" y="1227735"/>
        <a:ext cx="1217310" cy="1053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4BA25-152E-4216-ABAD-4E753B45F417}">
      <dsp:nvSpPr>
        <dsp:cNvPr id="0" name=""/>
        <dsp:cNvSpPr/>
      </dsp:nvSpPr>
      <dsp:spPr>
        <a:xfrm rot="5400000">
          <a:off x="-245369" y="246026"/>
          <a:ext cx="1635798" cy="114505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১</a:t>
          </a:r>
          <a:endParaRPr lang="en-US" sz="2700" kern="1200" dirty="0"/>
        </a:p>
      </dsp:txBody>
      <dsp:txXfrm rot="-5400000">
        <a:off x="1" y="573187"/>
        <a:ext cx="1145059" cy="490739"/>
      </dsp:txXfrm>
    </dsp:sp>
    <dsp:sp modelId="{8DF4B51E-FBA2-4C2F-B15C-337E4514B3FC}">
      <dsp:nvSpPr>
        <dsp:cNvPr id="0" name=""/>
        <dsp:cNvSpPr/>
      </dsp:nvSpPr>
      <dsp:spPr>
        <a:xfrm rot="5400000">
          <a:off x="4433507" y="-1728050"/>
          <a:ext cx="1063269" cy="764016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t>ভূপৃষ্ঠে</a:t>
          </a:r>
          <a:r>
            <a:rPr lang="en-US" sz="2600" kern="1200" dirty="0" smtClean="0"/>
            <a:t> </a:t>
          </a:r>
          <a:r>
            <a:rPr lang="en-US" sz="2600" kern="1200" dirty="0" err="1" smtClean="0"/>
            <a:t>ভাঁজের</a:t>
          </a:r>
          <a:r>
            <a:rPr lang="en-US" sz="2600" kern="1200" dirty="0" smtClean="0"/>
            <a:t> </a:t>
          </a:r>
          <a:r>
            <a:rPr lang="en-US" sz="2600" kern="1200" dirty="0" err="1" smtClean="0"/>
            <a:t>সৃষ্টি</a:t>
          </a:r>
          <a:r>
            <a:rPr lang="en-US" sz="2600" kern="1200" dirty="0" smtClean="0"/>
            <a:t> </a:t>
          </a:r>
          <a:r>
            <a:rPr lang="en-US" sz="2600" kern="1200" dirty="0" err="1" smtClean="0"/>
            <a:t>হয়</a:t>
          </a:r>
          <a:endParaRPr lang="en-US" sz="2600" kern="1200" dirty="0"/>
        </a:p>
      </dsp:txBody>
      <dsp:txXfrm rot="-5400000">
        <a:off x="1145059" y="1612303"/>
        <a:ext cx="7588261" cy="959459"/>
      </dsp:txXfrm>
    </dsp:sp>
    <dsp:sp modelId="{F6C9C423-E26D-462F-AC31-711038628E7E}">
      <dsp:nvSpPr>
        <dsp:cNvPr id="0" name=""/>
        <dsp:cNvSpPr/>
      </dsp:nvSpPr>
      <dsp:spPr>
        <a:xfrm rot="5400000">
          <a:off x="-245369" y="1688007"/>
          <a:ext cx="1635798" cy="114505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২</a:t>
          </a:r>
          <a:endParaRPr lang="en-US" sz="2700" kern="1200" dirty="0"/>
        </a:p>
      </dsp:txBody>
      <dsp:txXfrm rot="-5400000">
        <a:off x="1" y="2015168"/>
        <a:ext cx="1145059" cy="490739"/>
      </dsp:txXfrm>
    </dsp:sp>
    <dsp:sp modelId="{495BD236-475F-477C-885E-F762BDA3D0D3}">
      <dsp:nvSpPr>
        <dsp:cNvPr id="0" name=""/>
        <dsp:cNvSpPr/>
      </dsp:nvSpPr>
      <dsp:spPr>
        <a:xfrm rot="5400000">
          <a:off x="4433507" y="-3215663"/>
          <a:ext cx="1063269" cy="764016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t>পার্বত্য</a:t>
          </a:r>
          <a:r>
            <a:rPr lang="en-US" sz="2600" kern="1200" dirty="0" smtClean="0"/>
            <a:t> </a:t>
          </a:r>
          <a:r>
            <a:rPr lang="en-US" sz="2600" kern="1200" dirty="0" err="1" smtClean="0"/>
            <a:t>অঞ্চলে</a:t>
          </a:r>
          <a:r>
            <a:rPr lang="en-US" sz="2600" kern="1200" dirty="0" smtClean="0"/>
            <a:t> </a:t>
          </a:r>
          <a:r>
            <a:rPr lang="en-US" sz="2600" kern="1200" dirty="0" err="1" smtClean="0"/>
            <a:t>ধ্বস</a:t>
          </a:r>
          <a:r>
            <a:rPr lang="en-US" sz="2600" kern="1200" dirty="0" smtClean="0"/>
            <a:t> </a:t>
          </a:r>
          <a:r>
            <a:rPr lang="en-US" sz="2600" kern="1200" dirty="0" err="1" smtClean="0"/>
            <a:t>নেমে</a:t>
          </a:r>
          <a:r>
            <a:rPr lang="en-US" sz="2600" kern="1200" dirty="0" smtClean="0"/>
            <a:t> </a:t>
          </a:r>
          <a:r>
            <a:rPr lang="en-US" sz="2600" kern="1200" dirty="0" err="1" smtClean="0"/>
            <a:t>নদীর</a:t>
          </a:r>
          <a:r>
            <a:rPr lang="en-US" sz="2600" kern="1200" dirty="0" smtClean="0"/>
            <a:t> </a:t>
          </a:r>
          <a:r>
            <a:rPr lang="en-US" sz="2600" kern="1200" dirty="0" err="1" smtClean="0"/>
            <a:t>গতিপথ</a:t>
          </a:r>
          <a:r>
            <a:rPr lang="en-US" sz="2600" kern="1200" dirty="0" smtClean="0"/>
            <a:t> </a:t>
          </a:r>
          <a:r>
            <a:rPr lang="en-US" sz="2600" kern="1200" dirty="0" err="1" smtClean="0"/>
            <a:t>রোধ</a:t>
          </a:r>
          <a:r>
            <a:rPr lang="en-US" sz="2600" kern="1200" dirty="0" smtClean="0"/>
            <a:t> </a:t>
          </a:r>
          <a:r>
            <a:rPr lang="en-US" sz="2600" kern="1200" dirty="0" err="1" smtClean="0"/>
            <a:t>করে</a:t>
          </a:r>
          <a:r>
            <a:rPr lang="en-US" sz="2600" kern="1200" dirty="0" smtClean="0"/>
            <a:t> </a:t>
          </a:r>
          <a:r>
            <a:rPr lang="en-US" sz="2600" kern="1200" dirty="0" err="1" smtClean="0"/>
            <a:t>হ্রদের</a:t>
          </a:r>
          <a:r>
            <a:rPr lang="en-US" sz="2600" kern="1200" dirty="0" smtClean="0"/>
            <a:t> </a:t>
          </a:r>
          <a:r>
            <a:rPr lang="en-US" sz="2600" kern="1200" dirty="0" err="1" smtClean="0"/>
            <a:t>সৃষ্টি</a:t>
          </a:r>
          <a:r>
            <a:rPr lang="en-US" sz="2600" kern="1200" dirty="0" smtClean="0"/>
            <a:t> </a:t>
          </a:r>
          <a:r>
            <a:rPr lang="en-US" sz="2600" kern="1200" dirty="0" err="1" smtClean="0"/>
            <a:t>করতে</a:t>
          </a:r>
          <a:r>
            <a:rPr lang="en-US" sz="2600" kern="1200" dirty="0" smtClean="0"/>
            <a:t> </a:t>
          </a:r>
          <a:r>
            <a:rPr lang="en-US" sz="2600" kern="1200" dirty="0" err="1" smtClean="0"/>
            <a:t>পারে</a:t>
          </a:r>
          <a:r>
            <a:rPr lang="en-US" sz="2600" kern="1200" dirty="0" smtClean="0"/>
            <a:t>। </a:t>
          </a:r>
          <a:endParaRPr lang="en-US" sz="2600" kern="1200" dirty="0"/>
        </a:p>
      </dsp:txBody>
      <dsp:txXfrm rot="-5400000">
        <a:off x="1145059" y="124690"/>
        <a:ext cx="7588261" cy="959459"/>
      </dsp:txXfrm>
    </dsp:sp>
    <dsp:sp modelId="{FC70C60A-5143-4532-959D-3B3C7C863DDF}">
      <dsp:nvSpPr>
        <dsp:cNvPr id="0" name=""/>
        <dsp:cNvSpPr/>
      </dsp:nvSpPr>
      <dsp:spPr>
        <a:xfrm rot="5400000">
          <a:off x="-245369" y="3129988"/>
          <a:ext cx="1635798" cy="114505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৩</a:t>
          </a:r>
          <a:endParaRPr lang="en-US" sz="2700" kern="1200" dirty="0"/>
        </a:p>
      </dsp:txBody>
      <dsp:txXfrm rot="-5400000">
        <a:off x="1" y="3457149"/>
        <a:ext cx="1145059" cy="490739"/>
      </dsp:txXfrm>
    </dsp:sp>
    <dsp:sp modelId="{05613784-BC13-4B0D-A7DD-3C4A2207CC4D}">
      <dsp:nvSpPr>
        <dsp:cNvPr id="0" name=""/>
        <dsp:cNvSpPr/>
      </dsp:nvSpPr>
      <dsp:spPr>
        <a:xfrm rot="5400000">
          <a:off x="4433507" y="-403830"/>
          <a:ext cx="1063269" cy="764016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t>ক্ষতিগ্রস্থ</a:t>
          </a:r>
          <a:r>
            <a:rPr lang="en-US" sz="2600" kern="1200" dirty="0" smtClean="0"/>
            <a:t> </a:t>
          </a:r>
          <a:r>
            <a:rPr lang="en-US" sz="2600" kern="1200" dirty="0" err="1" smtClean="0"/>
            <a:t>এলাকায়</a:t>
          </a:r>
          <a:r>
            <a:rPr lang="en-US" sz="2600" kern="1200" dirty="0" smtClean="0"/>
            <a:t>  </a:t>
          </a:r>
          <a:r>
            <a:rPr lang="en-US" sz="2600" kern="1200" dirty="0" err="1" smtClean="0"/>
            <a:t>দুর্ভিক্ষ</a:t>
          </a:r>
          <a:r>
            <a:rPr lang="en-US" sz="2600" kern="1200" dirty="0" smtClean="0"/>
            <a:t> ও </a:t>
          </a:r>
          <a:r>
            <a:rPr lang="en-US" sz="2600" kern="1200" dirty="0" err="1" smtClean="0"/>
            <a:t>মহামারি</a:t>
          </a:r>
          <a:r>
            <a:rPr lang="en-US" sz="2600" kern="1200" dirty="0" smtClean="0"/>
            <a:t> </a:t>
          </a:r>
          <a:r>
            <a:rPr lang="en-US" sz="2600" kern="1200" dirty="0" err="1" smtClean="0"/>
            <a:t>দেখা</a:t>
          </a:r>
          <a:r>
            <a:rPr lang="en-US" sz="2600" kern="1200" dirty="0" smtClean="0"/>
            <a:t> </a:t>
          </a:r>
          <a:r>
            <a:rPr lang="en-US" sz="2600" kern="1200" dirty="0" err="1" smtClean="0"/>
            <a:t>দিতে</a:t>
          </a:r>
          <a:r>
            <a:rPr lang="en-US" sz="2600" kern="1200" dirty="0" smtClean="0"/>
            <a:t> </a:t>
          </a:r>
          <a:r>
            <a:rPr lang="en-US" sz="2600" kern="1200" dirty="0" err="1" smtClean="0"/>
            <a:t>পারে</a:t>
          </a:r>
          <a:r>
            <a:rPr lang="en-US" sz="2600" kern="1200" dirty="0" smtClean="0"/>
            <a:t>। </a:t>
          </a:r>
          <a:endParaRPr lang="en-US" sz="2600" kern="1200" dirty="0"/>
        </a:p>
      </dsp:txBody>
      <dsp:txXfrm rot="-5400000">
        <a:off x="1145059" y="2936523"/>
        <a:ext cx="7588261" cy="95945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06B72-23C8-40B2-B6D8-0648B7E09310}"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AC678-7714-4F88-AB6F-1E247E6F3178}" type="slidenum">
              <a:rPr lang="en-US" smtClean="0"/>
              <a:t>‹#›</a:t>
            </a:fld>
            <a:endParaRPr lang="en-US"/>
          </a:p>
        </p:txBody>
      </p:sp>
    </p:spTree>
    <p:extLst>
      <p:ext uri="{BB962C8B-B14F-4D97-AF65-F5344CB8AC3E}">
        <p14:creationId xmlns:p14="http://schemas.microsoft.com/office/powerpoint/2010/main" val="280273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AC678-7714-4F88-AB6F-1E247E6F3178}" type="slidenum">
              <a:rPr lang="en-US" smtClean="0"/>
              <a:t>9</a:t>
            </a:fld>
            <a:endParaRPr lang="en-US"/>
          </a:p>
        </p:txBody>
      </p:sp>
    </p:spTree>
    <p:extLst>
      <p:ext uri="{BB962C8B-B14F-4D97-AF65-F5344CB8AC3E}">
        <p14:creationId xmlns:p14="http://schemas.microsoft.com/office/powerpoint/2010/main" val="395747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AC678-7714-4F88-AB6F-1E247E6F3178}" type="slidenum">
              <a:rPr lang="en-US" smtClean="0"/>
              <a:t>10</a:t>
            </a:fld>
            <a:endParaRPr lang="en-US"/>
          </a:p>
        </p:txBody>
      </p:sp>
    </p:spTree>
    <p:extLst>
      <p:ext uri="{BB962C8B-B14F-4D97-AF65-F5344CB8AC3E}">
        <p14:creationId xmlns:p14="http://schemas.microsoft.com/office/powerpoint/2010/main" val="1054520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4418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655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752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9105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0009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288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479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874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12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285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885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676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41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747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931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56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528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6/26/2020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057318"/>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40" y="302457"/>
            <a:ext cx="11113560" cy="5883190"/>
          </a:xfrm>
        </p:spPr>
        <p:txBody>
          <a:bodyPr>
            <a:noAutofit/>
          </a:bodyPr>
          <a:lstStyle/>
          <a:p>
            <a:r>
              <a:rPr lang="en-US" sz="8000" dirty="0" err="1" smtClean="0">
                <a:latin typeface="NikoshBAN" panose="02000000000000000000" pitchFamily="2" charset="0"/>
                <a:cs typeface="NikoshBAN" panose="02000000000000000000" pitchFamily="2" charset="0"/>
              </a:rPr>
              <a:t>এই</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কনেটেন্টটি</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তৈরি</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করতে</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উন্মুক্ত</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সোর্স</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থেকে</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ছবি</a:t>
            </a:r>
            <a:r>
              <a:rPr lang="en-US" sz="8000" dirty="0" smtClean="0">
                <a:latin typeface="NikoshBAN" panose="02000000000000000000" pitchFamily="2" charset="0"/>
                <a:cs typeface="NikoshBAN" panose="02000000000000000000" pitchFamily="2" charset="0"/>
              </a:rPr>
              <a:t> ও </a:t>
            </a:r>
            <a:r>
              <a:rPr lang="en-US" sz="8000" dirty="0" err="1" smtClean="0">
                <a:latin typeface="NikoshBAN" panose="02000000000000000000" pitchFamily="2" charset="0"/>
                <a:cs typeface="NikoshBAN" panose="02000000000000000000" pitchFamily="2" charset="0"/>
              </a:rPr>
              <a:t>ভিডিও</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সংগ্রহ</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করা</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হয়েছে</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কৃতজ্ঞতা</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প্রকাশ</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করছি</a:t>
            </a:r>
            <a:r>
              <a:rPr lang="en-US" sz="8000" dirty="0" smtClean="0">
                <a:latin typeface="NikoshBAN" panose="02000000000000000000" pitchFamily="2" charset="0"/>
                <a:cs typeface="NikoshBAN" panose="02000000000000000000" pitchFamily="2" charset="0"/>
              </a:rPr>
              <a:t>।</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7981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46" y="235876"/>
            <a:ext cx="7445324" cy="1456267"/>
          </a:xfr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5400" dirty="0" err="1" smtClean="0">
                <a:solidFill>
                  <a:schemeClr val="bg1"/>
                </a:solidFill>
                <a:latin typeface="NikoshBAN" panose="02000000000000000000" pitchFamily="2" charset="0"/>
                <a:cs typeface="NikoshBAN" panose="02000000000000000000" pitchFamily="2" charset="0"/>
              </a:rPr>
              <a:t>ভূমিকম্পের</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উপকেন্দ্র</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কাকে</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বলে</a:t>
            </a:r>
            <a:r>
              <a:rPr lang="en-US" sz="5400" dirty="0" smtClean="0">
                <a:solidFill>
                  <a:schemeClr val="bg1"/>
                </a:solidFill>
                <a:latin typeface="NikoshBAN" panose="02000000000000000000" pitchFamily="2" charset="0"/>
                <a:cs typeface="NikoshBAN" panose="02000000000000000000" pitchFamily="2" charset="0"/>
              </a:rPr>
              <a:t>?</a:t>
            </a:r>
            <a:endParaRPr lang="en-US" sz="5400" dirty="0">
              <a:solidFill>
                <a:schemeClr val="bg1"/>
              </a:solidFill>
              <a:latin typeface="NikoshBAN" panose="02000000000000000000" pitchFamily="2" charset="0"/>
              <a:cs typeface="NikoshBAN" panose="02000000000000000000" pitchFamily="2" charset="0"/>
            </a:endParaRPr>
          </a:p>
        </p:txBody>
      </p:sp>
      <p:sp>
        <p:nvSpPr>
          <p:cNvPr id="3" name="Rectangle 2"/>
          <p:cNvSpPr/>
          <p:nvPr/>
        </p:nvSpPr>
        <p:spPr>
          <a:xfrm>
            <a:off x="433845" y="1821560"/>
            <a:ext cx="11540441" cy="4247317"/>
          </a:xfrm>
          <a:prstGeom prst="rect">
            <a:avLst/>
          </a:prstGeom>
        </p:spPr>
        <p:txBody>
          <a:bodyPr wrap="square">
            <a:spAutoFit/>
          </a:bodyPr>
          <a:lstStyle/>
          <a:p>
            <a:r>
              <a:rPr lang="en-US" sz="5400" dirty="0" err="1">
                <a:latin typeface="NikoshBAN" panose="02000000000000000000" pitchFamily="2" charset="0"/>
                <a:cs typeface="NikoshBAN" panose="02000000000000000000" pitchFamily="2" charset="0"/>
              </a:rPr>
              <a:t>ভূকম্পবিজ্ঞানের</a:t>
            </a:r>
            <a:r>
              <a:rPr lang="en-US" sz="5400" dirty="0">
                <a:latin typeface="NikoshBAN" panose="02000000000000000000" pitchFamily="2" charset="0"/>
                <a:cs typeface="NikoshBAN" panose="02000000000000000000" pitchFamily="2" charset="0"/>
              </a:rPr>
              <a:t> </a:t>
            </a:r>
            <a:r>
              <a:rPr lang="as-IN" sz="5400" dirty="0">
                <a:latin typeface="NikoshBAN" panose="02000000000000000000" pitchFamily="2" charset="0"/>
                <a:cs typeface="NikoshBAN" panose="02000000000000000000" pitchFamily="2" charset="0"/>
              </a:rPr>
              <a:t>পরিভাষা</a:t>
            </a:r>
            <a:r>
              <a:rPr lang="en-US" sz="5400" dirty="0">
                <a:latin typeface="NikoshBAN" panose="02000000000000000000" pitchFamily="2" charset="0"/>
                <a:cs typeface="NikoshBAN" panose="02000000000000000000" pitchFamily="2" charset="0"/>
              </a:rPr>
              <a:t>য় </a:t>
            </a:r>
            <a:r>
              <a:rPr lang="as-IN" sz="5400" b="1" dirty="0">
                <a:latin typeface="NikoshBAN" panose="02000000000000000000" pitchFamily="2" charset="0"/>
                <a:cs typeface="NikoshBAN" panose="02000000000000000000" pitchFamily="2" charset="0"/>
              </a:rPr>
              <a:t>উপকেন্দ্র</a:t>
            </a:r>
            <a:r>
              <a:rPr lang="as-IN" sz="5400" dirty="0">
                <a:latin typeface="NikoshBAN" panose="02000000000000000000" pitchFamily="2" charset="0"/>
                <a:cs typeface="NikoshBAN" panose="02000000000000000000" pitchFamily="2" charset="0"/>
              </a:rPr>
              <a:t> হচ্ছে </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কেন্দ্র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বা</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ফোকাসের</a:t>
            </a:r>
            <a:r>
              <a:rPr lang="as-IN" sz="5400" dirty="0">
                <a:latin typeface="NikoshBAN" panose="02000000000000000000" pitchFamily="2" charset="0"/>
                <a:cs typeface="NikoshBAN" panose="02000000000000000000" pitchFamily="2" charset="0"/>
              </a:rPr>
              <a:t> সরাসরি </a:t>
            </a:r>
            <a:r>
              <a:rPr lang="as-IN" sz="5400" dirty="0" smtClean="0">
                <a:latin typeface="NikoshBAN" panose="02000000000000000000" pitchFamily="2" charset="0"/>
                <a:cs typeface="NikoshBAN" panose="02000000000000000000" pitchFamily="2" charset="0"/>
              </a:rPr>
              <a:t>উপরে</a:t>
            </a:r>
            <a:r>
              <a:rPr lang="en-US" sz="5400" dirty="0" smtClean="0">
                <a:latin typeface="NikoshBAN" panose="02000000000000000000" pitchFamily="2" charset="0"/>
                <a:cs typeface="NikoshBAN" panose="02000000000000000000" pitchFamily="2" charset="0"/>
              </a:rPr>
              <a:t> </a:t>
            </a:r>
            <a:r>
              <a:rPr lang="as-IN" sz="5400" dirty="0" smtClean="0">
                <a:latin typeface="NikoshBAN" panose="02000000000000000000" pitchFamily="2" charset="0"/>
                <a:cs typeface="NikoshBAN" panose="02000000000000000000" pitchFamily="2" charset="0"/>
              </a:rPr>
              <a:t>অবস্থিত</a:t>
            </a:r>
            <a:r>
              <a:rPr lang="as-IN"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ভূপৃষ্ঠের</a:t>
            </a:r>
            <a:r>
              <a:rPr lang="as-IN" sz="5400" dirty="0">
                <a:latin typeface="NikoshBAN" panose="02000000000000000000" pitchFamily="2" charset="0"/>
                <a:cs typeface="NikoshBAN" panose="02000000000000000000" pitchFamily="2" charset="0"/>
              </a:rPr>
              <a:t> উপরিতলের একটি বিন্দু, যেখানে </a:t>
            </a:r>
            <a:r>
              <a:rPr lang="en-US" sz="5400" dirty="0" err="1">
                <a:latin typeface="NikoshBAN" panose="02000000000000000000" pitchFamily="2" charset="0"/>
                <a:cs typeface="NikoshBAN" panose="02000000000000000000" pitchFamily="2" charset="0"/>
              </a:rPr>
              <a:t>ভূমিকম্প</a:t>
            </a:r>
            <a:r>
              <a:rPr lang="as-IN" sz="5400" dirty="0">
                <a:latin typeface="NikoshBAN" panose="02000000000000000000" pitchFamily="2" charset="0"/>
                <a:cs typeface="NikoshBAN" panose="02000000000000000000" pitchFamily="2" charset="0"/>
              </a:rPr>
              <a:t> বা ভূগর্ভস্থ বিস্ফোরণ </a:t>
            </a:r>
            <a:r>
              <a:rPr lang="en-US" sz="5400" dirty="0" err="1" smtClean="0">
                <a:latin typeface="NikoshBAN" panose="02000000000000000000" pitchFamily="2" charset="0"/>
                <a:cs typeface="NikoshBAN" panose="02000000000000000000" pitchFamily="2" charset="0"/>
              </a:rPr>
              <a:t>সবচেয়ে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বেশি</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অনুভূত</a:t>
            </a:r>
            <a:r>
              <a:rPr lang="as-IN" sz="5400" dirty="0" smtClean="0">
                <a:latin typeface="NikoshBAN" panose="02000000000000000000" pitchFamily="2" charset="0"/>
                <a:cs typeface="NikoshBAN" panose="02000000000000000000" pitchFamily="2" charset="0"/>
              </a:rPr>
              <a:t> </a:t>
            </a:r>
            <a:r>
              <a:rPr lang="as-IN" sz="5400" dirty="0">
                <a:latin typeface="NikoshBAN" panose="02000000000000000000" pitchFamily="2" charset="0"/>
                <a:cs typeface="NikoshBAN" panose="02000000000000000000" pitchFamily="2" charset="0"/>
              </a:rPr>
              <a:t>হ</a:t>
            </a:r>
            <a:r>
              <a:rPr lang="en-US" sz="5400" dirty="0">
                <a:latin typeface="NikoshBAN" panose="02000000000000000000" pitchFamily="2" charset="0"/>
                <a:cs typeface="NikoshBAN" panose="02000000000000000000" pitchFamily="2" charset="0"/>
              </a:rPr>
              <a:t>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কম্পনের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বেগ</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উপকেন্দ্র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হতে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ধীরে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ধীরে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চারদিকে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কমে</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যায়</a:t>
            </a:r>
            <a:r>
              <a:rPr lang="en-US" sz="5400" dirty="0" smtClean="0">
                <a:latin typeface="NikoshBAN" panose="02000000000000000000" pitchFamily="2" charset="0"/>
                <a:cs typeface="NikoshBAN" panose="02000000000000000000" pitchFamily="2" charset="0"/>
              </a:rPr>
              <a:t>।</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913001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979" y="243519"/>
            <a:ext cx="7634957" cy="1456267"/>
          </a:xfrm>
          <a:solidFill>
            <a:schemeClr val="accent1">
              <a:lumMod val="60000"/>
              <a:lumOff val="40000"/>
            </a:schemeClr>
          </a:solidFill>
        </p:spPr>
        <p:txBody>
          <a:bodyPr>
            <a:normAutofit/>
          </a:bodyPr>
          <a:lstStyle/>
          <a:p>
            <a:pPr algn="ctr"/>
            <a:r>
              <a:rPr lang="en-US" sz="6600" dirty="0" err="1" smtClean="0">
                <a:solidFill>
                  <a:schemeClr val="bg1"/>
                </a:solidFill>
                <a:latin typeface="NikoshBAN" panose="02000000000000000000" pitchFamily="2" charset="0"/>
                <a:cs typeface="NikoshBAN" panose="02000000000000000000" pitchFamily="2" charset="0"/>
              </a:rPr>
              <a:t>ভূমিকম্পের</a:t>
            </a:r>
            <a:r>
              <a:rPr lang="en-US" sz="6600" dirty="0" smtClean="0">
                <a:solidFill>
                  <a:schemeClr val="bg1"/>
                </a:solidFill>
                <a:latin typeface="NikoshBAN" panose="02000000000000000000" pitchFamily="2" charset="0"/>
                <a:cs typeface="NikoshBAN" panose="02000000000000000000" pitchFamily="2" charset="0"/>
              </a:rPr>
              <a:t> </a:t>
            </a:r>
            <a:r>
              <a:rPr lang="en-US" sz="6600" dirty="0" err="1" smtClean="0">
                <a:solidFill>
                  <a:schemeClr val="bg1"/>
                </a:solidFill>
                <a:latin typeface="NikoshBAN" panose="02000000000000000000" pitchFamily="2" charset="0"/>
                <a:cs typeface="NikoshBAN" panose="02000000000000000000" pitchFamily="2" charset="0"/>
              </a:rPr>
              <a:t>কারণ</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graphicFrame>
        <p:nvGraphicFramePr>
          <p:cNvPr id="6" name="Diagram 5"/>
          <p:cNvGraphicFramePr/>
          <p:nvPr>
            <p:extLst>
              <p:ext uri="{D42A27DB-BD31-4B8C-83A1-F6EECF244321}">
                <p14:modId xmlns:p14="http://schemas.microsoft.com/office/powerpoint/2010/main" val="233492855"/>
              </p:ext>
            </p:extLst>
          </p:nvPr>
        </p:nvGraphicFramePr>
        <p:xfrm>
          <a:off x="2928045" y="1967500"/>
          <a:ext cx="7525775" cy="4773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586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36" y="271890"/>
            <a:ext cx="10047811" cy="1456267"/>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as-IN" sz="6000" dirty="0">
                <a:solidFill>
                  <a:srgbClr val="000000"/>
                </a:solidFill>
                <a:latin typeface="NikoshBAN" panose="02000000000000000000" pitchFamily="2" charset="0"/>
                <a:cs typeface="NikoshBAN" panose="02000000000000000000" pitchFamily="2" charset="0"/>
              </a:rPr>
              <a:t>প্রাকৃতিক কারণ </a:t>
            </a:r>
            <a:endParaRPr lang="en-US" sz="6000" dirty="0">
              <a:latin typeface="NikoshBAN" panose="02000000000000000000" pitchFamily="2" charset="0"/>
              <a:cs typeface="NikoshBAN" panose="02000000000000000000" pitchFamily="2" charset="0"/>
            </a:endParaRPr>
          </a:p>
        </p:txBody>
      </p:sp>
      <p:sp>
        <p:nvSpPr>
          <p:cNvPr id="4" name="Oval 3"/>
          <p:cNvSpPr/>
          <p:nvPr/>
        </p:nvSpPr>
        <p:spPr>
          <a:xfrm>
            <a:off x="652946" y="2059318"/>
            <a:ext cx="693564" cy="625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NikoshBAN" panose="02000000000000000000" pitchFamily="2" charset="0"/>
                <a:cs typeface="NikoshBAN" panose="02000000000000000000" pitchFamily="2" charset="0"/>
              </a:rPr>
              <a:t>১</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1535976" y="2096027"/>
            <a:ext cx="9060306"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টেকটনিক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প্লেটের</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সঞ্চা</a:t>
            </a:r>
            <a:r>
              <a:rPr lang="en-US" sz="3600" dirty="0" err="1" smtClean="0">
                <a:latin typeface="NikoshBAN" panose="02000000000000000000" pitchFamily="2" charset="0"/>
                <a:cs typeface="NikoshBAN" panose="02000000000000000000" pitchFamily="2" charset="0"/>
              </a:rPr>
              <a:t>লন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স্থানান্তর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সৃষ্টি</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13" name="Oval 12"/>
          <p:cNvSpPr/>
          <p:nvPr/>
        </p:nvSpPr>
        <p:spPr>
          <a:xfrm>
            <a:off x="659509" y="3087410"/>
            <a:ext cx="693563" cy="66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NikoshBAN" panose="02000000000000000000" pitchFamily="2" charset="0"/>
                <a:cs typeface="NikoshBAN" panose="02000000000000000000" pitchFamily="2" charset="0"/>
              </a:rPr>
              <a:t>২</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1541711" y="3083193"/>
            <a:ext cx="5697340" cy="707886"/>
          </a:xfrm>
          <a:prstGeom prst="rect">
            <a:avLst/>
          </a:prstGeom>
          <a:noFill/>
        </p:spPr>
        <p:txBody>
          <a:bodyPr wrap="square" rtlCol="0">
            <a:spAutoFit/>
          </a:bodyPr>
          <a:lstStyle/>
          <a:p>
            <a:r>
              <a:rPr lang="bn-IN" altLang="en-US" sz="4000" dirty="0">
                <a:latin typeface="NikoshBAN" panose="02000000000000000000" pitchFamily="2" charset="0"/>
                <a:cs typeface="NikoshBAN" panose="02000000000000000000" pitchFamily="2" charset="0"/>
              </a:rPr>
              <a:t>আগ্নেয়গিরির </a:t>
            </a:r>
            <a:r>
              <a:rPr lang="bn-IN" altLang="en-US" sz="4000" dirty="0" smtClean="0">
                <a:latin typeface="NikoshBAN" panose="02000000000000000000" pitchFamily="2" charset="0"/>
                <a:cs typeface="NikoshBAN" panose="02000000000000000000" pitchFamily="2" charset="0"/>
              </a:rPr>
              <a:t>অগ্নুৎপাত</a:t>
            </a:r>
            <a:endParaRPr lang="en-US" sz="4000" dirty="0">
              <a:latin typeface="NikoshBAN" panose="02000000000000000000" pitchFamily="2" charset="0"/>
              <a:cs typeface="NikoshBAN" panose="02000000000000000000" pitchFamily="2" charset="0"/>
            </a:endParaRPr>
          </a:p>
        </p:txBody>
      </p:sp>
      <p:sp>
        <p:nvSpPr>
          <p:cNvPr id="15" name="Oval 14"/>
          <p:cNvSpPr/>
          <p:nvPr/>
        </p:nvSpPr>
        <p:spPr>
          <a:xfrm>
            <a:off x="638075" y="3960249"/>
            <a:ext cx="693563" cy="67684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ikoshBAN" panose="02000000000000000000" pitchFamily="2" charset="0"/>
                <a:cs typeface="NikoshBAN" panose="02000000000000000000" pitchFamily="2" charset="0"/>
              </a:rPr>
              <a:t>৩</a:t>
            </a:r>
          </a:p>
        </p:txBody>
      </p:sp>
      <p:sp>
        <p:nvSpPr>
          <p:cNvPr id="16" name="TextBox 15"/>
          <p:cNvSpPr txBox="1"/>
          <p:nvPr/>
        </p:nvSpPr>
        <p:spPr>
          <a:xfrm>
            <a:off x="1353072" y="3979363"/>
            <a:ext cx="5737098" cy="707886"/>
          </a:xfrm>
          <a:prstGeom prst="rect">
            <a:avLst/>
          </a:prstGeom>
          <a:noFill/>
        </p:spPr>
        <p:txBody>
          <a:bodyPr wrap="square" rtlCol="0">
            <a:spAutoFit/>
          </a:bodyPr>
          <a:lstStyle/>
          <a:p>
            <a:r>
              <a:rPr lang="en-US" altLang="en-US" sz="4000" dirty="0">
                <a:solidFill>
                  <a:srgbClr val="000000"/>
                </a:solidFill>
                <a:latin typeface="NikoshBAN" panose="02000000000000000000" pitchFamily="2" charset="0"/>
                <a:cs typeface="NikoshBAN" panose="02000000000000000000" pitchFamily="2" charset="0"/>
              </a:rPr>
              <a:t> </a:t>
            </a:r>
            <a:r>
              <a:rPr lang="en-US" altLang="en-US" sz="4000" dirty="0" err="1" smtClean="0">
                <a:latin typeface="NikoshBAN" panose="02000000000000000000" pitchFamily="2" charset="0"/>
                <a:cs typeface="NikoshBAN" panose="02000000000000000000" pitchFamily="2" charset="0"/>
              </a:rPr>
              <a:t>শিলা</a:t>
            </a:r>
            <a:r>
              <a:rPr lang="en-US" altLang="en-US" sz="4000" dirty="0" smtClean="0">
                <a:latin typeface="NikoshBAN" panose="02000000000000000000" pitchFamily="2" charset="0"/>
                <a:cs typeface="NikoshBAN" panose="02000000000000000000" pitchFamily="2" charset="0"/>
              </a:rPr>
              <a:t> </a:t>
            </a:r>
            <a:r>
              <a:rPr lang="en-US" altLang="en-US" sz="4000" dirty="0" err="1" smtClean="0">
                <a:latin typeface="NikoshBAN" panose="02000000000000000000" pitchFamily="2" charset="0"/>
                <a:cs typeface="NikoshBAN" panose="02000000000000000000" pitchFamily="2" charset="0"/>
              </a:rPr>
              <a:t>চ্যুতি</a:t>
            </a:r>
            <a:r>
              <a:rPr lang="en-US" altLang="en-US" sz="4000" dirty="0" smtClean="0">
                <a:latin typeface="NikoshBAN" panose="02000000000000000000" pitchFamily="2" charset="0"/>
                <a:cs typeface="NikoshBAN" panose="02000000000000000000" pitchFamily="2" charset="0"/>
              </a:rPr>
              <a:t> </a:t>
            </a:r>
            <a:r>
              <a:rPr lang="en-US" altLang="en-US" sz="4000" dirty="0" err="1" smtClean="0">
                <a:latin typeface="NikoshBAN" panose="02000000000000000000" pitchFamily="2" charset="0"/>
                <a:cs typeface="NikoshBAN" panose="02000000000000000000" pitchFamily="2" charset="0"/>
              </a:rPr>
              <a:t>বা</a:t>
            </a:r>
            <a:r>
              <a:rPr lang="en-US" altLang="en-US" sz="4000" dirty="0" smtClean="0">
                <a:latin typeface="NikoshBAN" panose="02000000000000000000" pitchFamily="2" charset="0"/>
                <a:cs typeface="NikoshBAN" panose="02000000000000000000" pitchFamily="2" charset="0"/>
              </a:rPr>
              <a:t> </a:t>
            </a:r>
            <a:r>
              <a:rPr lang="en-US" altLang="en-US" sz="4000" dirty="0" err="1" smtClean="0">
                <a:latin typeface="NikoshBAN" panose="02000000000000000000" pitchFamily="2" charset="0"/>
                <a:cs typeface="NikoshBAN" panose="02000000000000000000" pitchFamily="2" charset="0"/>
              </a:rPr>
              <a:t>পাহাড়</a:t>
            </a:r>
            <a:r>
              <a:rPr lang="en-US" altLang="en-US" sz="4000" dirty="0" smtClean="0">
                <a:solidFill>
                  <a:srgbClr val="000000"/>
                </a:solidFill>
                <a:latin typeface="NikoshBAN" panose="02000000000000000000" pitchFamily="2" charset="0"/>
                <a:cs typeface="NikoshBAN" panose="02000000000000000000" pitchFamily="2" charset="0"/>
              </a:rPr>
              <a:t> </a:t>
            </a:r>
            <a:r>
              <a:rPr lang="bn-IN" altLang="en-US" sz="4000" dirty="0" smtClean="0">
                <a:latin typeface="NikoshBAN" panose="02000000000000000000" pitchFamily="2" charset="0"/>
                <a:cs typeface="NikoshBAN" panose="02000000000000000000" pitchFamily="2" charset="0"/>
              </a:rPr>
              <a:t>ধ্বস</a:t>
            </a:r>
            <a:endParaRPr lang="en-US" sz="4000" dirty="0">
              <a:latin typeface="NikoshBAN" panose="02000000000000000000" pitchFamily="2" charset="0"/>
              <a:cs typeface="NikoshBAN" panose="02000000000000000000" pitchFamily="2" charset="0"/>
            </a:endParaRPr>
          </a:p>
        </p:txBody>
      </p:sp>
      <p:sp>
        <p:nvSpPr>
          <p:cNvPr id="17" name="Oval 16"/>
          <p:cNvSpPr/>
          <p:nvPr/>
        </p:nvSpPr>
        <p:spPr>
          <a:xfrm>
            <a:off x="638075" y="4890093"/>
            <a:ext cx="693562" cy="6887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ikoshBAN" panose="02000000000000000000" pitchFamily="2" charset="0"/>
                <a:cs typeface="NikoshBAN" panose="02000000000000000000" pitchFamily="2" charset="0"/>
              </a:rPr>
              <a:t>৪</a:t>
            </a:r>
          </a:p>
        </p:txBody>
      </p:sp>
      <p:sp>
        <p:nvSpPr>
          <p:cNvPr id="18" name="TextBox 17"/>
          <p:cNvSpPr txBox="1"/>
          <p:nvPr/>
        </p:nvSpPr>
        <p:spPr>
          <a:xfrm>
            <a:off x="1488383" y="4940511"/>
            <a:ext cx="5466476" cy="707886"/>
          </a:xfrm>
          <a:prstGeom prst="rect">
            <a:avLst/>
          </a:prstGeom>
          <a:noFill/>
        </p:spPr>
        <p:txBody>
          <a:bodyPr wrap="square" rtlCol="0">
            <a:spAutoFit/>
          </a:bodyPr>
          <a:lstStyle/>
          <a:p>
            <a:r>
              <a:rPr lang="bn-IN" altLang="en-US" sz="4000" dirty="0">
                <a:latin typeface="NikoshBAN" panose="02000000000000000000" pitchFamily="2" charset="0"/>
                <a:cs typeface="NikoshBAN" panose="02000000000000000000" pitchFamily="2" charset="0"/>
              </a:rPr>
              <a:t>ভূঅভ্যন্তরীণ </a:t>
            </a:r>
            <a:r>
              <a:rPr lang="bn-IN" altLang="en-US" sz="4000" dirty="0" smtClean="0">
                <a:latin typeface="NikoshBAN" panose="02000000000000000000" pitchFamily="2" charset="0"/>
                <a:cs typeface="NikoshBAN" panose="02000000000000000000" pitchFamily="2" charset="0"/>
              </a:rPr>
              <a:t>বাষ্পচাপ</a:t>
            </a:r>
            <a:endParaRPr lang="en-US" sz="4000" dirty="0">
              <a:latin typeface="NikoshBAN" panose="02000000000000000000" pitchFamily="2" charset="0"/>
              <a:cs typeface="NikoshBAN" panose="02000000000000000000" pitchFamily="2" charset="0"/>
            </a:endParaRPr>
          </a:p>
        </p:txBody>
      </p:sp>
      <p:sp>
        <p:nvSpPr>
          <p:cNvPr id="20" name="Oval 19"/>
          <p:cNvSpPr/>
          <p:nvPr/>
        </p:nvSpPr>
        <p:spPr>
          <a:xfrm>
            <a:off x="567013" y="5808208"/>
            <a:ext cx="693562" cy="68877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NikoshBAN" panose="02000000000000000000" pitchFamily="2" charset="0"/>
                <a:cs typeface="NikoshBAN" panose="02000000000000000000" pitchFamily="2" charset="0"/>
              </a:rPr>
              <a:t>৫</a:t>
            </a:r>
          </a:p>
        </p:txBody>
      </p:sp>
      <p:sp>
        <p:nvSpPr>
          <p:cNvPr id="21" name="TextBox 20"/>
          <p:cNvSpPr txBox="1"/>
          <p:nvPr/>
        </p:nvSpPr>
        <p:spPr>
          <a:xfrm>
            <a:off x="1394516" y="5808208"/>
            <a:ext cx="4401373"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ভূত্বকের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তাপ</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বিকিরণ</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8516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p:stCondLst>
                        <p:cond delay="0"/>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13"/>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6" presetClass="emph" presetSubtype="0" fill="hold" grpId="0" nodeType="clickEffect">
                                  <p:stCondLst>
                                    <p:cond delay="0"/>
                                  </p:stCondLst>
                                  <p:childTnLst>
                                    <p:animScale>
                                      <p:cBhvr>
                                        <p:cTn id="28" dur="2000" fill="hold"/>
                                        <p:tgtEl>
                                          <p:spTgt spid="15"/>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0-#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6" presetClass="emph" presetSubtype="0" fill="hold" grpId="0" nodeType="clickEffect">
                                  <p:stCondLst>
                                    <p:cond delay="0"/>
                                  </p:stCondLst>
                                  <p:childTnLst>
                                    <p:animScale>
                                      <p:cBhvr>
                                        <p:cTn id="39" dur="2000" fill="hold"/>
                                        <p:tgtEl>
                                          <p:spTgt spid="17"/>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6" presetClass="emph" presetSubtype="0" fill="hold" grpId="0" nodeType="clickEffect">
                                  <p:stCondLst>
                                    <p:cond delay="0"/>
                                  </p:stCondLst>
                                  <p:childTnLst>
                                    <p:animScale>
                                      <p:cBhvr>
                                        <p:cTn id="50" dur="2000" fill="hold"/>
                                        <p:tgtEl>
                                          <p:spTgt spid="20"/>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
                  </p:tgtEl>
                </p:cond>
              </p:nextCondLst>
            </p:seq>
          </p:childTnLst>
        </p:cTn>
      </p:par>
    </p:tnLst>
    <p:bldLst>
      <p:bldP spid="4" grpId="0" animBg="1"/>
      <p:bldP spid="9" grpId="0"/>
      <p:bldP spid="13" grpId="0" animBg="1"/>
      <p:bldP spid="14" grpId="0"/>
      <p:bldP spid="15" grpId="0" animBg="1"/>
      <p:bldP spid="16" grpId="0"/>
      <p:bldP spid="17" grpId="0" animBg="1"/>
      <p:bldP spid="18"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07" y="299187"/>
            <a:ext cx="11550834" cy="1763411"/>
          </a:xfrm>
          <a:solidFill>
            <a:schemeClr val="tx1">
              <a:lumMod val="95000"/>
            </a:schemeClr>
          </a:solidFill>
        </p:spPr>
        <p:txBody>
          <a:bodyPr>
            <a:noAutofit/>
          </a:bodyPr>
          <a:lstStyle/>
          <a:p>
            <a:pPr algn="ctr"/>
            <a:r>
              <a:rPr lang="as-IN" sz="6600" dirty="0">
                <a:solidFill>
                  <a:schemeClr val="bg1"/>
                </a:solidFill>
                <a:latin typeface="NikoshBAN" panose="02000000000000000000" pitchFamily="2" charset="0"/>
                <a:cs typeface="NikoshBAN" panose="02000000000000000000" pitchFamily="2" charset="0"/>
              </a:rPr>
              <a:t>ভূত্বকীয় পাতের </a:t>
            </a:r>
            <a:r>
              <a:rPr lang="en-US" sz="6600" dirty="0" err="1" smtClean="0">
                <a:solidFill>
                  <a:schemeClr val="bg1"/>
                </a:solidFill>
                <a:latin typeface="NikoshBAN" panose="02000000000000000000" pitchFamily="2" charset="0"/>
                <a:cs typeface="NikoshBAN" panose="02000000000000000000" pitchFamily="2" charset="0"/>
              </a:rPr>
              <a:t>স্থানান্তর</a:t>
            </a:r>
            <a:r>
              <a:rPr lang="en-US" sz="6600" dirty="0" smtClean="0">
                <a:solidFill>
                  <a:schemeClr val="bg1"/>
                </a:solidFill>
                <a:latin typeface="NikoshBAN" panose="02000000000000000000" pitchFamily="2" charset="0"/>
                <a:cs typeface="NikoshBAN" panose="02000000000000000000" pitchFamily="2" charset="0"/>
              </a:rPr>
              <a:t> </a:t>
            </a:r>
            <a:r>
              <a:rPr lang="en-US" sz="6600" dirty="0" err="1">
                <a:solidFill>
                  <a:schemeClr val="bg1"/>
                </a:solidFill>
                <a:latin typeface="NikoshBAN" panose="02000000000000000000" pitchFamily="2" charset="0"/>
                <a:cs typeface="NikoshBAN" panose="02000000000000000000" pitchFamily="2" charset="0"/>
              </a:rPr>
              <a:t>বা</a:t>
            </a:r>
            <a:r>
              <a:rPr lang="en-US" sz="6600" dirty="0">
                <a:solidFill>
                  <a:schemeClr val="bg1"/>
                </a:solidFill>
                <a:latin typeface="NikoshBAN" panose="02000000000000000000" pitchFamily="2" charset="0"/>
                <a:cs typeface="NikoshBAN" panose="02000000000000000000" pitchFamily="2" charset="0"/>
              </a:rPr>
              <a:t> </a:t>
            </a:r>
            <a:r>
              <a:rPr lang="en-US" sz="6600" dirty="0" err="1">
                <a:solidFill>
                  <a:schemeClr val="bg1"/>
                </a:solidFill>
                <a:latin typeface="NikoshBAN" panose="02000000000000000000" pitchFamily="2" charset="0"/>
                <a:cs typeface="NikoshBAN" panose="02000000000000000000" pitchFamily="2" charset="0"/>
              </a:rPr>
              <a:t>ভাঁজের</a:t>
            </a:r>
            <a:r>
              <a:rPr lang="en-US" sz="6600" dirty="0">
                <a:solidFill>
                  <a:schemeClr val="bg1"/>
                </a:solidFill>
                <a:latin typeface="NikoshBAN" panose="02000000000000000000" pitchFamily="2" charset="0"/>
                <a:cs typeface="NikoshBAN" panose="02000000000000000000" pitchFamily="2" charset="0"/>
              </a:rPr>
              <a:t> </a:t>
            </a:r>
            <a:r>
              <a:rPr lang="en-US" sz="6600" dirty="0" err="1">
                <a:solidFill>
                  <a:schemeClr val="bg1"/>
                </a:solidFill>
                <a:latin typeface="NikoshBAN" panose="02000000000000000000" pitchFamily="2" charset="0"/>
                <a:cs typeface="NikoshBAN" panose="02000000000000000000" pitchFamily="2" charset="0"/>
              </a:rPr>
              <a:t>সৃষ্টি</a:t>
            </a:r>
            <a:r>
              <a:rPr lang="en-US" sz="6600" dirty="0">
                <a:solidFill>
                  <a:schemeClr val="bg1"/>
                </a:solidFill>
                <a:latin typeface="NikoshBAN" panose="02000000000000000000" pitchFamily="2" charset="0"/>
                <a:cs typeface="NikoshBAN" panose="02000000000000000000" pitchFamily="2" charset="0"/>
              </a:rPr>
              <a:t> </a:t>
            </a:r>
            <a:endParaRPr lang="en-US" sz="6600" dirty="0"/>
          </a:p>
        </p:txBody>
      </p:sp>
      <p:sp>
        <p:nvSpPr>
          <p:cNvPr id="13" name="Trapezoid 12"/>
          <p:cNvSpPr/>
          <p:nvPr/>
        </p:nvSpPr>
        <p:spPr>
          <a:xfrm rot="16200000">
            <a:off x="2580912" y="3726741"/>
            <a:ext cx="2926080" cy="2194560"/>
          </a:xfrm>
          <a:prstGeom prst="trapezoid">
            <a:avLst/>
          </a:prstGeom>
          <a:solidFill>
            <a:schemeClr val="bg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5400000">
            <a:off x="119333" y="3762244"/>
            <a:ext cx="2926080" cy="2194560"/>
          </a:xfrm>
          <a:prstGeom prst="trapezoid">
            <a:avLst/>
          </a:prstGeom>
          <a:solidFill>
            <a:schemeClr val="bg2">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5785273" y="3550432"/>
            <a:ext cx="2630659" cy="2618184"/>
          </a:xfrm>
          <a:prstGeom prst="cube">
            <a:avLst>
              <a:gd name="adj" fmla="val 33060"/>
            </a:avLst>
          </a:prstGeom>
          <a:solidFill>
            <a:srgbClr val="B4355B"/>
          </a:solidFill>
          <a:ln w="3175">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p:cNvSpPr/>
          <p:nvPr/>
        </p:nvSpPr>
        <p:spPr>
          <a:xfrm>
            <a:off x="7602811" y="4166350"/>
            <a:ext cx="2335236" cy="2002266"/>
          </a:xfrm>
          <a:prstGeom prst="cube">
            <a:avLst>
              <a:gd name="adj" fmla="val 31083"/>
            </a:avLst>
          </a:prstGeom>
          <a:solidFill>
            <a:srgbClr val="B27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15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5E-6 -4.81481E-6 L 0.05911 0.00186 " pathEditMode="relative" rAng="0" ptsTypes="AA">
                                      <p:cBhvr>
                                        <p:cTn id="6" dur="4000" fill="hold"/>
                                        <p:tgtEl>
                                          <p:spTgt spid="14"/>
                                        </p:tgtEl>
                                        <p:attrNameLst>
                                          <p:attrName>ppt_x</p:attrName>
                                          <p:attrName>ppt_y</p:attrName>
                                        </p:attrNameLst>
                                      </p:cBhvr>
                                      <p:rCtr x="2956" y="93"/>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1" nodeType="clickEffect">
                                  <p:stCondLst>
                                    <p:cond delay="0"/>
                                  </p:stCondLst>
                                  <p:childTnLst>
                                    <p:animMotion origin="layout" path="M -8.33333E-7 -2.22222E-6 L 0.0599 0.00463 " pathEditMode="relative" rAng="0" ptsTypes="AA">
                                      <p:cBhvr>
                                        <p:cTn id="10" dur="4750" fill="hold"/>
                                        <p:tgtEl>
                                          <p:spTgt spid="20"/>
                                        </p:tgtEl>
                                        <p:attrNameLst>
                                          <p:attrName>ppt_x</p:attrName>
                                          <p:attrName>ppt_y</p:attrName>
                                        </p:attrNameLst>
                                      </p:cBhvr>
                                      <p:rCtr x="2995"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6" y="219636"/>
            <a:ext cx="10686197" cy="1456267"/>
          </a:xfr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4800" dirty="0" err="1">
                <a:solidFill>
                  <a:schemeClr val="bg1"/>
                </a:solidFill>
                <a:latin typeface="NikoshBAN" panose="02000000000000000000" pitchFamily="2" charset="0"/>
                <a:cs typeface="NikoshBAN" panose="02000000000000000000" pitchFamily="2" charset="0"/>
              </a:rPr>
              <a:t>টেকটনিক</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প্লেটের</a:t>
            </a:r>
            <a:r>
              <a:rPr lang="en-US" sz="4800" dirty="0">
                <a:solidFill>
                  <a:schemeClr val="bg1"/>
                </a:solidFill>
                <a:latin typeface="NikoshBAN" panose="02000000000000000000" pitchFamily="2" charset="0"/>
                <a:cs typeface="NikoshBAN" panose="02000000000000000000" pitchFamily="2" charset="0"/>
              </a:rPr>
              <a:t> </a:t>
            </a:r>
            <a:r>
              <a:rPr lang="as-IN" sz="4800" dirty="0">
                <a:solidFill>
                  <a:schemeClr val="bg1"/>
                </a:solidFill>
                <a:latin typeface="NikoshBAN" panose="02000000000000000000" pitchFamily="2" charset="0"/>
                <a:cs typeface="NikoshBAN" panose="02000000000000000000" pitchFamily="2" charset="0"/>
              </a:rPr>
              <a:t>সঞ্চা</a:t>
            </a:r>
            <a:r>
              <a:rPr lang="en-US" sz="4800" dirty="0" err="1">
                <a:solidFill>
                  <a:schemeClr val="bg1"/>
                </a:solidFill>
                <a:latin typeface="NikoshBAN" panose="02000000000000000000" pitchFamily="2" charset="0"/>
                <a:cs typeface="NikoshBAN" panose="02000000000000000000" pitchFamily="2" charset="0"/>
              </a:rPr>
              <a:t>লন</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বা</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স্থানান্তর</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বা</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ভাঁজের</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সৃষ্টি</a:t>
            </a:r>
            <a:r>
              <a:rPr lang="en-US" sz="4800" dirty="0">
                <a:solidFill>
                  <a:schemeClr val="bg1"/>
                </a:solidFill>
                <a:latin typeface="NikoshBAN" panose="02000000000000000000" pitchFamily="2" charset="0"/>
                <a:cs typeface="NikoshBAN" panose="02000000000000000000" pitchFamily="2" charset="0"/>
              </a:rPr>
              <a:t> </a:t>
            </a:r>
          </a:p>
        </p:txBody>
      </p:sp>
      <p:sp>
        <p:nvSpPr>
          <p:cNvPr id="3" name="Content Placeholder 2"/>
          <p:cNvSpPr>
            <a:spLocks noGrp="1"/>
          </p:cNvSpPr>
          <p:nvPr>
            <p:ph idx="1"/>
          </p:nvPr>
        </p:nvSpPr>
        <p:spPr>
          <a:xfrm>
            <a:off x="376520" y="2182408"/>
            <a:ext cx="7687137" cy="3649133"/>
          </a:xfrm>
        </p:spPr>
        <p:txBody>
          <a:bodyPr>
            <a:normAutofit/>
          </a:bodyPr>
          <a:lstStyle/>
          <a:p>
            <a:pPr marL="0" indent="0">
              <a:buNone/>
            </a:pP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5" name="Rectangle 4"/>
          <p:cNvSpPr/>
          <p:nvPr/>
        </p:nvSpPr>
        <p:spPr>
          <a:xfrm>
            <a:off x="376520" y="1991037"/>
            <a:ext cx="11436177" cy="4031873"/>
          </a:xfrm>
          <a:prstGeom prst="rect">
            <a:avLst/>
          </a:prstGeom>
        </p:spPr>
        <p:txBody>
          <a:bodyPr wrap="square">
            <a:spAutoFit/>
          </a:bodyPr>
          <a:lstStyle/>
          <a:p>
            <a:pPr marL="685800" marR="0" algn="just">
              <a:spcBef>
                <a:spcPts val="0"/>
              </a:spcBef>
              <a:spcAft>
                <a:spcPts val="0"/>
              </a:spcAft>
            </a:pP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আধুনিক </a:t>
            </a:r>
            <a:r>
              <a:rPr lang="as-IN" sz="3200" dirty="0">
                <a:latin typeface="NikoshBAN" panose="02000000000000000000" pitchFamily="2" charset="0"/>
                <a:cs typeface="NikoshBAN" panose="02000000000000000000" pitchFamily="2" charset="0"/>
              </a:rPr>
              <a:t>ভূবিজ্ঞানীদের মতে ভূত্বক কতগুলি চলমান বা </a:t>
            </a:r>
            <a:r>
              <a:rPr lang="as-IN" sz="3200" dirty="0" smtClean="0">
                <a:latin typeface="NikoshBAN" panose="02000000000000000000" pitchFamily="2" charset="0"/>
                <a:cs typeface="NikoshBAN" panose="02000000000000000000" pitchFamily="2" charset="0"/>
              </a:rPr>
              <a:t>সঞ্চারণশীল </a:t>
            </a:r>
            <a:r>
              <a:rPr lang="as-IN" sz="3200" dirty="0">
                <a:latin typeface="NikoshBAN" panose="02000000000000000000" pitchFamily="2" charset="0"/>
                <a:cs typeface="NikoshBAN" panose="02000000000000000000" pitchFamily="2" charset="0"/>
              </a:rPr>
              <a:t>পাত দিয়ে গঠিত। এই </a:t>
            </a:r>
            <a:r>
              <a:rPr lang="as-IN" sz="3200" dirty="0" smtClean="0">
                <a:latin typeface="NikoshBAN" panose="02000000000000000000" pitchFamily="2" charset="0"/>
                <a:cs typeface="NikoshBAN" panose="02000000000000000000" pitchFamily="2" charset="0"/>
              </a:rPr>
              <a:t>পাতগু</a:t>
            </a:r>
            <a:r>
              <a:rPr lang="en-US" sz="3200" dirty="0" err="1" smtClean="0">
                <a:latin typeface="NikoshBAN" panose="02000000000000000000" pitchFamily="2" charset="0"/>
                <a:cs typeface="NikoshBAN" panose="02000000000000000000" pitchFamily="2" charset="0"/>
              </a:rPr>
              <a:t>লো</a:t>
            </a:r>
            <a:r>
              <a:rPr lang="as-IN" sz="3200" dirty="0" smtClean="0">
                <a:latin typeface="NikoshBAN" panose="02000000000000000000" pitchFamily="2" charset="0"/>
                <a:cs typeface="NikoshBAN" panose="02000000000000000000" pitchFamily="2" charset="0"/>
              </a:rPr>
              <a:t>কে </a:t>
            </a:r>
            <a:r>
              <a:rPr lang="as-IN" sz="3200" dirty="0">
                <a:latin typeface="NikoshBAN" panose="02000000000000000000" pitchFamily="2" charset="0"/>
                <a:cs typeface="NikoshBAN" panose="02000000000000000000" pitchFamily="2" charset="0"/>
              </a:rPr>
              <a:t>প্লেট বলে</a:t>
            </a:r>
            <a:r>
              <a:rPr lang="as-IN" sz="3200" dirty="0" smtClean="0">
                <a:latin typeface="NikoshBAN" panose="02000000000000000000" pitchFamily="2" charset="0"/>
                <a:cs typeface="NikoshBAN" panose="02000000000000000000" pitchFamily="2" charset="0"/>
              </a:rPr>
              <a:t>।এর </a:t>
            </a:r>
            <a:r>
              <a:rPr lang="as-IN" sz="3200" dirty="0">
                <a:latin typeface="NikoshBAN" panose="02000000000000000000" pitchFamily="2" charset="0"/>
                <a:cs typeface="NikoshBAN" panose="02000000000000000000" pitchFamily="2" charset="0"/>
              </a:rPr>
              <a:t>মানে হল এই ভূত্বক </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টুকরো </a:t>
            </a:r>
            <a:r>
              <a:rPr lang="as-IN" sz="3200" dirty="0">
                <a:latin typeface="NikoshBAN" panose="02000000000000000000" pitchFamily="2" charset="0"/>
                <a:cs typeface="NikoshBAN" panose="02000000000000000000" pitchFamily="2" charset="0"/>
              </a:rPr>
              <a:t>টুকরো খন্ডে বিভক্ত </a:t>
            </a:r>
            <a:r>
              <a:rPr lang="as-IN" sz="3200" dirty="0" smtClean="0">
                <a:latin typeface="NikoshBAN" panose="02000000000000000000" pitchFamily="2" charset="0"/>
                <a:cs typeface="NikoshBAN" panose="02000000000000000000" pitchFamily="2" charset="0"/>
              </a:rPr>
              <a:t>যাকে</a:t>
            </a:r>
            <a:endParaRPr lang="en-US" sz="3200" dirty="0" smtClean="0">
              <a:latin typeface="NikoshBAN" panose="02000000000000000000" pitchFamily="2" charset="0"/>
              <a:cs typeface="NikoshBAN" panose="02000000000000000000" pitchFamily="2" charset="0"/>
            </a:endParaRPr>
          </a:p>
          <a:p>
            <a:pPr marL="685800" marR="0" algn="just">
              <a:spcBef>
                <a:spcPts val="0"/>
              </a:spcBef>
              <a:spcAft>
                <a:spcPts val="0"/>
              </a:spcAft>
            </a:pP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প্লেট বলে এবং এই প্লেট গুলো চলছে। এই চলার জন্যই একটা প্লেট হয় আর একটা প্লেট থেকে দূরে সরে যাচ্ছে অথবা একটা আর একটার গায়ে এসে ধাক্কা দিচ্ছে বা জুড়ে যাওয়ার চেষ্টা করছে বা একটা অপরটার তলায় ঢুকে যাচ্ছে। এর ফলে শিলাচ্যুতি ঘটছে, চাপের তারতম্য ঘটছে ও বিপুল পরিমাণে শক্তি নির্গত হচ্ছে। এই নির্গত শক্তিই ভূমিকম্পের চেহারা নিচ্ছে। এই যে দুটি প্লেট সরছে তা </a:t>
            </a:r>
            <a:r>
              <a:rPr lang="as-IN" sz="3200" dirty="0" smtClean="0">
                <a:latin typeface="NikoshBAN" panose="02000000000000000000" pitchFamily="2" charset="0"/>
                <a:cs typeface="NikoshBAN" panose="02000000000000000000" pitchFamily="2" charset="0"/>
              </a:rPr>
              <a:t>মু</a:t>
            </a:r>
            <a:r>
              <a:rPr lang="en-US" sz="3200" dirty="0" err="1" smtClean="0">
                <a:latin typeface="NikoshBAN" panose="02000000000000000000" pitchFamily="2" charset="0"/>
                <a:cs typeface="NikoshBAN" panose="02000000000000000000" pitchFamily="2" charset="0"/>
              </a:rPr>
              <a:t>খো</a:t>
            </a:r>
            <a:r>
              <a:rPr lang="as-IN" sz="3200" dirty="0" smtClean="0">
                <a:latin typeface="NikoshBAN" panose="02000000000000000000" pitchFamily="2" charset="0"/>
                <a:cs typeface="NikoshBAN" panose="02000000000000000000" pitchFamily="2" charset="0"/>
              </a:rPr>
              <a:t>মুখি </a:t>
            </a:r>
            <a:r>
              <a:rPr lang="as-IN" sz="3200" dirty="0">
                <a:latin typeface="NikoshBAN" panose="02000000000000000000" pitchFamily="2" charset="0"/>
                <a:cs typeface="NikoshBAN" panose="02000000000000000000" pitchFamily="2" charset="0"/>
              </a:rPr>
              <a:t>হতে পারে আবার পাশাপাশি হতে পারে। উভয় ক্ষেত্রেই ভূমিকম্প </a:t>
            </a:r>
            <a:r>
              <a:rPr lang="as-IN" sz="3200" dirty="0" smtClean="0">
                <a:latin typeface="NikoshBAN" panose="02000000000000000000" pitchFamily="2" charset="0"/>
                <a:cs typeface="NikoshBAN" panose="02000000000000000000" pitchFamily="2" charset="0"/>
              </a:rPr>
              <a:t>ঘটে</a:t>
            </a:r>
            <a:r>
              <a:rPr lang="en-US" sz="3200" dirty="0" smtClean="0">
                <a:latin typeface="NikoshBAN" panose="02000000000000000000" pitchFamily="2" charset="0"/>
                <a:cs typeface="NikoshBAN" panose="02000000000000000000" pitchFamily="2" charset="0"/>
              </a:rPr>
              <a:t>।</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7846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4)">
                                      <p:cBhvr>
                                        <p:cTn id="12" dur="1000"/>
                                        <p:tgtEl>
                                          <p:spTgt spid="5">
                                            <p:txEl>
                                              <p:pRg st="0" end="0"/>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heel(4)">
                                      <p:cBhvr>
                                        <p:cTn id="15"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8" y="201706"/>
            <a:ext cx="11255188" cy="1864161"/>
          </a:xfrm>
        </p:spPr>
        <p:txBody>
          <a:bodyPr>
            <a:normAutofit fontScale="90000"/>
          </a:bodyPr>
          <a:lstStyle/>
          <a:p>
            <a:r>
              <a:rPr lang="en-US" altLang="en-US" sz="5300" dirty="0" err="1" smtClean="0">
                <a:latin typeface="NikoshBAN" panose="02000000000000000000" pitchFamily="2" charset="0"/>
                <a:cs typeface="NikoshBAN" panose="02000000000000000000" pitchFamily="2" charset="0"/>
              </a:rPr>
              <a:t>একক</a:t>
            </a:r>
            <a:r>
              <a:rPr lang="en-US" altLang="en-US" sz="5300" dirty="0" smtClean="0">
                <a:latin typeface="NikoshBAN" panose="02000000000000000000" pitchFamily="2" charset="0"/>
                <a:cs typeface="NikoshBAN" panose="02000000000000000000" pitchFamily="2" charset="0"/>
              </a:rPr>
              <a:t> </a:t>
            </a:r>
            <a:r>
              <a:rPr lang="en-US" altLang="en-US" sz="5300" dirty="0" err="1" smtClean="0">
                <a:latin typeface="NikoshBAN" panose="02000000000000000000" pitchFamily="2" charset="0"/>
                <a:cs typeface="NikoshBAN" panose="02000000000000000000" pitchFamily="2" charset="0"/>
              </a:rPr>
              <a:t>কাজ</a:t>
            </a:r>
            <a:r>
              <a:rPr lang="en-US" altLang="en-US" sz="5300" dirty="0" smtClean="0">
                <a:latin typeface="NikoshBAN" panose="02000000000000000000" pitchFamily="2" charset="0"/>
                <a:cs typeface="NikoshBAN" panose="02000000000000000000" pitchFamily="2" charset="0"/>
              </a:rPr>
              <a:t>: </a:t>
            </a:r>
            <a:r>
              <a:rPr lang="en-US" altLang="en-US" sz="5300" dirty="0" err="1" smtClean="0">
                <a:latin typeface="NikoshBAN" panose="02000000000000000000" pitchFamily="2" charset="0"/>
                <a:cs typeface="NikoshBAN" panose="02000000000000000000" pitchFamily="2" charset="0"/>
              </a:rPr>
              <a:t>ছবি</a:t>
            </a:r>
            <a:r>
              <a:rPr lang="en-US" altLang="en-US" sz="5300" dirty="0" smtClean="0">
                <a:latin typeface="NikoshBAN" panose="02000000000000000000" pitchFamily="2" charset="0"/>
                <a:cs typeface="NikoshBAN" panose="02000000000000000000" pitchFamily="2" charset="0"/>
              </a:rPr>
              <a:t> </a:t>
            </a:r>
            <a:r>
              <a:rPr lang="en-US" altLang="en-US" sz="5300" dirty="0" err="1" smtClean="0">
                <a:latin typeface="NikoshBAN" panose="02000000000000000000" pitchFamily="2" charset="0"/>
                <a:cs typeface="NikoshBAN" panose="02000000000000000000" pitchFamily="2" charset="0"/>
              </a:rPr>
              <a:t>দেখে</a:t>
            </a:r>
            <a:r>
              <a:rPr lang="en-US" altLang="en-US" sz="5300" dirty="0" smtClean="0">
                <a:latin typeface="NikoshBAN" panose="02000000000000000000" pitchFamily="2" charset="0"/>
                <a:cs typeface="NikoshBAN" panose="02000000000000000000" pitchFamily="2" charset="0"/>
              </a:rPr>
              <a:t> </a:t>
            </a:r>
            <a:r>
              <a:rPr lang="en-US" altLang="en-US" sz="5300" dirty="0" err="1" smtClean="0">
                <a:latin typeface="NikoshBAN" panose="02000000000000000000" pitchFamily="2" charset="0"/>
                <a:cs typeface="NikoshBAN" panose="02000000000000000000" pitchFamily="2" charset="0"/>
              </a:rPr>
              <a:t>বল</a:t>
            </a:r>
            <a:r>
              <a:rPr lang="en-US" altLang="en-US" sz="5300" dirty="0" smtClean="0">
                <a:latin typeface="NikoshBAN" panose="02000000000000000000" pitchFamily="2" charset="0"/>
                <a:cs typeface="NikoshBAN" panose="02000000000000000000" pitchFamily="2" charset="0"/>
              </a:rPr>
              <a:t> </a:t>
            </a:r>
            <a:r>
              <a:rPr lang="bn-IN" altLang="en-US" sz="5300" dirty="0" smtClean="0">
                <a:latin typeface="NikoshBAN" panose="02000000000000000000" pitchFamily="2" charset="0"/>
                <a:cs typeface="NikoshBAN" panose="02000000000000000000" pitchFamily="2" charset="0"/>
              </a:rPr>
              <a:t>আগ্নেয়গিরির অগ্নুৎপাত</a:t>
            </a:r>
            <a:r>
              <a:rPr lang="en-US" altLang="en-US" sz="5300" dirty="0" smtClean="0">
                <a:latin typeface="NikoshBAN" panose="02000000000000000000" pitchFamily="2" charset="0"/>
                <a:cs typeface="NikoshBAN" panose="02000000000000000000" pitchFamily="2" charset="0"/>
              </a:rPr>
              <a:t> </a:t>
            </a:r>
            <a:r>
              <a:rPr lang="en-US" altLang="en-US" sz="5300" dirty="0" err="1" smtClean="0">
                <a:latin typeface="NikoshBAN" panose="02000000000000000000" pitchFamily="2" charset="0"/>
                <a:cs typeface="NikoshBAN" panose="02000000000000000000" pitchFamily="2" charset="0"/>
              </a:rPr>
              <a:t>কেন</a:t>
            </a:r>
            <a:r>
              <a:rPr lang="en-US" altLang="en-US" sz="5300" dirty="0" smtClean="0">
                <a:latin typeface="NikoshBAN" panose="02000000000000000000" pitchFamily="2" charset="0"/>
                <a:cs typeface="NikoshBAN" panose="02000000000000000000" pitchFamily="2" charset="0"/>
              </a:rPr>
              <a:t> </a:t>
            </a:r>
            <a:r>
              <a:rPr lang="en-US" altLang="en-US" sz="5300" dirty="0" err="1" smtClean="0">
                <a:latin typeface="NikoshBAN" panose="02000000000000000000" pitchFamily="2" charset="0"/>
                <a:cs typeface="NikoshBAN" panose="02000000000000000000" pitchFamily="2" charset="0"/>
              </a:rPr>
              <a:t>ভূমিকম্প</a:t>
            </a:r>
            <a:r>
              <a:rPr lang="en-US" altLang="en-US" sz="5300" dirty="0" smtClean="0">
                <a:latin typeface="NikoshBAN" panose="02000000000000000000" pitchFamily="2" charset="0"/>
                <a:cs typeface="NikoshBAN" panose="02000000000000000000" pitchFamily="2" charset="0"/>
              </a:rPr>
              <a:t> </a:t>
            </a:r>
            <a:r>
              <a:rPr lang="en-US" altLang="en-US" sz="5300" dirty="0" err="1" smtClean="0">
                <a:latin typeface="NikoshBAN" panose="02000000000000000000" pitchFamily="2" charset="0"/>
                <a:cs typeface="NikoshBAN" panose="02000000000000000000" pitchFamily="2" charset="0"/>
              </a:rPr>
              <a:t>ঘটায়</a:t>
            </a:r>
            <a:r>
              <a:rPr lang="en-US" altLang="en-US" sz="5300" dirty="0" smtClean="0">
                <a:latin typeface="NikoshBAN" panose="02000000000000000000" pitchFamily="2" charset="0"/>
                <a:cs typeface="NikoshBAN" panose="02000000000000000000" pitchFamily="2" charset="0"/>
              </a:rPr>
              <a:t>?                 </a:t>
            </a:r>
            <a:r>
              <a:rPr lang="en-US" altLang="en-US" sz="5300" dirty="0" err="1" smtClean="0">
                <a:latin typeface="NikoshBAN" panose="02000000000000000000" pitchFamily="2" charset="0"/>
                <a:cs typeface="NikoshBAN" panose="02000000000000000000" pitchFamily="2" charset="0"/>
              </a:rPr>
              <a:t>সময়</a:t>
            </a:r>
            <a:r>
              <a:rPr lang="en-US" altLang="en-US" sz="5300" dirty="0" smtClean="0">
                <a:latin typeface="NikoshBAN" panose="02000000000000000000" pitchFamily="2" charset="0"/>
                <a:cs typeface="NikoshBAN" panose="02000000000000000000" pitchFamily="2" charset="0"/>
              </a:rPr>
              <a:t> : ৫ </a:t>
            </a:r>
            <a:r>
              <a:rPr lang="en-US" altLang="en-US" sz="5300" dirty="0" err="1" smtClean="0">
                <a:latin typeface="NikoshBAN" panose="02000000000000000000" pitchFamily="2" charset="0"/>
                <a:cs typeface="NikoshBAN" panose="02000000000000000000" pitchFamily="2" charset="0"/>
              </a:rPr>
              <a:t>মিনিট</a:t>
            </a: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72" y="1766840"/>
            <a:ext cx="6423424" cy="4959063"/>
          </a:xfrm>
          <a:prstGeom prst="rect">
            <a:avLst/>
          </a:prstGeom>
        </p:spPr>
      </p:pic>
      <p:sp>
        <p:nvSpPr>
          <p:cNvPr id="11" name="Rectangle 10"/>
          <p:cNvSpPr/>
          <p:nvPr/>
        </p:nvSpPr>
        <p:spPr>
          <a:xfrm>
            <a:off x="371272" y="1699900"/>
            <a:ext cx="11354501" cy="5078313"/>
          </a:xfrm>
          <a:prstGeom prst="rect">
            <a:avLst/>
          </a:prstGeom>
        </p:spPr>
        <p:txBody>
          <a:bodyPr wrap="square">
            <a:spAutoFit/>
          </a:bodyPr>
          <a:lstStyle/>
          <a:p>
            <a:pPr lvl="0" defTabSz="914400" eaLnBrk="0" fontAlgn="base" hangingPunct="0">
              <a:spcBef>
                <a:spcPct val="0"/>
              </a:spcBef>
              <a:spcAft>
                <a:spcPct val="0"/>
              </a:spcAft>
            </a:pPr>
            <a:r>
              <a:rPr lang="en-US" altLang="en-US" sz="2400" dirty="0" smtClean="0">
                <a:solidFill>
                  <a:srgbClr val="FF0000"/>
                </a:solidFill>
                <a:latin typeface="NikoshBAN" panose="02000000000000000000" pitchFamily="2" charset="0"/>
                <a:cs typeface="NikoshBAN" panose="02000000000000000000" pitchFamily="2" charset="0"/>
              </a:rPr>
              <a:t> </a:t>
            </a:r>
            <a:r>
              <a:rPr lang="en-US" altLang="en-US" sz="2400" dirty="0">
                <a:solidFill>
                  <a:srgbClr val="000000"/>
                </a:solidFill>
                <a:latin typeface="NikoshBAN" panose="02000000000000000000" pitchFamily="2" charset="0"/>
                <a:cs typeface="NikoshBAN" panose="02000000000000000000" pitchFamily="2" charset="0"/>
              </a:rPr>
              <a:t> </a:t>
            </a:r>
            <a:r>
              <a:rPr lang="bn-IN" altLang="en-US" sz="5400" dirty="0">
                <a:latin typeface="NikoshBAN" panose="02000000000000000000" pitchFamily="2" charset="0"/>
                <a:cs typeface="NikoshBAN" panose="02000000000000000000" pitchFamily="2" charset="0"/>
              </a:rPr>
              <a:t>আগ্নেয়গিরি হল সেই </a:t>
            </a:r>
            <a:r>
              <a:rPr lang="bn-IN" altLang="en-US" sz="5400" dirty="0" smtClean="0">
                <a:latin typeface="NikoshBAN" panose="02000000000000000000" pitchFamily="2" charset="0"/>
                <a:cs typeface="NikoshBAN" panose="02000000000000000000" pitchFamily="2" charset="0"/>
              </a:rPr>
              <a:t>ধর</a:t>
            </a:r>
            <a:r>
              <a:rPr lang="en-US" altLang="en-US" sz="5400" dirty="0" err="1" smtClean="0">
                <a:latin typeface="NikoshBAN" panose="02000000000000000000" pitchFamily="2" charset="0"/>
                <a:cs typeface="NikoshBAN" panose="02000000000000000000" pitchFamily="2" charset="0"/>
              </a:rPr>
              <a:t>নে</a:t>
            </a:r>
            <a:r>
              <a:rPr lang="bn-IN" altLang="en-US" sz="5400" dirty="0" smtClean="0">
                <a:latin typeface="NikoshBAN" panose="02000000000000000000" pitchFamily="2" charset="0"/>
                <a:cs typeface="NikoshBAN" panose="02000000000000000000" pitchFamily="2" charset="0"/>
              </a:rPr>
              <a:t>র </a:t>
            </a:r>
            <a:r>
              <a:rPr lang="bn-IN" altLang="en-US" sz="5400" dirty="0">
                <a:latin typeface="NikoshBAN" panose="02000000000000000000" pitchFamily="2" charset="0"/>
                <a:cs typeface="NikoshBAN" panose="02000000000000000000" pitchFamily="2" charset="0"/>
              </a:rPr>
              <a:t>পাহাড় যার ভেতর থেকে প্রবল বেগে লাভা বা গলিত শিলা</a:t>
            </a:r>
            <a:r>
              <a:rPr lang="en-US" altLang="en-US" sz="5400" dirty="0">
                <a:latin typeface="NikoshBAN" panose="02000000000000000000" pitchFamily="2" charset="0"/>
                <a:cs typeface="NikoshBAN" panose="02000000000000000000" pitchFamily="2" charset="0"/>
              </a:rPr>
              <a:t>, </a:t>
            </a:r>
            <a:r>
              <a:rPr lang="bn-IN" altLang="en-US" sz="5400" dirty="0">
                <a:latin typeface="NikoshBAN" panose="02000000000000000000" pitchFamily="2" charset="0"/>
                <a:cs typeface="NikoshBAN" panose="02000000000000000000" pitchFamily="2" charset="0"/>
              </a:rPr>
              <a:t>গ্যাস ও তপ্ত তরল পদার্থ বাইরে বেরিয়ে আসে। যখন এই লাভা বেরিয়ে আসে তাকে অগ্নুৎপাত বলে। </a:t>
            </a:r>
            <a:r>
              <a:rPr lang="en-US" altLang="en-US" sz="5400" dirty="0" err="1" smtClean="0">
                <a:latin typeface="NikoshBAN" panose="02000000000000000000" pitchFamily="2" charset="0"/>
                <a:cs typeface="NikoshBAN" panose="02000000000000000000" pitchFamily="2" charset="0"/>
              </a:rPr>
              <a:t>এসময়</a:t>
            </a:r>
            <a:r>
              <a:rPr lang="en-US" altLang="en-US" sz="5400" dirty="0" smtClean="0">
                <a:latin typeface="NikoshBAN" panose="02000000000000000000" pitchFamily="2" charset="0"/>
                <a:cs typeface="NikoshBAN" panose="02000000000000000000" pitchFamily="2" charset="0"/>
              </a:rPr>
              <a:t> </a:t>
            </a:r>
            <a:r>
              <a:rPr lang="en-US" altLang="en-US" sz="5400" dirty="0" err="1" smtClean="0">
                <a:latin typeface="NikoshBAN" panose="02000000000000000000" pitchFamily="2" charset="0"/>
                <a:cs typeface="NikoshBAN" panose="02000000000000000000" pitchFamily="2" charset="0"/>
              </a:rPr>
              <a:t>ভূ-অভ্যন্তরে</a:t>
            </a:r>
            <a:r>
              <a:rPr lang="en-US" altLang="en-US" sz="5400" dirty="0" smtClean="0">
                <a:latin typeface="NikoshBAN" panose="02000000000000000000" pitchFamily="2" charset="0"/>
                <a:cs typeface="NikoshBAN" panose="02000000000000000000" pitchFamily="2" charset="0"/>
              </a:rPr>
              <a:t> </a:t>
            </a:r>
            <a:r>
              <a:rPr lang="en-US" altLang="en-US" sz="5400" dirty="0" err="1" smtClean="0">
                <a:latin typeface="NikoshBAN" panose="02000000000000000000" pitchFamily="2" charset="0"/>
                <a:cs typeface="NikoshBAN" panose="02000000000000000000" pitchFamily="2" charset="0"/>
              </a:rPr>
              <a:t>সংকোচন</a:t>
            </a:r>
            <a:r>
              <a:rPr lang="en-US" altLang="en-US" sz="5400" dirty="0" smtClean="0">
                <a:latin typeface="NikoshBAN" panose="02000000000000000000" pitchFamily="2" charset="0"/>
                <a:cs typeface="NikoshBAN" panose="02000000000000000000" pitchFamily="2" charset="0"/>
              </a:rPr>
              <a:t> </a:t>
            </a:r>
            <a:r>
              <a:rPr lang="en-US" altLang="en-US" sz="5400" dirty="0" err="1" smtClean="0">
                <a:latin typeface="NikoshBAN" panose="02000000000000000000" pitchFamily="2" charset="0"/>
                <a:cs typeface="NikoshBAN" panose="02000000000000000000" pitchFamily="2" charset="0"/>
              </a:rPr>
              <a:t>প্রসারণ</a:t>
            </a:r>
            <a:r>
              <a:rPr lang="en-US" altLang="en-US" sz="5400" dirty="0" smtClean="0">
                <a:latin typeface="NikoshBAN" panose="02000000000000000000" pitchFamily="2" charset="0"/>
                <a:cs typeface="NikoshBAN" panose="02000000000000000000" pitchFamily="2" charset="0"/>
              </a:rPr>
              <a:t> </a:t>
            </a:r>
            <a:r>
              <a:rPr lang="en-US" altLang="en-US" sz="5400" dirty="0" err="1" smtClean="0">
                <a:latin typeface="NikoshBAN" panose="02000000000000000000" pitchFamily="2" charset="0"/>
                <a:cs typeface="NikoshBAN" panose="02000000000000000000" pitchFamily="2" charset="0"/>
              </a:rPr>
              <a:t>ঘটে</a:t>
            </a:r>
            <a:r>
              <a:rPr lang="en-US" altLang="en-US" sz="5400" dirty="0" smtClean="0">
                <a:latin typeface="NikoshBAN" panose="02000000000000000000" pitchFamily="2" charset="0"/>
                <a:cs typeface="NikoshBAN" panose="02000000000000000000" pitchFamily="2" charset="0"/>
              </a:rPr>
              <a:t> </a:t>
            </a:r>
            <a:r>
              <a:rPr lang="en-US" altLang="en-US" sz="5400" dirty="0" err="1" smtClean="0">
                <a:latin typeface="NikoshBAN" panose="02000000000000000000" pitchFamily="2" charset="0"/>
                <a:cs typeface="NikoshBAN" panose="02000000000000000000" pitchFamily="2" charset="0"/>
              </a:rPr>
              <a:t>ফলে</a:t>
            </a:r>
            <a:r>
              <a:rPr lang="en-US" altLang="en-US" sz="5400" dirty="0">
                <a:latin typeface="NikoshBAN" panose="02000000000000000000" pitchFamily="2" charset="0"/>
                <a:cs typeface="NikoshBAN" panose="02000000000000000000" pitchFamily="2" charset="0"/>
              </a:rPr>
              <a:t> </a:t>
            </a:r>
            <a:r>
              <a:rPr lang="en-US" altLang="en-US" sz="5400" dirty="0" err="1" smtClean="0">
                <a:latin typeface="NikoshBAN" panose="02000000000000000000" pitchFamily="2" charset="0"/>
                <a:cs typeface="NikoshBAN" panose="02000000000000000000" pitchFamily="2" charset="0"/>
              </a:rPr>
              <a:t>তখন</a:t>
            </a:r>
            <a:r>
              <a:rPr lang="en-US" altLang="en-US" sz="5400" dirty="0" smtClean="0">
                <a:latin typeface="NikoshBAN" panose="02000000000000000000" pitchFamily="2" charset="0"/>
                <a:cs typeface="NikoshBAN" panose="02000000000000000000" pitchFamily="2" charset="0"/>
              </a:rPr>
              <a:t> </a:t>
            </a:r>
            <a:r>
              <a:rPr lang="bn-IN" altLang="en-US" sz="5400" dirty="0" smtClean="0">
                <a:latin typeface="NikoshBAN" panose="02000000000000000000" pitchFamily="2" charset="0"/>
                <a:cs typeface="NikoshBAN" panose="02000000000000000000" pitchFamily="2" charset="0"/>
              </a:rPr>
              <a:t>ভূমিকম্প </a:t>
            </a:r>
            <a:r>
              <a:rPr lang="bn-IN" altLang="en-US" sz="5400" dirty="0">
                <a:latin typeface="NikoshBAN" panose="02000000000000000000" pitchFamily="2" charset="0"/>
                <a:cs typeface="NikoshBAN" panose="02000000000000000000" pitchFamily="2" charset="0"/>
              </a:rPr>
              <a:t>অনুভূত হয়</a:t>
            </a:r>
            <a:r>
              <a:rPr lang="bn-IN" altLang="en-US" sz="3600" dirty="0">
                <a:latin typeface="NikoshBAN" panose="02000000000000000000" pitchFamily="2" charset="0"/>
                <a:cs typeface="NikoshBAN" panose="02000000000000000000" pitchFamily="2" charset="0"/>
              </a:rPr>
              <a:t>।</a:t>
            </a:r>
            <a:endParaRPr lang="en-US" alt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7091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14" y="203458"/>
            <a:ext cx="10902951" cy="1047914"/>
          </a:xfrm>
          <a:solidFill>
            <a:schemeClr val="bg2"/>
          </a:solidFill>
        </p:spPr>
        <p:txBody>
          <a:bodyPr>
            <a:normAutofit fontScale="90000"/>
          </a:bodyPr>
          <a:lstStyle/>
          <a:p>
            <a:pPr algn="ctr"/>
            <a:r>
              <a:rPr lang="en-US" altLang="en-US" sz="6000" cap="none" dirty="0" smtClean="0">
                <a:ln>
                  <a:noFill/>
                </a:ln>
                <a:latin typeface="NikoshBAN" panose="02000000000000000000" pitchFamily="2" charset="0"/>
                <a:cs typeface="NikoshBAN" panose="02000000000000000000" pitchFamily="2" charset="0"/>
              </a:rPr>
              <a:t/>
            </a:r>
            <a:br>
              <a:rPr lang="en-US" altLang="en-US" sz="6000" cap="none" dirty="0" smtClean="0">
                <a:ln>
                  <a:noFill/>
                </a:ln>
                <a:latin typeface="NikoshBAN" panose="02000000000000000000" pitchFamily="2" charset="0"/>
                <a:cs typeface="NikoshBAN" panose="02000000000000000000" pitchFamily="2" charset="0"/>
              </a:rPr>
            </a:br>
            <a:r>
              <a:rPr lang="en-US" altLang="en-US" sz="6000" cap="none" dirty="0" smtClean="0">
                <a:ln>
                  <a:noFill/>
                </a:ln>
                <a:latin typeface="NikoshBAN" panose="02000000000000000000" pitchFamily="2" charset="0"/>
                <a:cs typeface="NikoshBAN" panose="02000000000000000000" pitchFamily="2" charset="0"/>
              </a:rPr>
              <a:t/>
            </a:r>
            <a:br>
              <a:rPr lang="en-US" altLang="en-US" sz="6000" cap="none" dirty="0" smtClean="0">
                <a:ln>
                  <a:noFill/>
                </a:ln>
                <a:latin typeface="NikoshBAN" panose="02000000000000000000" pitchFamily="2" charset="0"/>
                <a:cs typeface="NikoshBAN" panose="02000000000000000000" pitchFamily="2" charset="0"/>
              </a:rPr>
            </a:br>
            <a:r>
              <a:rPr lang="en-US" altLang="en-US" sz="6000" dirty="0" err="1" smtClean="0">
                <a:latin typeface="NikoshBAN" panose="02000000000000000000" pitchFamily="2" charset="0"/>
                <a:cs typeface="NikoshBAN" panose="02000000000000000000" pitchFamily="2" charset="0"/>
              </a:rPr>
              <a:t>শিলা</a:t>
            </a:r>
            <a:r>
              <a:rPr lang="en-US" altLang="en-US" sz="6000" dirty="0" smtClean="0">
                <a:latin typeface="NikoshBAN" panose="02000000000000000000" pitchFamily="2" charset="0"/>
                <a:cs typeface="NikoshBAN" panose="02000000000000000000" pitchFamily="2" charset="0"/>
              </a:rPr>
              <a:t> </a:t>
            </a:r>
            <a:r>
              <a:rPr lang="en-US" altLang="en-US" sz="6000" dirty="0" err="1">
                <a:latin typeface="NikoshBAN" panose="02000000000000000000" pitchFamily="2" charset="0"/>
                <a:cs typeface="NikoshBAN" panose="02000000000000000000" pitchFamily="2" charset="0"/>
              </a:rPr>
              <a:t>চ্যুতি</a:t>
            </a:r>
            <a:r>
              <a:rPr lang="en-US" altLang="en-US" sz="6000" dirty="0">
                <a:latin typeface="NikoshBAN" panose="02000000000000000000" pitchFamily="2" charset="0"/>
                <a:cs typeface="NikoshBAN" panose="02000000000000000000" pitchFamily="2" charset="0"/>
              </a:rPr>
              <a:t> </a:t>
            </a:r>
            <a:r>
              <a:rPr lang="en-US" altLang="en-US" sz="6000" dirty="0" err="1">
                <a:latin typeface="NikoshBAN" panose="02000000000000000000" pitchFamily="2" charset="0"/>
                <a:cs typeface="NikoshBAN" panose="02000000000000000000" pitchFamily="2" charset="0"/>
              </a:rPr>
              <a:t>বা</a:t>
            </a:r>
            <a:r>
              <a:rPr lang="en-US" altLang="en-US" sz="6000" dirty="0">
                <a:latin typeface="NikoshBAN" panose="02000000000000000000" pitchFamily="2" charset="0"/>
                <a:cs typeface="NikoshBAN" panose="02000000000000000000" pitchFamily="2" charset="0"/>
              </a:rPr>
              <a:t> </a:t>
            </a:r>
            <a:r>
              <a:rPr lang="en-US" altLang="en-US" sz="6000" dirty="0" err="1">
                <a:latin typeface="NikoshBAN" panose="02000000000000000000" pitchFamily="2" charset="0"/>
                <a:cs typeface="NikoshBAN" panose="02000000000000000000" pitchFamily="2" charset="0"/>
              </a:rPr>
              <a:t>পাহাড়</a:t>
            </a:r>
            <a:r>
              <a:rPr lang="en-US" altLang="en-US" sz="6000" dirty="0">
                <a:solidFill>
                  <a:srgbClr val="000000"/>
                </a:solidFill>
                <a:latin typeface="NikoshBAN" panose="02000000000000000000" pitchFamily="2" charset="0"/>
                <a:cs typeface="NikoshBAN" panose="02000000000000000000" pitchFamily="2" charset="0"/>
              </a:rPr>
              <a:t> </a:t>
            </a:r>
            <a:r>
              <a:rPr lang="bn-IN" altLang="en-US" sz="6000" dirty="0">
                <a:latin typeface="NikoshBAN" panose="02000000000000000000" pitchFamily="2" charset="0"/>
                <a:cs typeface="NikoshBAN" panose="02000000000000000000" pitchFamily="2" charset="0"/>
              </a:rPr>
              <a:t>ধ্বস</a:t>
            </a:r>
            <a:r>
              <a:rPr lang="en-US" sz="6000" dirty="0">
                <a:latin typeface="NikoshBAN" panose="02000000000000000000" pitchFamily="2" charset="0"/>
                <a:cs typeface="NikoshBAN" panose="02000000000000000000" pitchFamily="2" charset="0"/>
              </a:rPr>
              <a:t/>
            </a:r>
            <a:br>
              <a:rPr lang="en-US" sz="6000" dirty="0">
                <a:latin typeface="NikoshBAN" panose="02000000000000000000" pitchFamily="2" charset="0"/>
                <a:cs typeface="NikoshBAN" panose="02000000000000000000" pitchFamily="2" charset="0"/>
              </a:rPr>
            </a:br>
            <a:r>
              <a:rPr lang="en-US" altLang="en-US" cap="none" dirty="0" smtClean="0">
                <a:ln>
                  <a:noFill/>
                </a:ln>
                <a:solidFill>
                  <a:srgbClr val="FF0000"/>
                </a:solidFill>
                <a:latin typeface="NikoshBAN" panose="02000000000000000000" pitchFamily="2" charset="0"/>
                <a:cs typeface="NikoshBAN" panose="02000000000000000000" pitchFamily="2" charset="0"/>
              </a:rPr>
              <a:t/>
            </a:r>
            <a:br>
              <a:rPr lang="en-US" altLang="en-US" cap="none" dirty="0" smtClean="0">
                <a:ln>
                  <a:noFill/>
                </a:ln>
                <a:solidFill>
                  <a:srgbClr val="FF0000"/>
                </a:solidFill>
                <a:latin typeface="NikoshBAN" panose="02000000000000000000" pitchFamily="2" charset="0"/>
                <a:cs typeface="NikoshBAN" panose="02000000000000000000" pitchFamily="2" charset="0"/>
              </a:rPr>
            </a:br>
            <a:r>
              <a:rPr lang="en-US" altLang="en-US" cap="none" dirty="0">
                <a:ln>
                  <a:noFill/>
                </a:ln>
                <a:solidFill>
                  <a:srgbClr val="000000"/>
                </a:solidFill>
                <a:latin typeface="NikoshBAN" panose="02000000000000000000" pitchFamily="2" charset="0"/>
                <a:cs typeface="NikoshBAN" panose="02000000000000000000" pitchFamily="2" charset="0"/>
              </a:rPr>
              <a:t> </a:t>
            </a:r>
            <a:r>
              <a:rPr lang="en-US" altLang="en-US" cap="none" dirty="0">
                <a:ln>
                  <a:noFill/>
                </a:ln>
                <a:latin typeface="NikoshBAN" panose="02000000000000000000" pitchFamily="2" charset="0"/>
                <a:cs typeface="NikoshBAN" panose="02000000000000000000" pitchFamily="2" charset="0"/>
              </a:rPr>
              <a:t/>
            </a:r>
            <a:br>
              <a:rPr lang="en-US" altLang="en-US" cap="none" dirty="0">
                <a:ln>
                  <a:noFill/>
                </a:ln>
                <a:latin typeface="NikoshBAN" panose="02000000000000000000" pitchFamily="2" charset="0"/>
                <a:cs typeface="NikoshBAN" panose="02000000000000000000" pitchFamily="2" charset="0"/>
              </a:rPr>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66" y="1431331"/>
            <a:ext cx="6262506" cy="5264175"/>
          </a:xfrm>
          <a:prstGeom prst="rect">
            <a:avLst/>
          </a:prstGeom>
        </p:spPr>
      </p:pic>
      <p:sp>
        <p:nvSpPr>
          <p:cNvPr id="3" name="Rectangle 2"/>
          <p:cNvSpPr/>
          <p:nvPr/>
        </p:nvSpPr>
        <p:spPr>
          <a:xfrm>
            <a:off x="7383439" y="1569493"/>
            <a:ext cx="4339988" cy="49814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bg1"/>
                </a:solidFill>
                <a:latin typeface="NikoshBAN" panose="02000000000000000000" pitchFamily="2" charset="0"/>
                <a:cs typeface="NikoshBAN" panose="02000000000000000000" pitchFamily="2" charset="0"/>
              </a:rPr>
              <a:t>ভূ-আলোড়নের</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ফলে</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ভূ-ত্বকের</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কোনো</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স্থানে</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শিলা</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ধ্বসে</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পড়লে</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বা</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শিলাচ্যুতি</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ঘটলে</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ভূমিকম্প</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হয়</a:t>
            </a:r>
            <a:r>
              <a:rPr lang="en-US" sz="5400" dirty="0" smtClean="0">
                <a:solidFill>
                  <a:schemeClr val="bg1"/>
                </a:solidFill>
                <a:latin typeface="NikoshBAN" panose="02000000000000000000" pitchFamily="2" charset="0"/>
                <a:cs typeface="NikoshBAN" panose="02000000000000000000" pitchFamily="2" charset="0"/>
              </a:rPr>
              <a:t>।</a:t>
            </a:r>
            <a:endParaRPr lang="en-US" sz="5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1300556"/>
      </p:ext>
    </p:extLst>
  </p:cSld>
  <p:clrMapOvr>
    <a:masterClrMapping/>
  </p:clrMapOvr>
  <mc:AlternateContent xmlns:mc="http://schemas.openxmlformats.org/markup-compatibility/2006" xmlns:p15="http://schemas.microsoft.com/office/powerpoint/2012/main">
    <mc:Choice Requires="p15">
      <p:transition>
        <p15:prstTrans prst="peelOff" invX="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35651"/>
            <a:ext cx="12084149" cy="1456267"/>
          </a:xfr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bn-IN" altLang="en-US" sz="6700" cap="none" dirty="0" smtClean="0">
                <a:ln>
                  <a:noFill/>
                </a:ln>
                <a:solidFill>
                  <a:srgbClr val="FF0000"/>
                </a:solidFill>
                <a:latin typeface="NikoshBAN" panose="02000000000000000000" pitchFamily="2" charset="0"/>
                <a:cs typeface="NikoshBAN" panose="02000000000000000000" pitchFamily="2" charset="0"/>
              </a:rPr>
              <a:t>ভূ</a:t>
            </a:r>
            <a:r>
              <a:rPr lang="en-US" altLang="en-US" sz="6700" cap="none" dirty="0" smtClean="0">
                <a:ln>
                  <a:noFill/>
                </a:ln>
                <a:solidFill>
                  <a:srgbClr val="FF0000"/>
                </a:solidFill>
                <a:latin typeface="NikoshBAN" panose="02000000000000000000" pitchFamily="2" charset="0"/>
                <a:cs typeface="NikoshBAN" panose="02000000000000000000" pitchFamily="2" charset="0"/>
              </a:rPr>
              <a:t>-</a:t>
            </a:r>
            <a:r>
              <a:rPr lang="bn-IN" altLang="en-US" sz="6700" cap="none" dirty="0" smtClean="0">
                <a:ln>
                  <a:noFill/>
                </a:ln>
                <a:solidFill>
                  <a:srgbClr val="FF0000"/>
                </a:solidFill>
                <a:latin typeface="NikoshBAN" panose="02000000000000000000" pitchFamily="2" charset="0"/>
                <a:cs typeface="NikoshBAN" panose="02000000000000000000" pitchFamily="2" charset="0"/>
              </a:rPr>
              <a:t>অভ্যন্তরীণ বাষ্পচাপ</a:t>
            </a:r>
            <a:r>
              <a:rPr lang="en-US" altLang="en-US" cap="none" dirty="0">
                <a:ln>
                  <a:noFill/>
                </a:ln>
                <a:solidFill>
                  <a:srgbClr val="000000"/>
                </a:solidFill>
                <a:latin typeface="NikoshBAN" panose="02000000000000000000" pitchFamily="2" charset="0"/>
                <a:cs typeface="NikoshBAN" panose="02000000000000000000" pitchFamily="2" charset="0"/>
              </a:rPr>
              <a:t> </a:t>
            </a:r>
            <a:r>
              <a:rPr lang="en-US" altLang="en-US" cap="none" dirty="0">
                <a:ln>
                  <a:noFill/>
                </a:ln>
                <a:latin typeface="NikoshBAN" panose="02000000000000000000" pitchFamily="2" charset="0"/>
                <a:cs typeface="NikoshBAN" panose="02000000000000000000" pitchFamily="2" charset="0"/>
              </a:rPr>
              <a:t/>
            </a:r>
            <a:br>
              <a:rPr lang="en-US" altLang="en-US" cap="none" dirty="0">
                <a:ln>
                  <a:noFill/>
                </a:ln>
                <a:latin typeface="NikoshBAN" panose="02000000000000000000" pitchFamily="2" charset="0"/>
                <a:cs typeface="NikoshBAN" panose="02000000000000000000" pitchFamily="2" charset="0"/>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1917"/>
            <a:ext cx="7057871" cy="5078313"/>
          </a:xfrm>
          <a:prstGeom prst="rect">
            <a:avLst/>
          </a:prstGeom>
        </p:spPr>
      </p:pic>
      <p:sp>
        <p:nvSpPr>
          <p:cNvPr id="3" name="Rectangle 2"/>
          <p:cNvSpPr/>
          <p:nvPr/>
        </p:nvSpPr>
        <p:spPr>
          <a:xfrm>
            <a:off x="7057870" y="1691918"/>
            <a:ext cx="5134130" cy="5078313"/>
          </a:xfrm>
          <a:prstGeom prst="rect">
            <a:avLst/>
          </a:prstGeom>
          <a:solidFill>
            <a:schemeClr val="accent1">
              <a:lumMod val="60000"/>
              <a:lumOff val="40000"/>
            </a:schemeClr>
          </a:solidFill>
        </p:spPr>
        <p:txBody>
          <a:bodyPr wrap="square">
            <a:spAutoFit/>
          </a:bodyPr>
          <a:lstStyle/>
          <a:p>
            <a:r>
              <a:rPr lang="bn-IN" altLang="en-US" sz="5400" dirty="0">
                <a:solidFill>
                  <a:srgbClr val="000000"/>
                </a:solidFill>
                <a:latin typeface="NikoshBAN" panose="02000000000000000000" pitchFamily="2" charset="0"/>
                <a:cs typeface="NikoshBAN" panose="02000000000000000000" pitchFamily="2" charset="0"/>
              </a:rPr>
              <a:t>পৃথিবীর ভেতরে বাষ্পচাপের পরিবর্তন হলে ওই বাষ্প ভূত্বকে প্রবল চাপ সৃষ্টি করতে পারে। এর ফলেও ভূমিকম্প হতে পারে।</a:t>
            </a:r>
            <a:endParaRPr lang="en-US" sz="6000" dirty="0"/>
          </a:p>
        </p:txBody>
      </p:sp>
    </p:spTree>
    <p:extLst>
      <p:ext uri="{BB962C8B-B14F-4D97-AF65-F5344CB8AC3E}">
        <p14:creationId xmlns:p14="http://schemas.microsoft.com/office/powerpoint/2010/main" val="2055359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19" y="206188"/>
            <a:ext cx="9843246" cy="1456267"/>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US" sz="5400" dirty="0" err="1" smtClean="0">
                <a:latin typeface="NikoshBAN" panose="02000000000000000000" pitchFamily="2" charset="0"/>
                <a:cs typeface="NikoshBAN" panose="02000000000000000000" pitchFamily="2" charset="0"/>
              </a:rPr>
              <a:t>ভূত্বকের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তাপ</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বিকিরণ</a:t>
            </a:r>
            <a:endParaRPr lang="en-US" sz="54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290919" y="2061384"/>
            <a:ext cx="9843246" cy="4313324"/>
          </a:xfrm>
          <a:solidFill>
            <a:schemeClr val="bg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indent="0">
              <a:buNone/>
            </a:pPr>
            <a:r>
              <a:rPr lang="en-US" sz="5400" dirty="0" err="1" smtClean="0">
                <a:latin typeface="NikoshBAN" panose="02000000000000000000" pitchFamily="2" charset="0"/>
                <a:cs typeface="NikoshBAN" panose="02000000000000000000" pitchFamily="2" charset="0"/>
              </a:rPr>
              <a:t>ভূত্বক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তাপ</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বিকিরণ</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সংকুচিত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হলে</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ভূ-নিম্নস্থ</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শিলাস্তরে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ভারের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সামঞ্জস্য</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রক্ষার্থে</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ফাটল</a:t>
            </a:r>
            <a:r>
              <a:rPr lang="en-US" sz="5400" dirty="0" smtClean="0">
                <a:latin typeface="NikoshBAN" panose="02000000000000000000" pitchFamily="2" charset="0"/>
                <a:cs typeface="NikoshBAN" panose="02000000000000000000" pitchFamily="2" charset="0"/>
              </a:rPr>
              <a:t> ও </a:t>
            </a:r>
            <a:r>
              <a:rPr lang="en-US" sz="5400" dirty="0" err="1" smtClean="0">
                <a:latin typeface="NikoshBAN" panose="02000000000000000000" pitchFamily="2" charset="0"/>
                <a:cs typeface="NikoshBAN" panose="02000000000000000000" pitchFamily="2" charset="0"/>
              </a:rPr>
              <a:t>ভাঁজের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সৃষ্টি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হয়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ফলে</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ভূ</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কম্পন</a:t>
            </a:r>
            <a:r>
              <a:rPr lang="en-US" sz="5400" dirty="0" smtClean="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অ</a:t>
            </a:r>
            <a:r>
              <a:rPr lang="en-US" sz="5400" dirty="0" err="1" smtClean="0">
                <a:latin typeface="NikoshBAN" panose="02000000000000000000" pitchFamily="2" charset="0"/>
                <a:cs typeface="NikoshBAN" panose="02000000000000000000" pitchFamily="2" charset="0"/>
              </a:rPr>
              <a:t>নুভূত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হয়</a:t>
            </a:r>
            <a:r>
              <a:rPr lang="en-US" sz="5400" dirty="0" smtClean="0">
                <a:latin typeface="NikoshBAN" panose="02000000000000000000" pitchFamily="2" charset="0"/>
                <a:cs typeface="NikoshBAN" panose="02000000000000000000" pitchFamily="2" charset="0"/>
              </a:rPr>
              <a:t>।</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7006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706" y="473607"/>
            <a:ext cx="6656293" cy="1456267"/>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6000" dirty="0" err="1" smtClean="0">
                <a:solidFill>
                  <a:srgbClr val="000000"/>
                </a:solidFill>
                <a:latin typeface="NikoshBAN" panose="02000000000000000000" pitchFamily="2" charset="0"/>
                <a:cs typeface="NikoshBAN" panose="02000000000000000000" pitchFamily="2" charset="0"/>
              </a:rPr>
              <a:t>মনুষ্যসৃষ্ট</a:t>
            </a:r>
            <a:r>
              <a:rPr lang="en-US" sz="6000" dirty="0" smtClean="0">
                <a:solidFill>
                  <a:srgbClr val="000000"/>
                </a:solidFill>
                <a:latin typeface="NikoshBAN" panose="02000000000000000000" pitchFamily="2" charset="0"/>
                <a:cs typeface="NikoshBAN" panose="02000000000000000000" pitchFamily="2" charset="0"/>
              </a:rPr>
              <a:t> </a:t>
            </a:r>
            <a:r>
              <a:rPr lang="en-US" sz="6000" dirty="0" err="1" smtClean="0">
                <a:solidFill>
                  <a:srgbClr val="000000"/>
                </a:solidFill>
                <a:latin typeface="NikoshBAN" panose="02000000000000000000" pitchFamily="2" charset="0"/>
                <a:cs typeface="NikoshBAN" panose="02000000000000000000" pitchFamily="2" charset="0"/>
              </a:rPr>
              <a:t>কারণ</a:t>
            </a:r>
            <a:endParaRPr lang="en-US" sz="6000" dirty="0">
              <a:latin typeface="NikoshBAN" panose="02000000000000000000" pitchFamily="2" charset="0"/>
              <a:cs typeface="NikoshBAN" panose="02000000000000000000" pitchFamily="2" charset="0"/>
            </a:endParaRPr>
          </a:p>
        </p:txBody>
      </p:sp>
      <p:sp>
        <p:nvSpPr>
          <p:cNvPr id="4" name="Oval 3"/>
          <p:cNvSpPr/>
          <p:nvPr/>
        </p:nvSpPr>
        <p:spPr>
          <a:xfrm>
            <a:off x="1406885" y="2849048"/>
            <a:ext cx="693564" cy="625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NikoshBAN" panose="02000000000000000000" pitchFamily="2" charset="0"/>
                <a:cs typeface="NikoshBAN" panose="02000000000000000000" pitchFamily="2" charset="0"/>
              </a:rPr>
              <a:t>১</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2575133" y="2748281"/>
            <a:ext cx="6146129" cy="830997"/>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পারমানবিক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বোমা</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বিস্ফোরণ</a:t>
            </a:r>
            <a:endParaRPr lang="en-US" sz="4800" dirty="0">
              <a:latin typeface="NikoshBAN" panose="02000000000000000000" pitchFamily="2" charset="0"/>
              <a:cs typeface="NikoshBAN" panose="02000000000000000000" pitchFamily="2" charset="0"/>
            </a:endParaRPr>
          </a:p>
        </p:txBody>
      </p:sp>
      <p:sp>
        <p:nvSpPr>
          <p:cNvPr id="13" name="Oval 12"/>
          <p:cNvSpPr/>
          <p:nvPr/>
        </p:nvSpPr>
        <p:spPr>
          <a:xfrm>
            <a:off x="1413706" y="4480464"/>
            <a:ext cx="693563" cy="665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NikoshBAN" panose="02000000000000000000" pitchFamily="2" charset="0"/>
                <a:cs typeface="NikoshBAN" panose="02000000000000000000" pitchFamily="2" charset="0"/>
              </a:rPr>
              <a:t>২</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2575133" y="4337949"/>
            <a:ext cx="5697340" cy="830997"/>
          </a:xfrm>
          <a:prstGeom prst="rect">
            <a:avLst/>
          </a:prstGeom>
          <a:noFill/>
        </p:spPr>
        <p:txBody>
          <a:bodyPr wrap="square" rtlCol="0">
            <a:spAutoFit/>
          </a:bodyPr>
          <a:lstStyle/>
          <a:p>
            <a:r>
              <a:rPr lang="en-US" altLang="en-US" sz="4800" dirty="0" smtClean="0">
                <a:latin typeface="NikoshBAN" panose="02000000000000000000" pitchFamily="2" charset="0"/>
                <a:cs typeface="NikoshBAN" panose="02000000000000000000" pitchFamily="2" charset="0"/>
              </a:rPr>
              <a:t> </a:t>
            </a:r>
            <a:r>
              <a:rPr lang="en-US" altLang="en-US" sz="4800" dirty="0" err="1" smtClean="0">
                <a:latin typeface="NikoshBAN" panose="02000000000000000000" pitchFamily="2" charset="0"/>
                <a:cs typeface="NikoshBAN" panose="02000000000000000000" pitchFamily="2" charset="0"/>
              </a:rPr>
              <a:t>বাঁধ</a:t>
            </a:r>
            <a:r>
              <a:rPr lang="en-US" altLang="en-US" sz="4800" dirty="0" smtClean="0">
                <a:latin typeface="NikoshBAN" panose="02000000000000000000" pitchFamily="2" charset="0"/>
                <a:cs typeface="NikoshBAN" panose="02000000000000000000" pitchFamily="2" charset="0"/>
              </a:rPr>
              <a:t> </a:t>
            </a:r>
            <a:r>
              <a:rPr lang="en-US" altLang="en-US" sz="4800" dirty="0" err="1" smtClean="0">
                <a:latin typeface="NikoshBAN" panose="02000000000000000000" pitchFamily="2" charset="0"/>
                <a:cs typeface="NikoshBAN" panose="02000000000000000000" pitchFamily="2" charset="0"/>
              </a:rPr>
              <a:t>বা</a:t>
            </a:r>
            <a:r>
              <a:rPr lang="en-US" altLang="en-US" sz="4800" dirty="0" smtClean="0">
                <a:latin typeface="NikoshBAN" panose="02000000000000000000" pitchFamily="2" charset="0"/>
                <a:cs typeface="NikoshBAN" panose="02000000000000000000" pitchFamily="2" charset="0"/>
              </a:rPr>
              <a:t> </a:t>
            </a:r>
            <a:r>
              <a:rPr lang="en-US" altLang="en-US" sz="4800" dirty="0" err="1" smtClean="0">
                <a:latin typeface="NikoshBAN" panose="02000000000000000000" pitchFamily="2" charset="0"/>
                <a:cs typeface="NikoshBAN" panose="02000000000000000000" pitchFamily="2" charset="0"/>
              </a:rPr>
              <a:t>জলাধার</a:t>
            </a:r>
            <a:r>
              <a:rPr lang="en-US" altLang="en-US" sz="4800" dirty="0" smtClean="0">
                <a:latin typeface="NikoshBAN" panose="02000000000000000000" pitchFamily="2" charset="0"/>
                <a:cs typeface="NikoshBAN" panose="02000000000000000000" pitchFamily="2" charset="0"/>
              </a:rPr>
              <a:t> </a:t>
            </a:r>
            <a:r>
              <a:rPr lang="en-US" altLang="en-US" sz="4800" dirty="0" err="1" smtClean="0">
                <a:latin typeface="NikoshBAN" panose="02000000000000000000" pitchFamily="2" charset="0"/>
                <a:cs typeface="NikoshBAN" panose="02000000000000000000" pitchFamily="2" charset="0"/>
              </a:rPr>
              <a:t>নির্মাণ</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90338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p:stCondLst>
                        <p:cond delay="0"/>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13"/>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3"/>
                  </p:tgtEl>
                </p:cond>
              </p:nextCondLst>
            </p:seq>
          </p:childTnLst>
        </p:cTn>
      </p:par>
    </p:tnLst>
    <p:bldLst>
      <p:bldP spid="4" grpId="0" animBg="1"/>
      <p:bldP spid="9"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3962399" y="3682997"/>
            <a:ext cx="7197726" cy="1405467"/>
          </a:xfrm>
        </p:spPr>
        <p:txBody>
          <a:bodyPr/>
          <a:lstStyle/>
          <a:p>
            <a:endParaRPr lang="en-US"/>
          </a:p>
        </p:txBody>
      </p:sp>
      <p:grpSp>
        <p:nvGrpSpPr>
          <p:cNvPr id="47" name="Group 46"/>
          <p:cNvGrpSpPr/>
          <p:nvPr/>
        </p:nvGrpSpPr>
        <p:grpSpPr>
          <a:xfrm>
            <a:off x="-14311" y="-2812888"/>
            <a:ext cx="12197053" cy="11197232"/>
            <a:chOff x="-14311" y="-2812888"/>
            <a:chExt cx="12197053" cy="11197232"/>
          </a:xfrm>
        </p:grpSpPr>
        <p:sp>
          <p:nvSpPr>
            <p:cNvPr id="14" name="Freeform 13"/>
            <p:cNvSpPr/>
            <p:nvPr/>
          </p:nvSpPr>
          <p:spPr>
            <a:xfrm>
              <a:off x="634913" y="-2812888"/>
              <a:ext cx="649224" cy="4340263"/>
            </a:xfrm>
            <a:custGeom>
              <a:avLst/>
              <a:gdLst>
                <a:gd name="connsiteX0" fmla="*/ 649224 w 649224"/>
                <a:gd name="connsiteY0" fmla="*/ 6076188 h 6400800"/>
                <a:gd name="connsiteX1" fmla="*/ 325151 w 649224"/>
                <a:gd name="connsiteY1" fmla="*/ 6400800 h 6400800"/>
                <a:gd name="connsiteX2" fmla="*/ 324882 w 649224"/>
                <a:gd name="connsiteY2" fmla="*/ 6400746 h 6400800"/>
                <a:gd name="connsiteX3" fmla="*/ 450966 w 649224"/>
                <a:gd name="connsiteY3" fmla="*/ 6375291 h 6400800"/>
                <a:gd name="connsiteX4" fmla="*/ 649224 w 649224"/>
                <a:gd name="connsiteY4" fmla="*/ 6076188 h 6400800"/>
                <a:gd name="connsiteX5" fmla="*/ 324612 w 649224"/>
                <a:gd name="connsiteY5" fmla="*/ 0 h 6400800"/>
                <a:gd name="connsiteX6" fmla="*/ 649224 w 649224"/>
                <a:gd name="connsiteY6" fmla="*/ 324612 h 6400800"/>
                <a:gd name="connsiteX7" fmla="*/ 649224 w 649224"/>
                <a:gd name="connsiteY7" fmla="*/ 6076188 h 6400800"/>
                <a:gd name="connsiteX8" fmla="*/ 325151 w 649224"/>
                <a:gd name="connsiteY8" fmla="*/ 5751576 h 6400800"/>
                <a:gd name="connsiteX9" fmla="*/ 1078 w 649224"/>
                <a:gd name="connsiteY9" fmla="*/ 6076188 h 6400800"/>
                <a:gd name="connsiteX10" fmla="*/ 199007 w 649224"/>
                <a:gd name="connsiteY10" fmla="*/ 6375291 h 6400800"/>
                <a:gd name="connsiteX11" fmla="*/ 324882 w 649224"/>
                <a:gd name="connsiteY11" fmla="*/ 6400746 h 6400800"/>
                <a:gd name="connsiteX12" fmla="*/ 324612 w 649224"/>
                <a:gd name="connsiteY12" fmla="*/ 6400800 h 6400800"/>
                <a:gd name="connsiteX13" fmla="*/ 0 w 649224"/>
                <a:gd name="connsiteY13" fmla="*/ 6076188 h 6400800"/>
                <a:gd name="connsiteX14" fmla="*/ 0 w 649224"/>
                <a:gd name="connsiteY14" fmla="*/ 324612 h 6400800"/>
                <a:gd name="connsiteX15" fmla="*/ 324612 w 649224"/>
                <a:gd name="connsiteY1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224" h="6400800">
                  <a:moveTo>
                    <a:pt x="649224" y="6076188"/>
                  </a:moveTo>
                  <a:cubicBezTo>
                    <a:pt x="649224" y="6255466"/>
                    <a:pt x="504132" y="6400800"/>
                    <a:pt x="325151" y="6400800"/>
                  </a:cubicBezTo>
                  <a:lnTo>
                    <a:pt x="324882" y="6400746"/>
                  </a:lnTo>
                  <a:lnTo>
                    <a:pt x="450966" y="6375291"/>
                  </a:lnTo>
                  <a:cubicBezTo>
                    <a:pt x="567474" y="6326012"/>
                    <a:pt x="649224" y="6210647"/>
                    <a:pt x="649224" y="6076188"/>
                  </a:cubicBezTo>
                  <a:close/>
                  <a:moveTo>
                    <a:pt x="324612" y="0"/>
                  </a:moveTo>
                  <a:cubicBezTo>
                    <a:pt x="503890" y="0"/>
                    <a:pt x="649224" y="145334"/>
                    <a:pt x="649224" y="324612"/>
                  </a:cubicBezTo>
                  <a:lnTo>
                    <a:pt x="649224" y="6076188"/>
                  </a:lnTo>
                  <a:cubicBezTo>
                    <a:pt x="649224" y="5896910"/>
                    <a:pt x="504132" y="5751576"/>
                    <a:pt x="325151" y="5751576"/>
                  </a:cubicBezTo>
                  <a:cubicBezTo>
                    <a:pt x="146170" y="5751576"/>
                    <a:pt x="1078" y="5896910"/>
                    <a:pt x="1078" y="6076188"/>
                  </a:cubicBezTo>
                  <a:cubicBezTo>
                    <a:pt x="1078" y="6210647"/>
                    <a:pt x="82692" y="6326012"/>
                    <a:pt x="199007" y="6375291"/>
                  </a:cubicBezTo>
                  <a:lnTo>
                    <a:pt x="324882" y="6400746"/>
                  </a:lnTo>
                  <a:lnTo>
                    <a:pt x="324612" y="6400800"/>
                  </a:lnTo>
                  <a:cubicBezTo>
                    <a:pt x="145334" y="6400800"/>
                    <a:pt x="0" y="6255466"/>
                    <a:pt x="0" y="6076188"/>
                  </a:cubicBezTo>
                  <a:lnTo>
                    <a:pt x="0" y="324612"/>
                  </a:lnTo>
                  <a:cubicBezTo>
                    <a:pt x="0" y="145334"/>
                    <a:pt x="145334" y="0"/>
                    <a:pt x="3246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311" y="-613395"/>
              <a:ext cx="649224" cy="8750104"/>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933361" y="-2772548"/>
              <a:ext cx="649224" cy="5691832"/>
            </a:xfrm>
            <a:custGeom>
              <a:avLst/>
              <a:gdLst>
                <a:gd name="connsiteX0" fmla="*/ 649224 w 649224"/>
                <a:gd name="connsiteY0" fmla="*/ 6076188 h 6400800"/>
                <a:gd name="connsiteX1" fmla="*/ 325151 w 649224"/>
                <a:gd name="connsiteY1" fmla="*/ 6400800 h 6400800"/>
                <a:gd name="connsiteX2" fmla="*/ 324882 w 649224"/>
                <a:gd name="connsiteY2" fmla="*/ 6400746 h 6400800"/>
                <a:gd name="connsiteX3" fmla="*/ 450966 w 649224"/>
                <a:gd name="connsiteY3" fmla="*/ 6375291 h 6400800"/>
                <a:gd name="connsiteX4" fmla="*/ 649224 w 649224"/>
                <a:gd name="connsiteY4" fmla="*/ 6076188 h 6400800"/>
                <a:gd name="connsiteX5" fmla="*/ 324612 w 649224"/>
                <a:gd name="connsiteY5" fmla="*/ 0 h 6400800"/>
                <a:gd name="connsiteX6" fmla="*/ 649224 w 649224"/>
                <a:gd name="connsiteY6" fmla="*/ 324612 h 6400800"/>
                <a:gd name="connsiteX7" fmla="*/ 649224 w 649224"/>
                <a:gd name="connsiteY7" fmla="*/ 6076188 h 6400800"/>
                <a:gd name="connsiteX8" fmla="*/ 325151 w 649224"/>
                <a:gd name="connsiteY8" fmla="*/ 5751576 h 6400800"/>
                <a:gd name="connsiteX9" fmla="*/ 1078 w 649224"/>
                <a:gd name="connsiteY9" fmla="*/ 6076188 h 6400800"/>
                <a:gd name="connsiteX10" fmla="*/ 199007 w 649224"/>
                <a:gd name="connsiteY10" fmla="*/ 6375291 h 6400800"/>
                <a:gd name="connsiteX11" fmla="*/ 324882 w 649224"/>
                <a:gd name="connsiteY11" fmla="*/ 6400746 h 6400800"/>
                <a:gd name="connsiteX12" fmla="*/ 324612 w 649224"/>
                <a:gd name="connsiteY12" fmla="*/ 6400800 h 6400800"/>
                <a:gd name="connsiteX13" fmla="*/ 0 w 649224"/>
                <a:gd name="connsiteY13" fmla="*/ 6076188 h 6400800"/>
                <a:gd name="connsiteX14" fmla="*/ 0 w 649224"/>
                <a:gd name="connsiteY14" fmla="*/ 324612 h 6400800"/>
                <a:gd name="connsiteX15" fmla="*/ 324612 w 649224"/>
                <a:gd name="connsiteY1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224" h="6400800">
                  <a:moveTo>
                    <a:pt x="649224" y="6076188"/>
                  </a:moveTo>
                  <a:cubicBezTo>
                    <a:pt x="649224" y="6255466"/>
                    <a:pt x="504132" y="6400800"/>
                    <a:pt x="325151" y="6400800"/>
                  </a:cubicBezTo>
                  <a:lnTo>
                    <a:pt x="324882" y="6400746"/>
                  </a:lnTo>
                  <a:lnTo>
                    <a:pt x="450966" y="6375291"/>
                  </a:lnTo>
                  <a:cubicBezTo>
                    <a:pt x="567474" y="6326012"/>
                    <a:pt x="649224" y="6210647"/>
                    <a:pt x="649224" y="6076188"/>
                  </a:cubicBezTo>
                  <a:close/>
                  <a:moveTo>
                    <a:pt x="324612" y="0"/>
                  </a:moveTo>
                  <a:cubicBezTo>
                    <a:pt x="503890" y="0"/>
                    <a:pt x="649224" y="145334"/>
                    <a:pt x="649224" y="324612"/>
                  </a:cubicBezTo>
                  <a:lnTo>
                    <a:pt x="649224" y="6076188"/>
                  </a:lnTo>
                  <a:cubicBezTo>
                    <a:pt x="649224" y="5896910"/>
                    <a:pt x="504132" y="5751576"/>
                    <a:pt x="325151" y="5751576"/>
                  </a:cubicBezTo>
                  <a:cubicBezTo>
                    <a:pt x="146170" y="5751576"/>
                    <a:pt x="1078" y="5896910"/>
                    <a:pt x="1078" y="6076188"/>
                  </a:cubicBezTo>
                  <a:cubicBezTo>
                    <a:pt x="1078" y="6210647"/>
                    <a:pt x="82692" y="6326012"/>
                    <a:pt x="199007" y="6375291"/>
                  </a:cubicBezTo>
                  <a:lnTo>
                    <a:pt x="324882" y="6400746"/>
                  </a:lnTo>
                  <a:lnTo>
                    <a:pt x="324612" y="6400800"/>
                  </a:lnTo>
                  <a:cubicBezTo>
                    <a:pt x="145334" y="6400800"/>
                    <a:pt x="0" y="6255466"/>
                    <a:pt x="0" y="6076188"/>
                  </a:cubicBezTo>
                  <a:lnTo>
                    <a:pt x="0" y="324612"/>
                  </a:lnTo>
                  <a:cubicBezTo>
                    <a:pt x="0" y="145334"/>
                    <a:pt x="145334" y="0"/>
                    <a:pt x="3246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298448" y="-663045"/>
              <a:ext cx="649224" cy="894891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0250481" y="-710419"/>
              <a:ext cx="649224" cy="8508716"/>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0884294" y="-514404"/>
              <a:ext cx="649224" cy="6673879"/>
            </a:xfrm>
            <a:custGeom>
              <a:avLst/>
              <a:gdLst>
                <a:gd name="connsiteX0" fmla="*/ 649224 w 649224"/>
                <a:gd name="connsiteY0" fmla="*/ 6076188 h 6400800"/>
                <a:gd name="connsiteX1" fmla="*/ 325151 w 649224"/>
                <a:gd name="connsiteY1" fmla="*/ 6400800 h 6400800"/>
                <a:gd name="connsiteX2" fmla="*/ 324882 w 649224"/>
                <a:gd name="connsiteY2" fmla="*/ 6400746 h 6400800"/>
                <a:gd name="connsiteX3" fmla="*/ 450966 w 649224"/>
                <a:gd name="connsiteY3" fmla="*/ 6375291 h 6400800"/>
                <a:gd name="connsiteX4" fmla="*/ 649224 w 649224"/>
                <a:gd name="connsiteY4" fmla="*/ 6076188 h 6400800"/>
                <a:gd name="connsiteX5" fmla="*/ 324612 w 649224"/>
                <a:gd name="connsiteY5" fmla="*/ 0 h 6400800"/>
                <a:gd name="connsiteX6" fmla="*/ 649224 w 649224"/>
                <a:gd name="connsiteY6" fmla="*/ 324612 h 6400800"/>
                <a:gd name="connsiteX7" fmla="*/ 649224 w 649224"/>
                <a:gd name="connsiteY7" fmla="*/ 6076188 h 6400800"/>
                <a:gd name="connsiteX8" fmla="*/ 325151 w 649224"/>
                <a:gd name="connsiteY8" fmla="*/ 5751576 h 6400800"/>
                <a:gd name="connsiteX9" fmla="*/ 1078 w 649224"/>
                <a:gd name="connsiteY9" fmla="*/ 6076188 h 6400800"/>
                <a:gd name="connsiteX10" fmla="*/ 199007 w 649224"/>
                <a:gd name="connsiteY10" fmla="*/ 6375291 h 6400800"/>
                <a:gd name="connsiteX11" fmla="*/ 324882 w 649224"/>
                <a:gd name="connsiteY11" fmla="*/ 6400746 h 6400800"/>
                <a:gd name="connsiteX12" fmla="*/ 324612 w 649224"/>
                <a:gd name="connsiteY12" fmla="*/ 6400800 h 6400800"/>
                <a:gd name="connsiteX13" fmla="*/ 0 w 649224"/>
                <a:gd name="connsiteY13" fmla="*/ 6076188 h 6400800"/>
                <a:gd name="connsiteX14" fmla="*/ 0 w 649224"/>
                <a:gd name="connsiteY14" fmla="*/ 324612 h 6400800"/>
                <a:gd name="connsiteX15" fmla="*/ 324612 w 649224"/>
                <a:gd name="connsiteY1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224" h="6400800">
                  <a:moveTo>
                    <a:pt x="649224" y="6076188"/>
                  </a:moveTo>
                  <a:cubicBezTo>
                    <a:pt x="649224" y="6255466"/>
                    <a:pt x="504132" y="6400800"/>
                    <a:pt x="325151" y="6400800"/>
                  </a:cubicBezTo>
                  <a:lnTo>
                    <a:pt x="324882" y="6400746"/>
                  </a:lnTo>
                  <a:lnTo>
                    <a:pt x="450966" y="6375291"/>
                  </a:lnTo>
                  <a:cubicBezTo>
                    <a:pt x="567474" y="6326012"/>
                    <a:pt x="649224" y="6210647"/>
                    <a:pt x="649224" y="6076188"/>
                  </a:cubicBezTo>
                  <a:close/>
                  <a:moveTo>
                    <a:pt x="324612" y="0"/>
                  </a:moveTo>
                  <a:cubicBezTo>
                    <a:pt x="503890" y="0"/>
                    <a:pt x="649224" y="145334"/>
                    <a:pt x="649224" y="324612"/>
                  </a:cubicBezTo>
                  <a:lnTo>
                    <a:pt x="649224" y="6076188"/>
                  </a:lnTo>
                  <a:cubicBezTo>
                    <a:pt x="649224" y="5896910"/>
                    <a:pt x="504132" y="5751576"/>
                    <a:pt x="325151" y="5751576"/>
                  </a:cubicBezTo>
                  <a:cubicBezTo>
                    <a:pt x="146170" y="5751576"/>
                    <a:pt x="1078" y="5896910"/>
                    <a:pt x="1078" y="6076188"/>
                  </a:cubicBezTo>
                  <a:cubicBezTo>
                    <a:pt x="1078" y="6210647"/>
                    <a:pt x="82692" y="6326012"/>
                    <a:pt x="199007" y="6375291"/>
                  </a:cubicBezTo>
                  <a:lnTo>
                    <a:pt x="324882" y="6400746"/>
                  </a:lnTo>
                  <a:lnTo>
                    <a:pt x="324612" y="6400800"/>
                  </a:lnTo>
                  <a:cubicBezTo>
                    <a:pt x="145334" y="6400800"/>
                    <a:pt x="0" y="6255466"/>
                    <a:pt x="0" y="6076188"/>
                  </a:cubicBezTo>
                  <a:lnTo>
                    <a:pt x="0" y="324612"/>
                  </a:lnTo>
                  <a:cubicBezTo>
                    <a:pt x="0" y="145334"/>
                    <a:pt x="145334" y="0"/>
                    <a:pt x="3246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231809" y="-1356469"/>
              <a:ext cx="649224" cy="5691832"/>
            </a:xfrm>
            <a:custGeom>
              <a:avLst/>
              <a:gdLst>
                <a:gd name="connsiteX0" fmla="*/ 649224 w 649224"/>
                <a:gd name="connsiteY0" fmla="*/ 6076188 h 6400800"/>
                <a:gd name="connsiteX1" fmla="*/ 325151 w 649224"/>
                <a:gd name="connsiteY1" fmla="*/ 6400800 h 6400800"/>
                <a:gd name="connsiteX2" fmla="*/ 324882 w 649224"/>
                <a:gd name="connsiteY2" fmla="*/ 6400746 h 6400800"/>
                <a:gd name="connsiteX3" fmla="*/ 450966 w 649224"/>
                <a:gd name="connsiteY3" fmla="*/ 6375291 h 6400800"/>
                <a:gd name="connsiteX4" fmla="*/ 649224 w 649224"/>
                <a:gd name="connsiteY4" fmla="*/ 6076188 h 6400800"/>
                <a:gd name="connsiteX5" fmla="*/ 324612 w 649224"/>
                <a:gd name="connsiteY5" fmla="*/ 0 h 6400800"/>
                <a:gd name="connsiteX6" fmla="*/ 649224 w 649224"/>
                <a:gd name="connsiteY6" fmla="*/ 324612 h 6400800"/>
                <a:gd name="connsiteX7" fmla="*/ 649224 w 649224"/>
                <a:gd name="connsiteY7" fmla="*/ 6076188 h 6400800"/>
                <a:gd name="connsiteX8" fmla="*/ 325151 w 649224"/>
                <a:gd name="connsiteY8" fmla="*/ 5751576 h 6400800"/>
                <a:gd name="connsiteX9" fmla="*/ 1078 w 649224"/>
                <a:gd name="connsiteY9" fmla="*/ 6076188 h 6400800"/>
                <a:gd name="connsiteX10" fmla="*/ 199007 w 649224"/>
                <a:gd name="connsiteY10" fmla="*/ 6375291 h 6400800"/>
                <a:gd name="connsiteX11" fmla="*/ 324882 w 649224"/>
                <a:gd name="connsiteY11" fmla="*/ 6400746 h 6400800"/>
                <a:gd name="connsiteX12" fmla="*/ 324612 w 649224"/>
                <a:gd name="connsiteY12" fmla="*/ 6400800 h 6400800"/>
                <a:gd name="connsiteX13" fmla="*/ 0 w 649224"/>
                <a:gd name="connsiteY13" fmla="*/ 6076188 h 6400800"/>
                <a:gd name="connsiteX14" fmla="*/ 0 w 649224"/>
                <a:gd name="connsiteY14" fmla="*/ 324612 h 6400800"/>
                <a:gd name="connsiteX15" fmla="*/ 324612 w 649224"/>
                <a:gd name="connsiteY1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224" h="6400800">
                  <a:moveTo>
                    <a:pt x="649224" y="6076188"/>
                  </a:moveTo>
                  <a:cubicBezTo>
                    <a:pt x="649224" y="6255466"/>
                    <a:pt x="504132" y="6400800"/>
                    <a:pt x="325151" y="6400800"/>
                  </a:cubicBezTo>
                  <a:lnTo>
                    <a:pt x="324882" y="6400746"/>
                  </a:lnTo>
                  <a:lnTo>
                    <a:pt x="450966" y="6375291"/>
                  </a:lnTo>
                  <a:cubicBezTo>
                    <a:pt x="567474" y="6326012"/>
                    <a:pt x="649224" y="6210647"/>
                    <a:pt x="649224" y="6076188"/>
                  </a:cubicBezTo>
                  <a:close/>
                  <a:moveTo>
                    <a:pt x="324612" y="0"/>
                  </a:moveTo>
                  <a:cubicBezTo>
                    <a:pt x="503890" y="0"/>
                    <a:pt x="649224" y="145334"/>
                    <a:pt x="649224" y="324612"/>
                  </a:cubicBezTo>
                  <a:lnTo>
                    <a:pt x="649224" y="6076188"/>
                  </a:lnTo>
                  <a:cubicBezTo>
                    <a:pt x="649224" y="5896910"/>
                    <a:pt x="504132" y="5751576"/>
                    <a:pt x="325151" y="5751576"/>
                  </a:cubicBezTo>
                  <a:cubicBezTo>
                    <a:pt x="146170" y="5751576"/>
                    <a:pt x="1078" y="5896910"/>
                    <a:pt x="1078" y="6076188"/>
                  </a:cubicBezTo>
                  <a:cubicBezTo>
                    <a:pt x="1078" y="6210647"/>
                    <a:pt x="82692" y="6326012"/>
                    <a:pt x="199007" y="6375291"/>
                  </a:cubicBezTo>
                  <a:lnTo>
                    <a:pt x="324882" y="6400746"/>
                  </a:lnTo>
                  <a:lnTo>
                    <a:pt x="324612" y="6400800"/>
                  </a:lnTo>
                  <a:cubicBezTo>
                    <a:pt x="145334" y="6400800"/>
                    <a:pt x="0" y="6255466"/>
                    <a:pt x="0" y="6076188"/>
                  </a:cubicBezTo>
                  <a:lnTo>
                    <a:pt x="0" y="324612"/>
                  </a:lnTo>
                  <a:cubicBezTo>
                    <a:pt x="0" y="145334"/>
                    <a:pt x="145334" y="0"/>
                    <a:pt x="3246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596896" y="-653734"/>
              <a:ext cx="649224" cy="84191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544568" y="-1316129"/>
              <a:ext cx="649224" cy="5691832"/>
            </a:xfrm>
            <a:custGeom>
              <a:avLst/>
              <a:gdLst>
                <a:gd name="connsiteX0" fmla="*/ 649224 w 649224"/>
                <a:gd name="connsiteY0" fmla="*/ 6076188 h 6400800"/>
                <a:gd name="connsiteX1" fmla="*/ 325151 w 649224"/>
                <a:gd name="connsiteY1" fmla="*/ 6400800 h 6400800"/>
                <a:gd name="connsiteX2" fmla="*/ 324882 w 649224"/>
                <a:gd name="connsiteY2" fmla="*/ 6400746 h 6400800"/>
                <a:gd name="connsiteX3" fmla="*/ 450966 w 649224"/>
                <a:gd name="connsiteY3" fmla="*/ 6375291 h 6400800"/>
                <a:gd name="connsiteX4" fmla="*/ 649224 w 649224"/>
                <a:gd name="connsiteY4" fmla="*/ 6076188 h 6400800"/>
                <a:gd name="connsiteX5" fmla="*/ 324612 w 649224"/>
                <a:gd name="connsiteY5" fmla="*/ 0 h 6400800"/>
                <a:gd name="connsiteX6" fmla="*/ 649224 w 649224"/>
                <a:gd name="connsiteY6" fmla="*/ 324612 h 6400800"/>
                <a:gd name="connsiteX7" fmla="*/ 649224 w 649224"/>
                <a:gd name="connsiteY7" fmla="*/ 6076188 h 6400800"/>
                <a:gd name="connsiteX8" fmla="*/ 325151 w 649224"/>
                <a:gd name="connsiteY8" fmla="*/ 5751576 h 6400800"/>
                <a:gd name="connsiteX9" fmla="*/ 1078 w 649224"/>
                <a:gd name="connsiteY9" fmla="*/ 6076188 h 6400800"/>
                <a:gd name="connsiteX10" fmla="*/ 199007 w 649224"/>
                <a:gd name="connsiteY10" fmla="*/ 6375291 h 6400800"/>
                <a:gd name="connsiteX11" fmla="*/ 324882 w 649224"/>
                <a:gd name="connsiteY11" fmla="*/ 6400746 h 6400800"/>
                <a:gd name="connsiteX12" fmla="*/ 324612 w 649224"/>
                <a:gd name="connsiteY12" fmla="*/ 6400800 h 6400800"/>
                <a:gd name="connsiteX13" fmla="*/ 0 w 649224"/>
                <a:gd name="connsiteY13" fmla="*/ 6076188 h 6400800"/>
                <a:gd name="connsiteX14" fmla="*/ 0 w 649224"/>
                <a:gd name="connsiteY14" fmla="*/ 324612 h 6400800"/>
                <a:gd name="connsiteX15" fmla="*/ 324612 w 649224"/>
                <a:gd name="connsiteY1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224" h="6400800">
                  <a:moveTo>
                    <a:pt x="649224" y="6076188"/>
                  </a:moveTo>
                  <a:cubicBezTo>
                    <a:pt x="649224" y="6255466"/>
                    <a:pt x="504132" y="6400800"/>
                    <a:pt x="325151" y="6400800"/>
                  </a:cubicBezTo>
                  <a:lnTo>
                    <a:pt x="324882" y="6400746"/>
                  </a:lnTo>
                  <a:lnTo>
                    <a:pt x="450966" y="6375291"/>
                  </a:lnTo>
                  <a:cubicBezTo>
                    <a:pt x="567474" y="6326012"/>
                    <a:pt x="649224" y="6210647"/>
                    <a:pt x="649224" y="6076188"/>
                  </a:cubicBezTo>
                  <a:close/>
                  <a:moveTo>
                    <a:pt x="324612" y="0"/>
                  </a:moveTo>
                  <a:cubicBezTo>
                    <a:pt x="503890" y="0"/>
                    <a:pt x="649224" y="145334"/>
                    <a:pt x="649224" y="324612"/>
                  </a:cubicBezTo>
                  <a:lnTo>
                    <a:pt x="649224" y="6076188"/>
                  </a:lnTo>
                  <a:cubicBezTo>
                    <a:pt x="649224" y="5896910"/>
                    <a:pt x="504132" y="5751576"/>
                    <a:pt x="325151" y="5751576"/>
                  </a:cubicBezTo>
                  <a:cubicBezTo>
                    <a:pt x="146170" y="5751576"/>
                    <a:pt x="1078" y="5896910"/>
                    <a:pt x="1078" y="6076188"/>
                  </a:cubicBezTo>
                  <a:cubicBezTo>
                    <a:pt x="1078" y="6210647"/>
                    <a:pt x="82692" y="6326012"/>
                    <a:pt x="199007" y="6375291"/>
                  </a:cubicBezTo>
                  <a:lnTo>
                    <a:pt x="324882" y="6400746"/>
                  </a:lnTo>
                  <a:lnTo>
                    <a:pt x="324612" y="6400800"/>
                  </a:lnTo>
                  <a:cubicBezTo>
                    <a:pt x="145334" y="6400800"/>
                    <a:pt x="0" y="6255466"/>
                    <a:pt x="0" y="6076188"/>
                  </a:cubicBezTo>
                  <a:lnTo>
                    <a:pt x="0" y="324612"/>
                  </a:lnTo>
                  <a:cubicBezTo>
                    <a:pt x="0" y="145334"/>
                    <a:pt x="145334" y="0"/>
                    <a:pt x="3246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895344" y="-703384"/>
              <a:ext cx="649224" cy="846875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032112" y="-613395"/>
              <a:ext cx="649224" cy="6673879"/>
            </a:xfrm>
            <a:custGeom>
              <a:avLst/>
              <a:gdLst>
                <a:gd name="connsiteX0" fmla="*/ 649224 w 649224"/>
                <a:gd name="connsiteY0" fmla="*/ 6076188 h 6400800"/>
                <a:gd name="connsiteX1" fmla="*/ 325151 w 649224"/>
                <a:gd name="connsiteY1" fmla="*/ 6400800 h 6400800"/>
                <a:gd name="connsiteX2" fmla="*/ 324882 w 649224"/>
                <a:gd name="connsiteY2" fmla="*/ 6400746 h 6400800"/>
                <a:gd name="connsiteX3" fmla="*/ 450966 w 649224"/>
                <a:gd name="connsiteY3" fmla="*/ 6375291 h 6400800"/>
                <a:gd name="connsiteX4" fmla="*/ 649224 w 649224"/>
                <a:gd name="connsiteY4" fmla="*/ 6076188 h 6400800"/>
                <a:gd name="connsiteX5" fmla="*/ 324612 w 649224"/>
                <a:gd name="connsiteY5" fmla="*/ 0 h 6400800"/>
                <a:gd name="connsiteX6" fmla="*/ 649224 w 649224"/>
                <a:gd name="connsiteY6" fmla="*/ 324612 h 6400800"/>
                <a:gd name="connsiteX7" fmla="*/ 649224 w 649224"/>
                <a:gd name="connsiteY7" fmla="*/ 6076188 h 6400800"/>
                <a:gd name="connsiteX8" fmla="*/ 325151 w 649224"/>
                <a:gd name="connsiteY8" fmla="*/ 5751576 h 6400800"/>
                <a:gd name="connsiteX9" fmla="*/ 1078 w 649224"/>
                <a:gd name="connsiteY9" fmla="*/ 6076188 h 6400800"/>
                <a:gd name="connsiteX10" fmla="*/ 199007 w 649224"/>
                <a:gd name="connsiteY10" fmla="*/ 6375291 h 6400800"/>
                <a:gd name="connsiteX11" fmla="*/ 324882 w 649224"/>
                <a:gd name="connsiteY11" fmla="*/ 6400746 h 6400800"/>
                <a:gd name="connsiteX12" fmla="*/ 324612 w 649224"/>
                <a:gd name="connsiteY12" fmla="*/ 6400800 h 6400800"/>
                <a:gd name="connsiteX13" fmla="*/ 0 w 649224"/>
                <a:gd name="connsiteY13" fmla="*/ 6076188 h 6400800"/>
                <a:gd name="connsiteX14" fmla="*/ 0 w 649224"/>
                <a:gd name="connsiteY14" fmla="*/ 324612 h 6400800"/>
                <a:gd name="connsiteX15" fmla="*/ 324612 w 649224"/>
                <a:gd name="connsiteY1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224" h="6400800">
                  <a:moveTo>
                    <a:pt x="649224" y="6076188"/>
                  </a:moveTo>
                  <a:cubicBezTo>
                    <a:pt x="649224" y="6255466"/>
                    <a:pt x="504132" y="6400800"/>
                    <a:pt x="325151" y="6400800"/>
                  </a:cubicBezTo>
                  <a:lnTo>
                    <a:pt x="324882" y="6400746"/>
                  </a:lnTo>
                  <a:lnTo>
                    <a:pt x="450966" y="6375291"/>
                  </a:lnTo>
                  <a:cubicBezTo>
                    <a:pt x="567474" y="6326012"/>
                    <a:pt x="649224" y="6210647"/>
                    <a:pt x="649224" y="6076188"/>
                  </a:cubicBezTo>
                  <a:close/>
                  <a:moveTo>
                    <a:pt x="324612" y="0"/>
                  </a:moveTo>
                  <a:cubicBezTo>
                    <a:pt x="503890" y="0"/>
                    <a:pt x="649224" y="145334"/>
                    <a:pt x="649224" y="324612"/>
                  </a:cubicBezTo>
                  <a:lnTo>
                    <a:pt x="649224" y="6076188"/>
                  </a:lnTo>
                  <a:cubicBezTo>
                    <a:pt x="649224" y="5896910"/>
                    <a:pt x="504132" y="5751576"/>
                    <a:pt x="325151" y="5751576"/>
                  </a:cubicBezTo>
                  <a:cubicBezTo>
                    <a:pt x="146170" y="5751576"/>
                    <a:pt x="1078" y="5896910"/>
                    <a:pt x="1078" y="6076188"/>
                  </a:cubicBezTo>
                  <a:cubicBezTo>
                    <a:pt x="1078" y="6210647"/>
                    <a:pt x="82692" y="6326012"/>
                    <a:pt x="199007" y="6375291"/>
                  </a:cubicBezTo>
                  <a:lnTo>
                    <a:pt x="324882" y="6400746"/>
                  </a:lnTo>
                  <a:lnTo>
                    <a:pt x="324612" y="6400800"/>
                  </a:lnTo>
                  <a:cubicBezTo>
                    <a:pt x="145334" y="6400800"/>
                    <a:pt x="0" y="6255466"/>
                    <a:pt x="0" y="6076188"/>
                  </a:cubicBezTo>
                  <a:lnTo>
                    <a:pt x="0" y="324612"/>
                  </a:lnTo>
                  <a:cubicBezTo>
                    <a:pt x="0" y="145334"/>
                    <a:pt x="145334" y="0"/>
                    <a:pt x="3246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418671" y="-514404"/>
              <a:ext cx="649224" cy="870976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8341202" y="-514404"/>
              <a:ext cx="649224" cy="6673879"/>
            </a:xfrm>
            <a:custGeom>
              <a:avLst/>
              <a:gdLst>
                <a:gd name="connsiteX0" fmla="*/ 649224 w 649224"/>
                <a:gd name="connsiteY0" fmla="*/ 6076188 h 6400800"/>
                <a:gd name="connsiteX1" fmla="*/ 325151 w 649224"/>
                <a:gd name="connsiteY1" fmla="*/ 6400800 h 6400800"/>
                <a:gd name="connsiteX2" fmla="*/ 324882 w 649224"/>
                <a:gd name="connsiteY2" fmla="*/ 6400746 h 6400800"/>
                <a:gd name="connsiteX3" fmla="*/ 450966 w 649224"/>
                <a:gd name="connsiteY3" fmla="*/ 6375291 h 6400800"/>
                <a:gd name="connsiteX4" fmla="*/ 649224 w 649224"/>
                <a:gd name="connsiteY4" fmla="*/ 6076188 h 6400800"/>
                <a:gd name="connsiteX5" fmla="*/ 324612 w 649224"/>
                <a:gd name="connsiteY5" fmla="*/ 0 h 6400800"/>
                <a:gd name="connsiteX6" fmla="*/ 649224 w 649224"/>
                <a:gd name="connsiteY6" fmla="*/ 324612 h 6400800"/>
                <a:gd name="connsiteX7" fmla="*/ 649224 w 649224"/>
                <a:gd name="connsiteY7" fmla="*/ 6076188 h 6400800"/>
                <a:gd name="connsiteX8" fmla="*/ 325151 w 649224"/>
                <a:gd name="connsiteY8" fmla="*/ 5751576 h 6400800"/>
                <a:gd name="connsiteX9" fmla="*/ 1078 w 649224"/>
                <a:gd name="connsiteY9" fmla="*/ 6076188 h 6400800"/>
                <a:gd name="connsiteX10" fmla="*/ 199007 w 649224"/>
                <a:gd name="connsiteY10" fmla="*/ 6375291 h 6400800"/>
                <a:gd name="connsiteX11" fmla="*/ 324882 w 649224"/>
                <a:gd name="connsiteY11" fmla="*/ 6400746 h 6400800"/>
                <a:gd name="connsiteX12" fmla="*/ 324612 w 649224"/>
                <a:gd name="connsiteY12" fmla="*/ 6400800 h 6400800"/>
                <a:gd name="connsiteX13" fmla="*/ 0 w 649224"/>
                <a:gd name="connsiteY13" fmla="*/ 6076188 h 6400800"/>
                <a:gd name="connsiteX14" fmla="*/ 0 w 649224"/>
                <a:gd name="connsiteY14" fmla="*/ 324612 h 6400800"/>
                <a:gd name="connsiteX15" fmla="*/ 324612 w 649224"/>
                <a:gd name="connsiteY1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224" h="6400800">
                  <a:moveTo>
                    <a:pt x="649224" y="6076188"/>
                  </a:moveTo>
                  <a:cubicBezTo>
                    <a:pt x="649224" y="6255466"/>
                    <a:pt x="504132" y="6400800"/>
                    <a:pt x="325151" y="6400800"/>
                  </a:cubicBezTo>
                  <a:lnTo>
                    <a:pt x="324882" y="6400746"/>
                  </a:lnTo>
                  <a:lnTo>
                    <a:pt x="450966" y="6375291"/>
                  </a:lnTo>
                  <a:cubicBezTo>
                    <a:pt x="567474" y="6326012"/>
                    <a:pt x="649224" y="6210647"/>
                    <a:pt x="649224" y="6076188"/>
                  </a:cubicBezTo>
                  <a:close/>
                  <a:moveTo>
                    <a:pt x="324612" y="0"/>
                  </a:moveTo>
                  <a:cubicBezTo>
                    <a:pt x="503890" y="0"/>
                    <a:pt x="649224" y="145334"/>
                    <a:pt x="649224" y="324612"/>
                  </a:cubicBezTo>
                  <a:lnTo>
                    <a:pt x="649224" y="6076188"/>
                  </a:lnTo>
                  <a:cubicBezTo>
                    <a:pt x="649224" y="5896910"/>
                    <a:pt x="504132" y="5751576"/>
                    <a:pt x="325151" y="5751576"/>
                  </a:cubicBezTo>
                  <a:cubicBezTo>
                    <a:pt x="146170" y="5751576"/>
                    <a:pt x="1078" y="5896910"/>
                    <a:pt x="1078" y="6076188"/>
                  </a:cubicBezTo>
                  <a:cubicBezTo>
                    <a:pt x="1078" y="6210647"/>
                    <a:pt x="82692" y="6326012"/>
                    <a:pt x="199007" y="6375291"/>
                  </a:cubicBezTo>
                  <a:lnTo>
                    <a:pt x="324882" y="6400746"/>
                  </a:lnTo>
                  <a:lnTo>
                    <a:pt x="324612" y="6400800"/>
                  </a:lnTo>
                  <a:cubicBezTo>
                    <a:pt x="145334" y="6400800"/>
                    <a:pt x="0" y="6255466"/>
                    <a:pt x="0" y="6076188"/>
                  </a:cubicBezTo>
                  <a:lnTo>
                    <a:pt x="0" y="324612"/>
                  </a:lnTo>
                  <a:cubicBezTo>
                    <a:pt x="0" y="145334"/>
                    <a:pt x="145334" y="0"/>
                    <a:pt x="3246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681336" y="-703384"/>
              <a:ext cx="649224" cy="8567224"/>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638666" y="-514405"/>
              <a:ext cx="649224" cy="6673879"/>
            </a:xfrm>
            <a:custGeom>
              <a:avLst/>
              <a:gdLst>
                <a:gd name="connsiteX0" fmla="*/ 649224 w 649224"/>
                <a:gd name="connsiteY0" fmla="*/ 6076188 h 6400800"/>
                <a:gd name="connsiteX1" fmla="*/ 325151 w 649224"/>
                <a:gd name="connsiteY1" fmla="*/ 6400800 h 6400800"/>
                <a:gd name="connsiteX2" fmla="*/ 324882 w 649224"/>
                <a:gd name="connsiteY2" fmla="*/ 6400746 h 6400800"/>
                <a:gd name="connsiteX3" fmla="*/ 450966 w 649224"/>
                <a:gd name="connsiteY3" fmla="*/ 6375291 h 6400800"/>
                <a:gd name="connsiteX4" fmla="*/ 649224 w 649224"/>
                <a:gd name="connsiteY4" fmla="*/ 6076188 h 6400800"/>
                <a:gd name="connsiteX5" fmla="*/ 324612 w 649224"/>
                <a:gd name="connsiteY5" fmla="*/ 0 h 6400800"/>
                <a:gd name="connsiteX6" fmla="*/ 649224 w 649224"/>
                <a:gd name="connsiteY6" fmla="*/ 324612 h 6400800"/>
                <a:gd name="connsiteX7" fmla="*/ 649224 w 649224"/>
                <a:gd name="connsiteY7" fmla="*/ 6076188 h 6400800"/>
                <a:gd name="connsiteX8" fmla="*/ 325151 w 649224"/>
                <a:gd name="connsiteY8" fmla="*/ 5751576 h 6400800"/>
                <a:gd name="connsiteX9" fmla="*/ 1078 w 649224"/>
                <a:gd name="connsiteY9" fmla="*/ 6076188 h 6400800"/>
                <a:gd name="connsiteX10" fmla="*/ 199007 w 649224"/>
                <a:gd name="connsiteY10" fmla="*/ 6375291 h 6400800"/>
                <a:gd name="connsiteX11" fmla="*/ 324882 w 649224"/>
                <a:gd name="connsiteY11" fmla="*/ 6400746 h 6400800"/>
                <a:gd name="connsiteX12" fmla="*/ 324612 w 649224"/>
                <a:gd name="connsiteY12" fmla="*/ 6400800 h 6400800"/>
                <a:gd name="connsiteX13" fmla="*/ 0 w 649224"/>
                <a:gd name="connsiteY13" fmla="*/ 6076188 h 6400800"/>
                <a:gd name="connsiteX14" fmla="*/ 0 w 649224"/>
                <a:gd name="connsiteY14" fmla="*/ 324612 h 6400800"/>
                <a:gd name="connsiteX15" fmla="*/ 324612 w 649224"/>
                <a:gd name="connsiteY1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224" h="6400800">
                  <a:moveTo>
                    <a:pt x="649224" y="6076188"/>
                  </a:moveTo>
                  <a:cubicBezTo>
                    <a:pt x="649224" y="6255466"/>
                    <a:pt x="504132" y="6400800"/>
                    <a:pt x="325151" y="6400800"/>
                  </a:cubicBezTo>
                  <a:lnTo>
                    <a:pt x="324882" y="6400746"/>
                  </a:lnTo>
                  <a:lnTo>
                    <a:pt x="450966" y="6375291"/>
                  </a:lnTo>
                  <a:cubicBezTo>
                    <a:pt x="567474" y="6326012"/>
                    <a:pt x="649224" y="6210647"/>
                    <a:pt x="649224" y="6076188"/>
                  </a:cubicBezTo>
                  <a:close/>
                  <a:moveTo>
                    <a:pt x="324612" y="0"/>
                  </a:moveTo>
                  <a:cubicBezTo>
                    <a:pt x="503890" y="0"/>
                    <a:pt x="649224" y="145334"/>
                    <a:pt x="649224" y="324612"/>
                  </a:cubicBezTo>
                  <a:lnTo>
                    <a:pt x="649224" y="6076188"/>
                  </a:lnTo>
                  <a:cubicBezTo>
                    <a:pt x="649224" y="5896910"/>
                    <a:pt x="504132" y="5751576"/>
                    <a:pt x="325151" y="5751576"/>
                  </a:cubicBezTo>
                  <a:cubicBezTo>
                    <a:pt x="146170" y="5751576"/>
                    <a:pt x="1078" y="5896910"/>
                    <a:pt x="1078" y="6076188"/>
                  </a:cubicBezTo>
                  <a:cubicBezTo>
                    <a:pt x="1078" y="6210647"/>
                    <a:pt x="82692" y="6326012"/>
                    <a:pt x="199007" y="6375291"/>
                  </a:cubicBezTo>
                  <a:lnTo>
                    <a:pt x="324882" y="6400746"/>
                  </a:lnTo>
                  <a:lnTo>
                    <a:pt x="324612" y="6400800"/>
                  </a:lnTo>
                  <a:cubicBezTo>
                    <a:pt x="145334" y="6400800"/>
                    <a:pt x="0" y="6255466"/>
                    <a:pt x="0" y="6076188"/>
                  </a:cubicBezTo>
                  <a:lnTo>
                    <a:pt x="0" y="324612"/>
                  </a:lnTo>
                  <a:cubicBezTo>
                    <a:pt x="0" y="145334"/>
                    <a:pt x="145334" y="0"/>
                    <a:pt x="3246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8986395" y="-703385"/>
              <a:ext cx="649224" cy="90877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794483" y="-703385"/>
              <a:ext cx="649224" cy="6673879"/>
            </a:xfrm>
            <a:custGeom>
              <a:avLst/>
              <a:gdLst>
                <a:gd name="connsiteX0" fmla="*/ 649224 w 649224"/>
                <a:gd name="connsiteY0" fmla="*/ 6076188 h 6400800"/>
                <a:gd name="connsiteX1" fmla="*/ 325151 w 649224"/>
                <a:gd name="connsiteY1" fmla="*/ 6400800 h 6400800"/>
                <a:gd name="connsiteX2" fmla="*/ 324882 w 649224"/>
                <a:gd name="connsiteY2" fmla="*/ 6400746 h 6400800"/>
                <a:gd name="connsiteX3" fmla="*/ 450966 w 649224"/>
                <a:gd name="connsiteY3" fmla="*/ 6375291 h 6400800"/>
                <a:gd name="connsiteX4" fmla="*/ 649224 w 649224"/>
                <a:gd name="connsiteY4" fmla="*/ 6076188 h 6400800"/>
                <a:gd name="connsiteX5" fmla="*/ 324612 w 649224"/>
                <a:gd name="connsiteY5" fmla="*/ 0 h 6400800"/>
                <a:gd name="connsiteX6" fmla="*/ 649224 w 649224"/>
                <a:gd name="connsiteY6" fmla="*/ 324612 h 6400800"/>
                <a:gd name="connsiteX7" fmla="*/ 649224 w 649224"/>
                <a:gd name="connsiteY7" fmla="*/ 6076188 h 6400800"/>
                <a:gd name="connsiteX8" fmla="*/ 325151 w 649224"/>
                <a:gd name="connsiteY8" fmla="*/ 5751576 h 6400800"/>
                <a:gd name="connsiteX9" fmla="*/ 1078 w 649224"/>
                <a:gd name="connsiteY9" fmla="*/ 6076188 h 6400800"/>
                <a:gd name="connsiteX10" fmla="*/ 199007 w 649224"/>
                <a:gd name="connsiteY10" fmla="*/ 6375291 h 6400800"/>
                <a:gd name="connsiteX11" fmla="*/ 324882 w 649224"/>
                <a:gd name="connsiteY11" fmla="*/ 6400746 h 6400800"/>
                <a:gd name="connsiteX12" fmla="*/ 324612 w 649224"/>
                <a:gd name="connsiteY12" fmla="*/ 6400800 h 6400800"/>
                <a:gd name="connsiteX13" fmla="*/ 0 w 649224"/>
                <a:gd name="connsiteY13" fmla="*/ 6076188 h 6400800"/>
                <a:gd name="connsiteX14" fmla="*/ 0 w 649224"/>
                <a:gd name="connsiteY14" fmla="*/ 324612 h 6400800"/>
                <a:gd name="connsiteX15" fmla="*/ 324612 w 649224"/>
                <a:gd name="connsiteY1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224" h="6400800">
                  <a:moveTo>
                    <a:pt x="649224" y="6076188"/>
                  </a:moveTo>
                  <a:cubicBezTo>
                    <a:pt x="649224" y="6255466"/>
                    <a:pt x="504132" y="6400800"/>
                    <a:pt x="325151" y="6400800"/>
                  </a:cubicBezTo>
                  <a:lnTo>
                    <a:pt x="324882" y="6400746"/>
                  </a:lnTo>
                  <a:lnTo>
                    <a:pt x="450966" y="6375291"/>
                  </a:lnTo>
                  <a:cubicBezTo>
                    <a:pt x="567474" y="6326012"/>
                    <a:pt x="649224" y="6210647"/>
                    <a:pt x="649224" y="6076188"/>
                  </a:cubicBezTo>
                  <a:close/>
                  <a:moveTo>
                    <a:pt x="324612" y="0"/>
                  </a:moveTo>
                  <a:cubicBezTo>
                    <a:pt x="503890" y="0"/>
                    <a:pt x="649224" y="145334"/>
                    <a:pt x="649224" y="324612"/>
                  </a:cubicBezTo>
                  <a:lnTo>
                    <a:pt x="649224" y="6076188"/>
                  </a:lnTo>
                  <a:cubicBezTo>
                    <a:pt x="649224" y="5896910"/>
                    <a:pt x="504132" y="5751576"/>
                    <a:pt x="325151" y="5751576"/>
                  </a:cubicBezTo>
                  <a:cubicBezTo>
                    <a:pt x="146170" y="5751576"/>
                    <a:pt x="1078" y="5896910"/>
                    <a:pt x="1078" y="6076188"/>
                  </a:cubicBezTo>
                  <a:cubicBezTo>
                    <a:pt x="1078" y="6210647"/>
                    <a:pt x="82692" y="6326012"/>
                    <a:pt x="199007" y="6375291"/>
                  </a:cubicBezTo>
                  <a:lnTo>
                    <a:pt x="324882" y="6400746"/>
                  </a:lnTo>
                  <a:lnTo>
                    <a:pt x="324612" y="6400800"/>
                  </a:lnTo>
                  <a:cubicBezTo>
                    <a:pt x="145334" y="6400800"/>
                    <a:pt x="0" y="6255466"/>
                    <a:pt x="0" y="6076188"/>
                  </a:cubicBezTo>
                  <a:lnTo>
                    <a:pt x="0" y="324612"/>
                  </a:lnTo>
                  <a:cubicBezTo>
                    <a:pt x="0" y="145334"/>
                    <a:pt x="145334" y="0"/>
                    <a:pt x="3246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165169" y="-743350"/>
              <a:ext cx="649224" cy="8508716"/>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1533518" y="-642757"/>
              <a:ext cx="649224" cy="8567224"/>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40737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repeatCount="200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ppt_x"/>
                                          </p:val>
                                        </p:tav>
                                        <p:tav tm="100000">
                                          <p:val>
                                            <p:strVal val="#ppt_x"/>
                                          </p:val>
                                        </p:tav>
                                      </p:tavLst>
                                    </p:anim>
                                    <p:anim calcmode="lin" valueType="num">
                                      <p:cBhvr additive="base">
                                        <p:cTn id="20"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909" y="774589"/>
            <a:ext cx="10298326" cy="5303481"/>
          </a:xfr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en-US" sz="11500" dirty="0" err="1" smtClean="0">
                <a:latin typeface="NikoshBAN" panose="02000000000000000000" pitchFamily="2" charset="0"/>
                <a:cs typeface="NikoshBAN" panose="02000000000000000000" pitchFamily="2" charset="0"/>
              </a:rPr>
              <a:t>দলগত</a:t>
            </a:r>
            <a:r>
              <a:rPr lang="en-US" sz="11500" dirty="0" smtClean="0">
                <a:latin typeface="NikoshBAN" panose="02000000000000000000" pitchFamily="2" charset="0"/>
                <a:cs typeface="NikoshBAN" panose="02000000000000000000" pitchFamily="2" charset="0"/>
              </a:rPr>
              <a:t> </a:t>
            </a:r>
            <a:r>
              <a:rPr lang="en-US" sz="11500" dirty="0" err="1" smtClean="0">
                <a:latin typeface="NikoshBAN" panose="02000000000000000000" pitchFamily="2" charset="0"/>
                <a:cs typeface="NikoshBAN" panose="02000000000000000000" pitchFamily="2" charset="0"/>
              </a:rPr>
              <a:t>কাজ</a:t>
            </a:r>
            <a:r>
              <a:rPr lang="en-US" sz="11500" dirty="0" smtClean="0">
                <a:latin typeface="NikoshBAN" panose="02000000000000000000" pitchFamily="2" charset="0"/>
                <a:cs typeface="NikoshBAN" panose="02000000000000000000" pitchFamily="2" charset="0"/>
              </a:rPr>
              <a:t>: </a:t>
            </a:r>
            <a:r>
              <a:rPr lang="en-US" sz="11500" dirty="0" err="1" smtClean="0">
                <a:latin typeface="NikoshBAN" panose="02000000000000000000" pitchFamily="2" charset="0"/>
                <a:cs typeface="NikoshBAN" panose="02000000000000000000" pitchFamily="2" charset="0"/>
              </a:rPr>
              <a:t>ভূমিকম্পের</a:t>
            </a:r>
            <a:r>
              <a:rPr lang="en-US" sz="11500" dirty="0" smtClean="0">
                <a:latin typeface="NikoshBAN" panose="02000000000000000000" pitchFamily="2" charset="0"/>
                <a:cs typeface="NikoshBAN" panose="02000000000000000000" pitchFamily="2" charset="0"/>
              </a:rPr>
              <a:t> </a:t>
            </a:r>
            <a:r>
              <a:rPr lang="en-US" sz="11500" dirty="0" err="1" smtClean="0">
                <a:latin typeface="NikoshBAN" panose="02000000000000000000" pitchFamily="2" charset="0"/>
                <a:cs typeface="NikoshBAN" panose="02000000000000000000" pitchFamily="2" charset="0"/>
              </a:rPr>
              <a:t>প্রত্যক্ষ</a:t>
            </a:r>
            <a:r>
              <a:rPr lang="en-US" sz="11500" dirty="0" smtClean="0">
                <a:latin typeface="NikoshBAN" panose="02000000000000000000" pitchFamily="2" charset="0"/>
                <a:cs typeface="NikoshBAN" panose="02000000000000000000" pitchFamily="2" charset="0"/>
              </a:rPr>
              <a:t> </a:t>
            </a:r>
            <a:r>
              <a:rPr lang="en-US" sz="11500" dirty="0" err="1" smtClean="0">
                <a:latin typeface="NikoshBAN" panose="02000000000000000000" pitchFamily="2" charset="0"/>
                <a:cs typeface="NikoshBAN" panose="02000000000000000000" pitchFamily="2" charset="0"/>
              </a:rPr>
              <a:t>ফল</a:t>
            </a:r>
            <a:r>
              <a:rPr lang="en-US" sz="11500" dirty="0" smtClean="0">
                <a:latin typeface="NikoshBAN" panose="02000000000000000000" pitchFamily="2" charset="0"/>
                <a:cs typeface="NikoshBAN" panose="02000000000000000000" pitchFamily="2" charset="0"/>
              </a:rPr>
              <a:t> </a:t>
            </a:r>
            <a:r>
              <a:rPr lang="en-US" sz="11500" dirty="0" err="1" smtClean="0">
                <a:latin typeface="NikoshBAN" panose="02000000000000000000" pitchFamily="2" charset="0"/>
                <a:cs typeface="NikoshBAN" panose="02000000000000000000" pitchFamily="2" charset="0"/>
              </a:rPr>
              <a:t>কী</a:t>
            </a:r>
            <a:r>
              <a:rPr lang="en-US" sz="11500" dirty="0" smtClean="0">
                <a:latin typeface="NikoshBAN" panose="02000000000000000000" pitchFamily="2" charset="0"/>
                <a:cs typeface="NikoshBAN" panose="02000000000000000000" pitchFamily="2" charset="0"/>
              </a:rPr>
              <a:t> </a:t>
            </a:r>
            <a:r>
              <a:rPr lang="en-US" sz="11500" dirty="0" err="1" smtClean="0">
                <a:latin typeface="NikoshBAN" panose="02000000000000000000" pitchFamily="2" charset="0"/>
                <a:cs typeface="NikoshBAN" panose="02000000000000000000" pitchFamily="2" charset="0"/>
              </a:rPr>
              <a:t>কী</a:t>
            </a:r>
            <a:r>
              <a:rPr lang="en-US" sz="11500" dirty="0" smtClean="0">
                <a:latin typeface="NikoshBAN" panose="02000000000000000000" pitchFamily="2" charset="0"/>
                <a:cs typeface="NikoshBAN" panose="02000000000000000000" pitchFamily="2" charset="0"/>
              </a:rPr>
              <a:t>? </a:t>
            </a:r>
            <a:br>
              <a:rPr lang="en-US" sz="11500" dirty="0" smtClean="0">
                <a:latin typeface="NikoshBAN" panose="02000000000000000000" pitchFamily="2" charset="0"/>
                <a:cs typeface="NikoshBAN" panose="02000000000000000000" pitchFamily="2" charset="0"/>
              </a:rPr>
            </a:br>
            <a:r>
              <a:rPr lang="en-US" sz="11500" dirty="0" err="1" smtClean="0">
                <a:solidFill>
                  <a:srgbClr val="FF0000"/>
                </a:solidFill>
                <a:latin typeface="NikoshBAN" panose="02000000000000000000" pitchFamily="2" charset="0"/>
                <a:cs typeface="NikoshBAN" panose="02000000000000000000" pitchFamily="2" charset="0"/>
              </a:rPr>
              <a:t>সময়</a:t>
            </a:r>
            <a:r>
              <a:rPr lang="en-US" sz="11500" dirty="0" smtClean="0">
                <a:solidFill>
                  <a:srgbClr val="FF0000"/>
                </a:solidFill>
                <a:latin typeface="NikoshBAN" panose="02000000000000000000" pitchFamily="2" charset="0"/>
                <a:cs typeface="NikoshBAN" panose="02000000000000000000" pitchFamily="2" charset="0"/>
              </a:rPr>
              <a:t>: ১০ </a:t>
            </a:r>
            <a:r>
              <a:rPr lang="en-US" sz="11500" dirty="0" err="1" smtClean="0">
                <a:solidFill>
                  <a:srgbClr val="FF0000"/>
                </a:solidFill>
                <a:latin typeface="NikoshBAN" panose="02000000000000000000" pitchFamily="2" charset="0"/>
                <a:cs typeface="NikoshBAN" panose="02000000000000000000" pitchFamily="2" charset="0"/>
              </a:rPr>
              <a:t>মিনিট</a:t>
            </a:r>
            <a:r>
              <a:rPr lang="en-US" sz="11500" dirty="0" smtClean="0">
                <a:solidFill>
                  <a:srgbClr val="FF0000"/>
                </a:solidFill>
                <a:latin typeface="NikoshBAN" panose="02000000000000000000" pitchFamily="2" charset="0"/>
                <a:cs typeface="NikoshBAN" panose="02000000000000000000" pitchFamily="2" charset="0"/>
              </a:rPr>
              <a:t>  </a:t>
            </a:r>
            <a:endParaRPr lang="en-US" sz="115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7109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50203911"/>
              </p:ext>
            </p:extLst>
          </p:nvPr>
        </p:nvGraphicFramePr>
        <p:xfrm>
          <a:off x="2165066" y="1171244"/>
          <a:ext cx="80546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40741" y="63248"/>
            <a:ext cx="5351930" cy="1107996"/>
          </a:xfrm>
          <a:prstGeom prst="rect">
            <a:avLst/>
          </a:prstGeom>
          <a:noFill/>
        </p:spPr>
        <p:txBody>
          <a:bodyPr wrap="square" rtlCol="0">
            <a:spAutoFit/>
          </a:bodyPr>
          <a:lstStyle/>
          <a:p>
            <a:r>
              <a:rPr lang="en-US" sz="6600" dirty="0" err="1" smtClean="0">
                <a:latin typeface="NikoshBAN" panose="02000000000000000000" pitchFamily="2" charset="0"/>
                <a:cs typeface="NikoshBAN" panose="02000000000000000000" pitchFamily="2" charset="0"/>
              </a:rPr>
              <a:t>মিলিয়ে</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নাও</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3080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
                                            <p:graphicEl>
                                              <a:dgm id="{5FE4428E-40DC-4FAA-A9A5-9CE8257E758F}"/>
                                            </p:graphicEl>
                                          </p:spTgt>
                                        </p:tgtEl>
                                        <p:attrNameLst>
                                          <p:attrName>style.visibility</p:attrName>
                                        </p:attrNameLst>
                                      </p:cBhvr>
                                      <p:to>
                                        <p:strVal val="visible"/>
                                      </p:to>
                                    </p:set>
                                    <p:anim calcmode="lin" valueType="num">
                                      <p:cBhvr additive="base">
                                        <p:cTn id="13" dur="500" fill="hold"/>
                                        <p:tgtEl>
                                          <p:spTgt spid="4">
                                            <p:graphicEl>
                                              <a:dgm id="{5FE4428E-40DC-4FAA-A9A5-9CE8257E758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FE4428E-40DC-4FAA-A9A5-9CE8257E758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4">
                                            <p:graphicEl>
                                              <a:dgm id="{793BED22-E42A-41F7-B7DE-1469C808CA7A}"/>
                                            </p:graphicEl>
                                          </p:spTgt>
                                        </p:tgtEl>
                                        <p:attrNameLst>
                                          <p:attrName>style.visibility</p:attrName>
                                        </p:attrNameLst>
                                      </p:cBhvr>
                                      <p:to>
                                        <p:strVal val="visible"/>
                                      </p:to>
                                    </p:set>
                                    <p:anim calcmode="lin" valueType="num">
                                      <p:cBhvr additive="base">
                                        <p:cTn id="19" dur="500" fill="hold"/>
                                        <p:tgtEl>
                                          <p:spTgt spid="4">
                                            <p:graphicEl>
                                              <a:dgm id="{793BED22-E42A-41F7-B7DE-1469C808CA7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793BED22-E42A-41F7-B7DE-1469C808CA7A}"/>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childTnLst>
                                    <p:set>
                                      <p:cBhvr>
                                        <p:cTn id="22" dur="1" fill="hold">
                                          <p:stCondLst>
                                            <p:cond delay="0"/>
                                          </p:stCondLst>
                                        </p:cTn>
                                        <p:tgtEl>
                                          <p:spTgt spid="4">
                                            <p:graphicEl>
                                              <a:dgm id="{812ED2DE-3C35-4D37-A95F-B522111A3B02}"/>
                                            </p:graphicEl>
                                          </p:spTgt>
                                        </p:tgtEl>
                                        <p:attrNameLst>
                                          <p:attrName>style.visibility</p:attrName>
                                        </p:attrNameLst>
                                      </p:cBhvr>
                                      <p:to>
                                        <p:strVal val="visible"/>
                                      </p:to>
                                    </p:set>
                                    <p:anim calcmode="lin" valueType="num">
                                      <p:cBhvr additive="base">
                                        <p:cTn id="23" dur="500" fill="hold"/>
                                        <p:tgtEl>
                                          <p:spTgt spid="4">
                                            <p:graphicEl>
                                              <a:dgm id="{812ED2DE-3C35-4D37-A95F-B522111A3B0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812ED2DE-3C35-4D37-A95F-B522111A3B02}"/>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4">
                                            <p:graphicEl>
                                              <a:dgm id="{63937EA5-F973-45AE-A2A6-36D91764D47B}"/>
                                            </p:graphicEl>
                                          </p:spTgt>
                                        </p:tgtEl>
                                        <p:attrNameLst>
                                          <p:attrName>style.visibility</p:attrName>
                                        </p:attrNameLst>
                                      </p:cBhvr>
                                      <p:to>
                                        <p:strVal val="visible"/>
                                      </p:to>
                                    </p:set>
                                    <p:anim calcmode="lin" valueType="num">
                                      <p:cBhvr additive="base">
                                        <p:cTn id="29" dur="500" fill="hold"/>
                                        <p:tgtEl>
                                          <p:spTgt spid="4">
                                            <p:graphicEl>
                                              <a:dgm id="{63937EA5-F973-45AE-A2A6-36D91764D47B}"/>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63937EA5-F973-45AE-A2A6-36D91764D47B}"/>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4">
                                            <p:graphicEl>
                                              <a:dgm id="{F207B88E-038D-4C3B-9510-49290A4A715D}"/>
                                            </p:graphicEl>
                                          </p:spTgt>
                                        </p:tgtEl>
                                        <p:attrNameLst>
                                          <p:attrName>style.visibility</p:attrName>
                                        </p:attrNameLst>
                                      </p:cBhvr>
                                      <p:to>
                                        <p:strVal val="visible"/>
                                      </p:to>
                                    </p:set>
                                    <p:anim calcmode="lin" valueType="num">
                                      <p:cBhvr additive="base">
                                        <p:cTn id="33" dur="500" fill="hold"/>
                                        <p:tgtEl>
                                          <p:spTgt spid="4">
                                            <p:graphicEl>
                                              <a:dgm id="{F207B88E-038D-4C3B-9510-49290A4A715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F207B88E-038D-4C3B-9510-49290A4A715D}"/>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4">
                                            <p:graphicEl>
                                              <a:dgm id="{FA58BBBE-F9BA-43DA-979C-1431DD1F7BC1}"/>
                                            </p:graphicEl>
                                          </p:spTgt>
                                        </p:tgtEl>
                                        <p:attrNameLst>
                                          <p:attrName>style.visibility</p:attrName>
                                        </p:attrNameLst>
                                      </p:cBhvr>
                                      <p:to>
                                        <p:strVal val="visible"/>
                                      </p:to>
                                    </p:set>
                                    <p:anim calcmode="lin" valueType="num">
                                      <p:cBhvr additive="base">
                                        <p:cTn id="39" dur="500" fill="hold"/>
                                        <p:tgtEl>
                                          <p:spTgt spid="4">
                                            <p:graphicEl>
                                              <a:dgm id="{FA58BBBE-F9BA-43DA-979C-1431DD1F7BC1}"/>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FA58BBBE-F9BA-43DA-979C-1431DD1F7BC1}"/>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1" nodeType="withEffect">
                                  <p:stCondLst>
                                    <p:cond delay="0"/>
                                  </p:stCondLst>
                                  <p:childTnLst>
                                    <p:set>
                                      <p:cBhvr>
                                        <p:cTn id="42" dur="1" fill="hold">
                                          <p:stCondLst>
                                            <p:cond delay="0"/>
                                          </p:stCondLst>
                                        </p:cTn>
                                        <p:tgtEl>
                                          <p:spTgt spid="4">
                                            <p:graphicEl>
                                              <a:dgm id="{4A8AF3D8-73AB-4F04-A152-9482B343EBED}"/>
                                            </p:graphicEl>
                                          </p:spTgt>
                                        </p:tgtEl>
                                        <p:attrNameLst>
                                          <p:attrName>style.visibility</p:attrName>
                                        </p:attrNameLst>
                                      </p:cBhvr>
                                      <p:to>
                                        <p:strVal val="visible"/>
                                      </p:to>
                                    </p:set>
                                    <p:anim calcmode="lin" valueType="num">
                                      <p:cBhvr additive="base">
                                        <p:cTn id="43" dur="500" fill="hold"/>
                                        <p:tgtEl>
                                          <p:spTgt spid="4">
                                            <p:graphicEl>
                                              <a:dgm id="{4A8AF3D8-73AB-4F04-A152-9482B343EBE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4A8AF3D8-73AB-4F04-A152-9482B343EBED}"/>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4">
                                            <p:graphicEl>
                                              <a:dgm id="{88A219ED-9A1B-4FDD-B931-9CF6B8CFFD3A}"/>
                                            </p:graphicEl>
                                          </p:spTgt>
                                        </p:tgtEl>
                                        <p:attrNameLst>
                                          <p:attrName>style.visibility</p:attrName>
                                        </p:attrNameLst>
                                      </p:cBhvr>
                                      <p:to>
                                        <p:strVal val="visible"/>
                                      </p:to>
                                    </p:set>
                                    <p:anim calcmode="lin" valueType="num">
                                      <p:cBhvr additive="base">
                                        <p:cTn id="49" dur="500" fill="hold"/>
                                        <p:tgtEl>
                                          <p:spTgt spid="4">
                                            <p:graphicEl>
                                              <a:dgm id="{88A219ED-9A1B-4FDD-B931-9CF6B8CFFD3A}"/>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88A219ED-9A1B-4FDD-B931-9CF6B8CFFD3A}"/>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1" nodeType="withEffect">
                                  <p:stCondLst>
                                    <p:cond delay="0"/>
                                  </p:stCondLst>
                                  <p:childTnLst>
                                    <p:set>
                                      <p:cBhvr>
                                        <p:cTn id="52" dur="1" fill="hold">
                                          <p:stCondLst>
                                            <p:cond delay="0"/>
                                          </p:stCondLst>
                                        </p:cTn>
                                        <p:tgtEl>
                                          <p:spTgt spid="4">
                                            <p:graphicEl>
                                              <a:dgm id="{AF2AC342-C60E-4E8B-89C7-D7257F649032}"/>
                                            </p:graphicEl>
                                          </p:spTgt>
                                        </p:tgtEl>
                                        <p:attrNameLst>
                                          <p:attrName>style.visibility</p:attrName>
                                        </p:attrNameLst>
                                      </p:cBhvr>
                                      <p:to>
                                        <p:strVal val="visible"/>
                                      </p:to>
                                    </p:set>
                                    <p:anim calcmode="lin" valueType="num">
                                      <p:cBhvr additive="base">
                                        <p:cTn id="53" dur="500" fill="hold"/>
                                        <p:tgtEl>
                                          <p:spTgt spid="4">
                                            <p:graphicEl>
                                              <a:dgm id="{AF2AC342-C60E-4E8B-89C7-D7257F649032}"/>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AF2AC342-C60E-4E8B-89C7-D7257F649032}"/>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1" nodeType="clickEffect">
                                  <p:stCondLst>
                                    <p:cond delay="0"/>
                                  </p:stCondLst>
                                  <p:childTnLst>
                                    <p:set>
                                      <p:cBhvr>
                                        <p:cTn id="58" dur="1" fill="hold">
                                          <p:stCondLst>
                                            <p:cond delay="0"/>
                                          </p:stCondLst>
                                        </p:cTn>
                                        <p:tgtEl>
                                          <p:spTgt spid="4">
                                            <p:graphicEl>
                                              <a:dgm id="{532061C8-CD35-4474-B8AF-2F4426BD72F5}"/>
                                            </p:graphicEl>
                                          </p:spTgt>
                                        </p:tgtEl>
                                        <p:attrNameLst>
                                          <p:attrName>style.visibility</p:attrName>
                                        </p:attrNameLst>
                                      </p:cBhvr>
                                      <p:to>
                                        <p:strVal val="visible"/>
                                      </p:to>
                                    </p:set>
                                    <p:anim calcmode="lin" valueType="num">
                                      <p:cBhvr additive="base">
                                        <p:cTn id="59" dur="500" fill="hold"/>
                                        <p:tgtEl>
                                          <p:spTgt spid="4">
                                            <p:graphicEl>
                                              <a:dgm id="{532061C8-CD35-4474-B8AF-2F4426BD72F5}"/>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graphicEl>
                                              <a:dgm id="{532061C8-CD35-4474-B8AF-2F4426BD72F5}"/>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1" nodeType="withEffect">
                                  <p:stCondLst>
                                    <p:cond delay="0"/>
                                  </p:stCondLst>
                                  <p:childTnLst>
                                    <p:set>
                                      <p:cBhvr>
                                        <p:cTn id="62" dur="1" fill="hold">
                                          <p:stCondLst>
                                            <p:cond delay="0"/>
                                          </p:stCondLst>
                                        </p:cTn>
                                        <p:tgtEl>
                                          <p:spTgt spid="4">
                                            <p:graphicEl>
                                              <a:dgm id="{54CA0AB6-6826-4333-8346-2592FCE1EF14}"/>
                                            </p:graphicEl>
                                          </p:spTgt>
                                        </p:tgtEl>
                                        <p:attrNameLst>
                                          <p:attrName>style.visibility</p:attrName>
                                        </p:attrNameLst>
                                      </p:cBhvr>
                                      <p:to>
                                        <p:strVal val="visible"/>
                                      </p:to>
                                    </p:set>
                                    <p:anim calcmode="lin" valueType="num">
                                      <p:cBhvr additive="base">
                                        <p:cTn id="63" dur="500" fill="hold"/>
                                        <p:tgtEl>
                                          <p:spTgt spid="4">
                                            <p:graphicEl>
                                              <a:dgm id="{54CA0AB6-6826-4333-8346-2592FCE1EF14}"/>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54CA0AB6-6826-4333-8346-2592FCE1EF14}"/>
                                            </p:graphic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1" nodeType="clickEffect">
                                  <p:stCondLst>
                                    <p:cond delay="0"/>
                                  </p:stCondLst>
                                  <p:childTnLst>
                                    <p:set>
                                      <p:cBhvr>
                                        <p:cTn id="68" dur="1" fill="hold">
                                          <p:stCondLst>
                                            <p:cond delay="0"/>
                                          </p:stCondLst>
                                        </p:cTn>
                                        <p:tgtEl>
                                          <p:spTgt spid="4">
                                            <p:graphicEl>
                                              <a:dgm id="{D1C75243-4398-420D-8408-871071E82807}"/>
                                            </p:graphicEl>
                                          </p:spTgt>
                                        </p:tgtEl>
                                        <p:attrNameLst>
                                          <p:attrName>style.visibility</p:attrName>
                                        </p:attrNameLst>
                                      </p:cBhvr>
                                      <p:to>
                                        <p:strVal val="visible"/>
                                      </p:to>
                                    </p:set>
                                    <p:anim calcmode="lin" valueType="num">
                                      <p:cBhvr additive="base">
                                        <p:cTn id="69" dur="500" fill="hold"/>
                                        <p:tgtEl>
                                          <p:spTgt spid="4">
                                            <p:graphicEl>
                                              <a:dgm id="{D1C75243-4398-420D-8408-871071E82807}"/>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graphicEl>
                                              <a:dgm id="{D1C75243-4398-420D-8408-871071E82807}"/>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1" nodeType="withEffect">
                                  <p:stCondLst>
                                    <p:cond delay="0"/>
                                  </p:stCondLst>
                                  <p:childTnLst>
                                    <p:set>
                                      <p:cBhvr>
                                        <p:cTn id="72" dur="1" fill="hold">
                                          <p:stCondLst>
                                            <p:cond delay="0"/>
                                          </p:stCondLst>
                                        </p:cTn>
                                        <p:tgtEl>
                                          <p:spTgt spid="4">
                                            <p:graphicEl>
                                              <a:dgm id="{10A6180A-AD01-4D60-BF54-825444934753}"/>
                                            </p:graphicEl>
                                          </p:spTgt>
                                        </p:tgtEl>
                                        <p:attrNameLst>
                                          <p:attrName>style.visibility</p:attrName>
                                        </p:attrNameLst>
                                      </p:cBhvr>
                                      <p:to>
                                        <p:strVal val="visible"/>
                                      </p:to>
                                    </p:set>
                                    <p:anim calcmode="lin" valueType="num">
                                      <p:cBhvr additive="base">
                                        <p:cTn id="73" dur="500" fill="hold"/>
                                        <p:tgtEl>
                                          <p:spTgt spid="4">
                                            <p:graphicEl>
                                              <a:dgm id="{10A6180A-AD01-4D60-BF54-825444934753}"/>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10A6180A-AD01-4D60-BF54-82544493475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uiExpand="1">
        <p:bldSub>
          <a:bldDgm bld="one"/>
        </p:bldSub>
      </p:bldGraphic>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02" y="492369"/>
            <a:ext cx="11324492" cy="5585701"/>
          </a:xfr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8000" dirty="0" err="1" smtClean="0">
                <a:latin typeface="NikoshBAN" panose="02000000000000000000" pitchFamily="2" charset="0"/>
                <a:cs typeface="NikoshBAN" panose="02000000000000000000" pitchFamily="2" charset="0"/>
              </a:rPr>
              <a:t>জোড়ায়</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কাজ</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বই</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পড়ে</a:t>
            </a:r>
            <a:r>
              <a:rPr lang="en-US" sz="8000" dirty="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ভূমিকম্পের</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পরোক্ষ</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ফল</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বের</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কর</a:t>
            </a:r>
            <a:r>
              <a:rPr lang="en-US" sz="8000" dirty="0" smtClean="0">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সময়</a:t>
            </a:r>
            <a:r>
              <a:rPr lang="en-US" sz="6000" dirty="0" smtClean="0">
                <a:solidFill>
                  <a:srgbClr val="FF0000"/>
                </a:solidFill>
                <a:latin typeface="NikoshBAN" panose="02000000000000000000" pitchFamily="2" charset="0"/>
                <a:cs typeface="NikoshBAN" panose="02000000000000000000" pitchFamily="2" charset="0"/>
              </a:rPr>
              <a:t>: ৫ </a:t>
            </a:r>
            <a:r>
              <a:rPr lang="en-US" sz="6000" dirty="0" err="1" smtClean="0">
                <a:solidFill>
                  <a:srgbClr val="FF0000"/>
                </a:solidFill>
                <a:latin typeface="NikoshBAN" panose="02000000000000000000" pitchFamily="2" charset="0"/>
                <a:cs typeface="NikoshBAN" panose="02000000000000000000" pitchFamily="2" charset="0"/>
              </a:rPr>
              <a:t>মিনিট</a:t>
            </a:r>
            <a:r>
              <a:rPr lang="en-US" sz="6000" dirty="0" smtClean="0">
                <a:solidFill>
                  <a:srgbClr val="FF0000"/>
                </a:solidFill>
                <a:latin typeface="NikoshBAN" panose="02000000000000000000" pitchFamily="2" charset="0"/>
                <a:cs typeface="NikoshBAN" panose="02000000000000000000" pitchFamily="2" charset="0"/>
              </a:rPr>
              <a:t>  </a:t>
            </a:r>
            <a:endParaRPr lang="en-US" sz="8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321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609600"/>
            <a:ext cx="9159164" cy="1456267"/>
          </a:xfrm>
        </p:spPr>
        <p:txBody>
          <a:bodyPr>
            <a:noAutofit/>
          </a:bodyPr>
          <a:lstStyle/>
          <a:p>
            <a:r>
              <a:rPr lang="en-US" sz="6000" dirty="0" err="1" smtClean="0">
                <a:latin typeface="NikoshBAN" panose="02000000000000000000" pitchFamily="2" charset="0"/>
                <a:cs typeface="NikoshBAN" panose="02000000000000000000" pitchFamily="2" charset="0"/>
              </a:rPr>
              <a:t>মিলিয়ে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নাও</a:t>
            </a:r>
            <a:r>
              <a:rPr lang="en-US" sz="6000" dirty="0" smtClean="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ভূমিকম্পের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পরোক্ষ</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ফল</a:t>
            </a:r>
            <a:r>
              <a:rPr lang="en-US" sz="6000" dirty="0">
                <a:latin typeface="NikoshBAN" panose="02000000000000000000" pitchFamily="2" charset="0"/>
                <a:cs typeface="NikoshBAN" panose="02000000000000000000" pitchFamily="2" charset="0"/>
              </a:rPr>
              <a:t> </a:t>
            </a:r>
            <a:r>
              <a:rPr lang="en-US"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566218600"/>
              </p:ext>
            </p:extLst>
          </p:nvPr>
        </p:nvGraphicFramePr>
        <p:xfrm>
          <a:off x="2032000" y="1993079"/>
          <a:ext cx="8785226" cy="452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0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98" y="336646"/>
            <a:ext cx="4923429" cy="1019088"/>
          </a:xfrm>
          <a:solidFill>
            <a:srgbClr val="3399FF"/>
          </a:solidFill>
          <a:scene3d>
            <a:camera prst="orthographicFront"/>
            <a:lightRig rig="threePt" dir="t"/>
          </a:scene3d>
          <a:sp3d>
            <a:bevelT prst="angle"/>
          </a:sp3d>
        </p:spPr>
        <p:txBody>
          <a:bodyPr>
            <a:noAutofit/>
          </a:bodyPr>
          <a:lstStyle/>
          <a:p>
            <a:pPr algn="ctr"/>
            <a:r>
              <a:rPr lang="en-US" sz="7200" dirty="0" err="1" smtClean="0">
                <a:latin typeface="NikoshBAN" panose="02000000000000000000" pitchFamily="2" charset="0"/>
                <a:cs typeface="NikoshBAN" panose="02000000000000000000" pitchFamily="2" charset="0"/>
              </a:rPr>
              <a:t>মূল্যায়ন</a:t>
            </a:r>
            <a:endParaRPr lang="en-US" sz="7200" dirty="0">
              <a:latin typeface="NikoshBAN" panose="02000000000000000000" pitchFamily="2" charset="0"/>
              <a:cs typeface="NikoshBAN" panose="02000000000000000000" pitchFamily="2" charset="0"/>
            </a:endParaRPr>
          </a:p>
        </p:txBody>
      </p:sp>
      <p:sp>
        <p:nvSpPr>
          <p:cNvPr id="3" name="16-Point Star 2"/>
          <p:cNvSpPr/>
          <p:nvPr/>
        </p:nvSpPr>
        <p:spPr>
          <a:xfrm>
            <a:off x="597877" y="1446753"/>
            <a:ext cx="780548" cy="614341"/>
          </a:xfrm>
          <a:prstGeom prst="star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anose="02000000000000000000" pitchFamily="2" charset="0"/>
                <a:cs typeface="NikoshBAN" panose="02000000000000000000" pitchFamily="2" charset="0"/>
              </a:rPr>
              <a:t>১</a:t>
            </a:r>
            <a:endParaRPr lang="en-US" sz="4000" dirty="0">
              <a:latin typeface="NikoshBAN" panose="02000000000000000000" pitchFamily="2" charset="0"/>
              <a:cs typeface="NikoshBAN" panose="02000000000000000000" pitchFamily="2" charset="0"/>
            </a:endParaRPr>
          </a:p>
        </p:txBody>
      </p:sp>
      <p:sp>
        <p:nvSpPr>
          <p:cNvPr id="4" name="Rectangle 3"/>
          <p:cNvSpPr/>
          <p:nvPr/>
        </p:nvSpPr>
        <p:spPr>
          <a:xfrm>
            <a:off x="1641232" y="1569237"/>
            <a:ext cx="4923693" cy="633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smtClean="0"/>
              <a:t>ভূমিকম্প</a:t>
            </a:r>
            <a:r>
              <a:rPr lang="en-US" sz="4400" dirty="0" smtClean="0"/>
              <a:t> </a:t>
            </a:r>
            <a:r>
              <a:rPr lang="en-US" sz="4400" dirty="0" err="1" smtClean="0"/>
              <a:t>কাকে</a:t>
            </a:r>
            <a:r>
              <a:rPr lang="en-US" sz="4400" dirty="0" smtClean="0"/>
              <a:t> </a:t>
            </a:r>
            <a:r>
              <a:rPr lang="en-US" sz="4400" dirty="0" err="1" smtClean="0"/>
              <a:t>বলে</a:t>
            </a:r>
            <a:r>
              <a:rPr lang="en-US" sz="440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21" name="16-Point Star 20"/>
          <p:cNvSpPr/>
          <p:nvPr/>
        </p:nvSpPr>
        <p:spPr>
          <a:xfrm>
            <a:off x="675826" y="2452046"/>
            <a:ext cx="780548" cy="614341"/>
          </a:xfrm>
          <a:prstGeom prst="star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২</a:t>
            </a:r>
          </a:p>
        </p:txBody>
      </p:sp>
      <p:sp>
        <p:nvSpPr>
          <p:cNvPr id="22" name="Rectangle 21"/>
          <p:cNvSpPr/>
          <p:nvPr/>
        </p:nvSpPr>
        <p:spPr>
          <a:xfrm>
            <a:off x="1652744" y="2509220"/>
            <a:ext cx="5479788" cy="633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t>ভূমিকম্পের কেন্দ্র কাকে বলে</a:t>
            </a:r>
            <a:r>
              <a:rPr lang="en-US" sz="440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23" name="16-Point Star 22"/>
          <p:cNvSpPr/>
          <p:nvPr/>
        </p:nvSpPr>
        <p:spPr>
          <a:xfrm>
            <a:off x="675826" y="3580500"/>
            <a:ext cx="780548" cy="614341"/>
          </a:xfrm>
          <a:prstGeom prst="star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৩</a:t>
            </a:r>
          </a:p>
        </p:txBody>
      </p:sp>
      <p:sp>
        <p:nvSpPr>
          <p:cNvPr id="24" name="Rectangle 23"/>
          <p:cNvSpPr/>
          <p:nvPr/>
        </p:nvSpPr>
        <p:spPr>
          <a:xfrm>
            <a:off x="1641231" y="3596204"/>
            <a:ext cx="6489895" cy="633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t>ভূমিকম্পের</a:t>
            </a:r>
            <a:r>
              <a:rPr lang="en-US" sz="4400" dirty="0"/>
              <a:t> </a:t>
            </a:r>
            <a:r>
              <a:rPr lang="en-US" sz="4400" dirty="0" err="1"/>
              <a:t>উপকেন্দ্র</a:t>
            </a:r>
            <a:r>
              <a:rPr lang="en-US" sz="4400" dirty="0"/>
              <a:t> </a:t>
            </a:r>
            <a:r>
              <a:rPr lang="en-US" sz="4400" dirty="0" err="1"/>
              <a:t>কাকে</a:t>
            </a:r>
            <a:r>
              <a:rPr lang="en-US" sz="4400" dirty="0"/>
              <a:t> </a:t>
            </a:r>
            <a:r>
              <a:rPr lang="en-US" sz="4400" dirty="0" err="1"/>
              <a:t>বলে</a:t>
            </a:r>
            <a:r>
              <a:rPr lang="en-US" sz="4400" dirty="0">
                <a:latin typeface="NikoshBAN" panose="02000000000000000000" pitchFamily="2" charset="0"/>
                <a:cs typeface="NikoshBAN" panose="02000000000000000000" pitchFamily="2" charset="0"/>
              </a:rPr>
              <a:t>?</a:t>
            </a:r>
          </a:p>
        </p:txBody>
      </p:sp>
      <p:sp>
        <p:nvSpPr>
          <p:cNvPr id="25" name="16-Point Star 24"/>
          <p:cNvSpPr/>
          <p:nvPr/>
        </p:nvSpPr>
        <p:spPr>
          <a:xfrm>
            <a:off x="675826" y="4642884"/>
            <a:ext cx="780548" cy="614341"/>
          </a:xfrm>
          <a:prstGeom prst="star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৪</a:t>
            </a:r>
          </a:p>
        </p:txBody>
      </p:sp>
      <p:sp>
        <p:nvSpPr>
          <p:cNvPr id="26" name="Rectangle 25"/>
          <p:cNvSpPr/>
          <p:nvPr/>
        </p:nvSpPr>
        <p:spPr>
          <a:xfrm>
            <a:off x="1641231" y="4727584"/>
            <a:ext cx="7564042" cy="633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t>ভূমিকম্পের</a:t>
            </a:r>
            <a:r>
              <a:rPr lang="en-US" sz="4400" dirty="0"/>
              <a:t> </a:t>
            </a:r>
            <a:r>
              <a:rPr lang="en-US" sz="4400" dirty="0" err="1"/>
              <a:t>সবচেয়ে</a:t>
            </a:r>
            <a:r>
              <a:rPr lang="en-US" sz="4400" dirty="0"/>
              <a:t> </a:t>
            </a:r>
            <a:r>
              <a:rPr lang="en-US" sz="4400" dirty="0" err="1"/>
              <a:t>গুরুত্বপূর্ণ</a:t>
            </a:r>
            <a:r>
              <a:rPr lang="en-US" sz="4400" dirty="0"/>
              <a:t> </a:t>
            </a:r>
            <a:r>
              <a:rPr lang="en-US" sz="4400" dirty="0" err="1"/>
              <a:t>কারণ</a:t>
            </a:r>
            <a:r>
              <a:rPr lang="en-US" sz="4400" dirty="0"/>
              <a:t> </a:t>
            </a:r>
            <a:r>
              <a:rPr lang="en-US" sz="4400" dirty="0" err="1"/>
              <a:t>কোনটি</a:t>
            </a:r>
            <a:r>
              <a:rPr lang="en-US" sz="4400" dirty="0">
                <a:latin typeface="NikoshBAN" panose="02000000000000000000" pitchFamily="2" charset="0"/>
                <a:cs typeface="NikoshBAN" panose="02000000000000000000" pitchFamily="2" charset="0"/>
              </a:rPr>
              <a:t>?</a:t>
            </a:r>
          </a:p>
        </p:txBody>
      </p:sp>
      <p:sp>
        <p:nvSpPr>
          <p:cNvPr id="27" name="16-Point Star 26"/>
          <p:cNvSpPr/>
          <p:nvPr/>
        </p:nvSpPr>
        <p:spPr>
          <a:xfrm>
            <a:off x="675826" y="5561848"/>
            <a:ext cx="780548" cy="614341"/>
          </a:xfrm>
          <a:prstGeom prst="star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৫</a:t>
            </a:r>
          </a:p>
        </p:txBody>
      </p:sp>
      <p:sp>
        <p:nvSpPr>
          <p:cNvPr id="28" name="Rectangle 27"/>
          <p:cNvSpPr/>
          <p:nvPr/>
        </p:nvSpPr>
        <p:spPr>
          <a:xfrm>
            <a:off x="1758709" y="5564455"/>
            <a:ext cx="4923693" cy="633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t>সুনামি কী</a:t>
            </a:r>
            <a:r>
              <a:rPr lang="en-US" sz="440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4642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
                                        </p:tgtEl>
                                      </p:cBhvr>
                                      <p:by x="150000" y="150000"/>
                                    </p:animScale>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21"/>
                                        </p:tgtEl>
                                      </p:cBhvr>
                                      <p:by x="150000" y="150000"/>
                                    </p:animScale>
                                  </p:childTnLst>
                                </p:cTn>
                              </p:par>
                              <p:par>
                                <p:cTn id="22" presetID="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23"/>
                                        </p:tgtEl>
                                      </p:cBhvr>
                                      <p:by x="150000" y="150000"/>
                                    </p:animScale>
                                  </p:childTnLst>
                                </p:cTn>
                              </p:par>
                              <p:par>
                                <p:cTn id="31" presetID="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3"/>
                  </p:tgtEl>
                </p:cond>
              </p:nextCondLst>
            </p:seq>
            <p:seq concurrent="1" nextAc="seek">
              <p:cTn id="35" restart="whenNotActive" fill="hold" evtFilter="cancelBubble" nodeType="interactiveSeq">
                <p:stCondLst>
                  <p:cond evt="onClick" delay="0">
                    <p:tgtEl>
                      <p:spTgt spid="25"/>
                    </p:tgtEl>
                  </p:cond>
                </p:stCondLst>
                <p:endSync evt="end" delay="0">
                  <p:rtn val="all"/>
                </p:endSync>
                <p:childTnLst>
                  <p:par>
                    <p:cTn id="36" fill="hold">
                      <p:stCondLst>
                        <p:cond delay="0"/>
                      </p:stCondLst>
                      <p:childTnLst>
                        <p:par>
                          <p:cTn id="37" fill="hold">
                            <p:stCondLst>
                              <p:cond delay="0"/>
                            </p:stCondLst>
                            <p:childTnLst>
                              <p:par>
                                <p:cTn id="38" presetID="6" presetClass="emph" presetSubtype="0" fill="hold" grpId="0" nodeType="clickEffect">
                                  <p:stCondLst>
                                    <p:cond delay="0"/>
                                  </p:stCondLst>
                                  <p:childTnLst>
                                    <p:animScale>
                                      <p:cBhvr>
                                        <p:cTn id="39" dur="2000" fill="hold"/>
                                        <p:tgtEl>
                                          <p:spTgt spid="25"/>
                                        </p:tgtEl>
                                      </p:cBhvr>
                                      <p:by x="150000" y="150000"/>
                                    </p:animScale>
                                  </p:childTnLst>
                                </p:cTn>
                              </p:par>
                              <p:par>
                                <p:cTn id="40" presetID="2" presetClass="entr" presetSubtype="2"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7"/>
                    </p:tgtEl>
                  </p:cond>
                </p:stCondLst>
                <p:endSync evt="end" delay="0">
                  <p:rtn val="all"/>
                </p:endSync>
                <p:childTnLst>
                  <p:par>
                    <p:cTn id="45" fill="hold">
                      <p:stCondLst>
                        <p:cond delay="0"/>
                      </p:stCondLst>
                      <p:childTnLst>
                        <p:par>
                          <p:cTn id="46" fill="hold">
                            <p:stCondLst>
                              <p:cond delay="0"/>
                            </p:stCondLst>
                            <p:childTnLst>
                              <p:par>
                                <p:cTn id="47" presetID="6" presetClass="emph" presetSubtype="0" fill="hold" grpId="0" nodeType="clickEffect">
                                  <p:stCondLst>
                                    <p:cond delay="0"/>
                                  </p:stCondLst>
                                  <p:childTnLst>
                                    <p:animScale>
                                      <p:cBhvr>
                                        <p:cTn id="48" dur="2000" fill="hold"/>
                                        <p:tgtEl>
                                          <p:spTgt spid="27"/>
                                        </p:tgtEl>
                                      </p:cBhvr>
                                      <p:by x="150000" y="150000"/>
                                    </p:animScale>
                                  </p:childTnLst>
                                </p:cTn>
                              </p:par>
                              <p:par>
                                <p:cTn id="49" presetID="2" presetClass="entr" presetSubtype="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bldLst>
      <p:bldP spid="2" grpId="0" animBg="1"/>
      <p:bldP spid="3" grpId="0" animBg="1"/>
      <p:bldP spid="4"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895"/>
            <a:ext cx="12191999" cy="6902600"/>
          </a:xfrm>
          <a:prstGeom prst="rect">
            <a:avLst/>
          </a:prstGeom>
        </p:spPr>
      </p:pic>
      <p:sp>
        <p:nvSpPr>
          <p:cNvPr id="2" name="TextBox 1"/>
          <p:cNvSpPr txBox="1"/>
          <p:nvPr/>
        </p:nvSpPr>
        <p:spPr>
          <a:xfrm>
            <a:off x="1774210" y="4421875"/>
            <a:ext cx="8106770" cy="1862048"/>
          </a:xfrm>
          <a:prstGeom prst="rect">
            <a:avLst/>
          </a:prstGeom>
          <a:noFill/>
        </p:spPr>
        <p:txBody>
          <a:bodyPr wrap="square" rtlCol="0">
            <a:spAutoFit/>
          </a:bodyPr>
          <a:lstStyle/>
          <a:p>
            <a:r>
              <a:rPr lang="en-US" sz="11500" dirty="0" err="1" smtClean="0">
                <a:latin typeface="NikoshBAN" panose="02000000000000000000" pitchFamily="2" charset="0"/>
                <a:cs typeface="NikoshBAN" panose="02000000000000000000" pitchFamily="2" charset="0"/>
              </a:rPr>
              <a:t>সবাইকে</a:t>
            </a:r>
            <a:r>
              <a:rPr lang="en-US" sz="11500" dirty="0" smtClean="0">
                <a:latin typeface="NikoshBAN" panose="02000000000000000000" pitchFamily="2" charset="0"/>
                <a:cs typeface="NikoshBAN" panose="02000000000000000000" pitchFamily="2" charset="0"/>
              </a:rPr>
              <a:t> </a:t>
            </a:r>
            <a:r>
              <a:rPr lang="en-US" sz="11500" dirty="0" err="1" smtClean="0">
                <a:latin typeface="NikoshBAN" panose="02000000000000000000" pitchFamily="2" charset="0"/>
                <a:cs typeface="NikoshBAN" panose="02000000000000000000" pitchFamily="2" charset="0"/>
              </a:rPr>
              <a:t>ধন্যবাদ</a:t>
            </a:r>
            <a:endParaRPr lang="en-US" sz="11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879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76" y="768389"/>
            <a:ext cx="12231176" cy="2112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2027296" y="557932"/>
            <a:ext cx="1663855" cy="3817546"/>
            <a:chOff x="2026923" y="598680"/>
            <a:chExt cx="1663855" cy="3817546"/>
          </a:xfrm>
        </p:grpSpPr>
        <p:sp>
          <p:nvSpPr>
            <p:cNvPr id="9" name="Freeform 8"/>
            <p:cNvSpPr/>
            <p:nvPr/>
          </p:nvSpPr>
          <p:spPr>
            <a:xfrm>
              <a:off x="2467590" y="598680"/>
              <a:ext cx="576057" cy="597829"/>
            </a:xfrm>
            <a:custGeom>
              <a:avLst/>
              <a:gdLst>
                <a:gd name="connsiteX0" fmla="*/ 254339 w 528659"/>
                <a:gd name="connsiteY0" fmla="*/ 0 h 548640"/>
                <a:gd name="connsiteX1" fmla="*/ 528659 w 528659"/>
                <a:gd name="connsiteY1" fmla="*/ 274320 h 548640"/>
                <a:gd name="connsiteX2" fmla="*/ 254339 w 528659"/>
                <a:gd name="connsiteY2" fmla="*/ 548640 h 548640"/>
                <a:gd name="connsiteX3" fmla="*/ 1577 w 528659"/>
                <a:gd name="connsiteY3" fmla="*/ 381098 h 548640"/>
                <a:gd name="connsiteX4" fmla="*/ 652 w 528659"/>
                <a:gd name="connsiteY4" fmla="*/ 376520 h 548640"/>
                <a:gd name="connsiteX5" fmla="*/ 165085 w 528659"/>
                <a:gd name="connsiteY5" fmla="*/ 376520 h 548640"/>
                <a:gd name="connsiteX6" fmla="*/ 200951 w 528659"/>
                <a:gd name="connsiteY6" fmla="*/ 400701 h 548640"/>
                <a:gd name="connsiteX7" fmla="*/ 254339 w 528659"/>
                <a:gd name="connsiteY7" fmla="*/ 411480 h 548640"/>
                <a:gd name="connsiteX8" fmla="*/ 391499 w 528659"/>
                <a:gd name="connsiteY8" fmla="*/ 274320 h 548640"/>
                <a:gd name="connsiteX9" fmla="*/ 254339 w 528659"/>
                <a:gd name="connsiteY9" fmla="*/ 137160 h 548640"/>
                <a:gd name="connsiteX10" fmla="*/ 200951 w 528659"/>
                <a:gd name="connsiteY10" fmla="*/ 147939 h 548640"/>
                <a:gd name="connsiteX11" fmla="*/ 160291 w 528659"/>
                <a:gd name="connsiteY11" fmla="*/ 175352 h 548640"/>
                <a:gd name="connsiteX12" fmla="*/ 0 w 528659"/>
                <a:gd name="connsiteY12" fmla="*/ 175352 h 548640"/>
                <a:gd name="connsiteX13" fmla="*/ 1577 w 528659"/>
                <a:gd name="connsiteY13" fmla="*/ 167542 h 548640"/>
                <a:gd name="connsiteX14" fmla="*/ 254339 w 528659"/>
                <a:gd name="connsiteY14"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59" h="548640">
                  <a:moveTo>
                    <a:pt x="254339" y="0"/>
                  </a:moveTo>
                  <a:cubicBezTo>
                    <a:pt x="405842" y="0"/>
                    <a:pt x="528659" y="122817"/>
                    <a:pt x="528659" y="274320"/>
                  </a:cubicBezTo>
                  <a:cubicBezTo>
                    <a:pt x="528659" y="425823"/>
                    <a:pt x="405842" y="548640"/>
                    <a:pt x="254339" y="548640"/>
                  </a:cubicBezTo>
                  <a:cubicBezTo>
                    <a:pt x="140712" y="548640"/>
                    <a:pt x="43221" y="479556"/>
                    <a:pt x="1577" y="381098"/>
                  </a:cubicBezTo>
                  <a:lnTo>
                    <a:pt x="652" y="376520"/>
                  </a:lnTo>
                  <a:lnTo>
                    <a:pt x="165085" y="376520"/>
                  </a:lnTo>
                  <a:lnTo>
                    <a:pt x="200951" y="400701"/>
                  </a:lnTo>
                  <a:cubicBezTo>
                    <a:pt x="217360" y="407642"/>
                    <a:pt x="235402" y="411480"/>
                    <a:pt x="254339" y="411480"/>
                  </a:cubicBezTo>
                  <a:cubicBezTo>
                    <a:pt x="330090" y="411480"/>
                    <a:pt x="391499" y="350071"/>
                    <a:pt x="391499" y="274320"/>
                  </a:cubicBezTo>
                  <a:cubicBezTo>
                    <a:pt x="391499" y="198569"/>
                    <a:pt x="330090" y="137160"/>
                    <a:pt x="254339" y="137160"/>
                  </a:cubicBezTo>
                  <a:cubicBezTo>
                    <a:pt x="235402" y="137160"/>
                    <a:pt x="217360" y="140998"/>
                    <a:pt x="200951" y="147939"/>
                  </a:cubicBezTo>
                  <a:lnTo>
                    <a:pt x="160291" y="175352"/>
                  </a:lnTo>
                  <a:lnTo>
                    <a:pt x="0" y="175352"/>
                  </a:lnTo>
                  <a:lnTo>
                    <a:pt x="1577" y="167542"/>
                  </a:lnTo>
                  <a:cubicBezTo>
                    <a:pt x="43221" y="69085"/>
                    <a:pt x="140712" y="0"/>
                    <a:pt x="254339"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p:cNvGrpSpPr/>
            <p:nvPr/>
          </p:nvGrpSpPr>
          <p:grpSpPr>
            <a:xfrm rot="2317634">
              <a:off x="2026923" y="1419993"/>
              <a:ext cx="1644029" cy="1644029"/>
              <a:chOff x="1694334" y="2702855"/>
              <a:chExt cx="1508755" cy="1508763"/>
            </a:xfrm>
            <a:solidFill>
              <a:srgbClr val="FF0000"/>
            </a:solidFill>
            <a:scene3d>
              <a:camera prst="orthographicFront">
                <a:rot lat="0" lon="0" rev="0"/>
              </a:camera>
              <a:lightRig rig="balanced" dir="t">
                <a:rot lat="0" lon="0" rev="8700000"/>
              </a:lightRig>
            </a:scene3d>
          </p:grpSpPr>
          <p:sp>
            <p:nvSpPr>
              <p:cNvPr id="10" name="Flowchart: Connector 9"/>
              <p:cNvSpPr/>
              <p:nvPr/>
            </p:nvSpPr>
            <p:spPr>
              <a:xfrm>
                <a:off x="1694334" y="2702855"/>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846734" y="2855254"/>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134" y="30076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151535" y="31600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03934" y="33124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56335" y="34648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2608734" y="3617259"/>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61132" y="3769661"/>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913533" y="3922063"/>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3065929" y="4074458"/>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20"/>
            <p:cNvSpPr/>
            <p:nvPr/>
          </p:nvSpPr>
          <p:spPr>
            <a:xfrm rot="2310630">
              <a:off x="2489259" y="3434497"/>
              <a:ext cx="1201519" cy="981729"/>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NikoshBAN" panose="02000000000000000000" pitchFamily="2" charset="0"/>
                  <a:cs typeface="NikoshBAN" panose="02000000000000000000" pitchFamily="2" charset="0"/>
                </a:rPr>
                <a:t>ম</a:t>
              </a:r>
              <a:endParaRPr lang="en-US" sz="6000" dirty="0">
                <a:latin typeface="NikoshBAN" panose="02000000000000000000" pitchFamily="2" charset="0"/>
                <a:cs typeface="NikoshBAN" panose="02000000000000000000" pitchFamily="2" charset="0"/>
              </a:endParaRPr>
            </a:p>
          </p:txBody>
        </p:sp>
        <p:sp>
          <p:nvSpPr>
            <p:cNvPr id="22" name="Flowchart: Connector 21"/>
            <p:cNvSpPr/>
            <p:nvPr/>
          </p:nvSpPr>
          <p:spPr>
            <a:xfrm>
              <a:off x="2897661" y="3294703"/>
              <a:ext cx="137160" cy="153309"/>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1413738" y="556297"/>
            <a:ext cx="1663855" cy="3817546"/>
            <a:chOff x="103210" y="556248"/>
            <a:chExt cx="1663855" cy="3817546"/>
          </a:xfrm>
        </p:grpSpPr>
        <p:sp>
          <p:nvSpPr>
            <p:cNvPr id="26" name="Freeform 25"/>
            <p:cNvSpPr/>
            <p:nvPr/>
          </p:nvSpPr>
          <p:spPr>
            <a:xfrm>
              <a:off x="543877" y="556248"/>
              <a:ext cx="576057" cy="597829"/>
            </a:xfrm>
            <a:custGeom>
              <a:avLst/>
              <a:gdLst>
                <a:gd name="connsiteX0" fmla="*/ 254339 w 528659"/>
                <a:gd name="connsiteY0" fmla="*/ 0 h 548640"/>
                <a:gd name="connsiteX1" fmla="*/ 528659 w 528659"/>
                <a:gd name="connsiteY1" fmla="*/ 274320 h 548640"/>
                <a:gd name="connsiteX2" fmla="*/ 254339 w 528659"/>
                <a:gd name="connsiteY2" fmla="*/ 548640 h 548640"/>
                <a:gd name="connsiteX3" fmla="*/ 1577 w 528659"/>
                <a:gd name="connsiteY3" fmla="*/ 381098 h 548640"/>
                <a:gd name="connsiteX4" fmla="*/ 652 w 528659"/>
                <a:gd name="connsiteY4" fmla="*/ 376520 h 548640"/>
                <a:gd name="connsiteX5" fmla="*/ 165085 w 528659"/>
                <a:gd name="connsiteY5" fmla="*/ 376520 h 548640"/>
                <a:gd name="connsiteX6" fmla="*/ 200951 w 528659"/>
                <a:gd name="connsiteY6" fmla="*/ 400701 h 548640"/>
                <a:gd name="connsiteX7" fmla="*/ 254339 w 528659"/>
                <a:gd name="connsiteY7" fmla="*/ 411480 h 548640"/>
                <a:gd name="connsiteX8" fmla="*/ 391499 w 528659"/>
                <a:gd name="connsiteY8" fmla="*/ 274320 h 548640"/>
                <a:gd name="connsiteX9" fmla="*/ 254339 w 528659"/>
                <a:gd name="connsiteY9" fmla="*/ 137160 h 548640"/>
                <a:gd name="connsiteX10" fmla="*/ 200951 w 528659"/>
                <a:gd name="connsiteY10" fmla="*/ 147939 h 548640"/>
                <a:gd name="connsiteX11" fmla="*/ 160291 w 528659"/>
                <a:gd name="connsiteY11" fmla="*/ 175352 h 548640"/>
                <a:gd name="connsiteX12" fmla="*/ 0 w 528659"/>
                <a:gd name="connsiteY12" fmla="*/ 175352 h 548640"/>
                <a:gd name="connsiteX13" fmla="*/ 1577 w 528659"/>
                <a:gd name="connsiteY13" fmla="*/ 167542 h 548640"/>
                <a:gd name="connsiteX14" fmla="*/ 254339 w 528659"/>
                <a:gd name="connsiteY14"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59" h="548640">
                  <a:moveTo>
                    <a:pt x="254339" y="0"/>
                  </a:moveTo>
                  <a:cubicBezTo>
                    <a:pt x="405842" y="0"/>
                    <a:pt x="528659" y="122817"/>
                    <a:pt x="528659" y="274320"/>
                  </a:cubicBezTo>
                  <a:cubicBezTo>
                    <a:pt x="528659" y="425823"/>
                    <a:pt x="405842" y="548640"/>
                    <a:pt x="254339" y="548640"/>
                  </a:cubicBezTo>
                  <a:cubicBezTo>
                    <a:pt x="140712" y="548640"/>
                    <a:pt x="43221" y="479556"/>
                    <a:pt x="1577" y="381098"/>
                  </a:cubicBezTo>
                  <a:lnTo>
                    <a:pt x="652" y="376520"/>
                  </a:lnTo>
                  <a:lnTo>
                    <a:pt x="165085" y="376520"/>
                  </a:lnTo>
                  <a:lnTo>
                    <a:pt x="200951" y="400701"/>
                  </a:lnTo>
                  <a:cubicBezTo>
                    <a:pt x="217360" y="407642"/>
                    <a:pt x="235402" y="411480"/>
                    <a:pt x="254339" y="411480"/>
                  </a:cubicBezTo>
                  <a:cubicBezTo>
                    <a:pt x="330090" y="411480"/>
                    <a:pt x="391499" y="350071"/>
                    <a:pt x="391499" y="274320"/>
                  </a:cubicBezTo>
                  <a:cubicBezTo>
                    <a:pt x="391499" y="198569"/>
                    <a:pt x="330090" y="137160"/>
                    <a:pt x="254339" y="137160"/>
                  </a:cubicBezTo>
                  <a:cubicBezTo>
                    <a:pt x="235402" y="137160"/>
                    <a:pt x="217360" y="140998"/>
                    <a:pt x="200951" y="147939"/>
                  </a:cubicBezTo>
                  <a:lnTo>
                    <a:pt x="160291" y="175352"/>
                  </a:lnTo>
                  <a:lnTo>
                    <a:pt x="0" y="175352"/>
                  </a:lnTo>
                  <a:lnTo>
                    <a:pt x="1577" y="167542"/>
                  </a:lnTo>
                  <a:cubicBezTo>
                    <a:pt x="43221" y="69085"/>
                    <a:pt x="140712" y="0"/>
                    <a:pt x="254339"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p:cNvGrpSpPr/>
            <p:nvPr/>
          </p:nvGrpSpPr>
          <p:grpSpPr>
            <a:xfrm rot="2317634">
              <a:off x="103210" y="1377561"/>
              <a:ext cx="1644029" cy="1644029"/>
              <a:chOff x="1694334" y="2702855"/>
              <a:chExt cx="1508755" cy="1508763"/>
            </a:xfrm>
            <a:solidFill>
              <a:srgbClr val="00B0F0"/>
            </a:solidFill>
            <a:scene3d>
              <a:camera prst="orthographicFront">
                <a:rot lat="0" lon="0" rev="0"/>
              </a:camera>
              <a:lightRig rig="balanced" dir="t">
                <a:rot lat="0" lon="0" rev="8700000"/>
              </a:lightRig>
            </a:scene3d>
          </p:grpSpPr>
          <p:sp>
            <p:nvSpPr>
              <p:cNvPr id="30" name="Flowchart: Connector 29"/>
              <p:cNvSpPr/>
              <p:nvPr/>
            </p:nvSpPr>
            <p:spPr>
              <a:xfrm>
                <a:off x="1694334" y="2702855"/>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1846734" y="2855254"/>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1999134" y="30076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2151535" y="31600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2303934" y="33124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2456335" y="34648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2608734" y="3617259"/>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2761132" y="3769661"/>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2913533" y="3922063"/>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3065929" y="4074458"/>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rot="2310630">
              <a:off x="565546" y="3392065"/>
              <a:ext cx="1201519" cy="981729"/>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NikoshBAN" panose="02000000000000000000" pitchFamily="2" charset="0"/>
                  <a:cs typeface="NikoshBAN" panose="02000000000000000000" pitchFamily="2" charset="0"/>
                </a:rPr>
                <a:t>ত</a:t>
              </a:r>
            </a:p>
          </p:txBody>
        </p:sp>
        <p:sp>
          <p:nvSpPr>
            <p:cNvPr id="29" name="Flowchart: Connector 28"/>
            <p:cNvSpPr/>
            <p:nvPr/>
          </p:nvSpPr>
          <p:spPr>
            <a:xfrm>
              <a:off x="977026" y="3244723"/>
              <a:ext cx="137160" cy="153309"/>
            </a:xfrm>
            <a:prstGeom prst="flowChartConnector">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862953" y="535923"/>
            <a:ext cx="1663855" cy="3817546"/>
            <a:chOff x="-1078111" y="554680"/>
            <a:chExt cx="1663855" cy="3817546"/>
          </a:xfrm>
        </p:grpSpPr>
        <p:sp>
          <p:nvSpPr>
            <p:cNvPr id="41" name="Freeform 40"/>
            <p:cNvSpPr/>
            <p:nvPr/>
          </p:nvSpPr>
          <p:spPr>
            <a:xfrm>
              <a:off x="-637444" y="554680"/>
              <a:ext cx="576057" cy="597829"/>
            </a:xfrm>
            <a:custGeom>
              <a:avLst/>
              <a:gdLst>
                <a:gd name="connsiteX0" fmla="*/ 254339 w 528659"/>
                <a:gd name="connsiteY0" fmla="*/ 0 h 548640"/>
                <a:gd name="connsiteX1" fmla="*/ 528659 w 528659"/>
                <a:gd name="connsiteY1" fmla="*/ 274320 h 548640"/>
                <a:gd name="connsiteX2" fmla="*/ 254339 w 528659"/>
                <a:gd name="connsiteY2" fmla="*/ 548640 h 548640"/>
                <a:gd name="connsiteX3" fmla="*/ 1577 w 528659"/>
                <a:gd name="connsiteY3" fmla="*/ 381098 h 548640"/>
                <a:gd name="connsiteX4" fmla="*/ 652 w 528659"/>
                <a:gd name="connsiteY4" fmla="*/ 376520 h 548640"/>
                <a:gd name="connsiteX5" fmla="*/ 165085 w 528659"/>
                <a:gd name="connsiteY5" fmla="*/ 376520 h 548640"/>
                <a:gd name="connsiteX6" fmla="*/ 200951 w 528659"/>
                <a:gd name="connsiteY6" fmla="*/ 400701 h 548640"/>
                <a:gd name="connsiteX7" fmla="*/ 254339 w 528659"/>
                <a:gd name="connsiteY7" fmla="*/ 411480 h 548640"/>
                <a:gd name="connsiteX8" fmla="*/ 391499 w 528659"/>
                <a:gd name="connsiteY8" fmla="*/ 274320 h 548640"/>
                <a:gd name="connsiteX9" fmla="*/ 254339 w 528659"/>
                <a:gd name="connsiteY9" fmla="*/ 137160 h 548640"/>
                <a:gd name="connsiteX10" fmla="*/ 200951 w 528659"/>
                <a:gd name="connsiteY10" fmla="*/ 147939 h 548640"/>
                <a:gd name="connsiteX11" fmla="*/ 160291 w 528659"/>
                <a:gd name="connsiteY11" fmla="*/ 175352 h 548640"/>
                <a:gd name="connsiteX12" fmla="*/ 0 w 528659"/>
                <a:gd name="connsiteY12" fmla="*/ 175352 h 548640"/>
                <a:gd name="connsiteX13" fmla="*/ 1577 w 528659"/>
                <a:gd name="connsiteY13" fmla="*/ 167542 h 548640"/>
                <a:gd name="connsiteX14" fmla="*/ 254339 w 528659"/>
                <a:gd name="connsiteY14"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59" h="548640">
                  <a:moveTo>
                    <a:pt x="254339" y="0"/>
                  </a:moveTo>
                  <a:cubicBezTo>
                    <a:pt x="405842" y="0"/>
                    <a:pt x="528659" y="122817"/>
                    <a:pt x="528659" y="274320"/>
                  </a:cubicBezTo>
                  <a:cubicBezTo>
                    <a:pt x="528659" y="425823"/>
                    <a:pt x="405842" y="548640"/>
                    <a:pt x="254339" y="548640"/>
                  </a:cubicBezTo>
                  <a:cubicBezTo>
                    <a:pt x="140712" y="548640"/>
                    <a:pt x="43221" y="479556"/>
                    <a:pt x="1577" y="381098"/>
                  </a:cubicBezTo>
                  <a:lnTo>
                    <a:pt x="652" y="376520"/>
                  </a:lnTo>
                  <a:lnTo>
                    <a:pt x="165085" y="376520"/>
                  </a:lnTo>
                  <a:lnTo>
                    <a:pt x="200951" y="400701"/>
                  </a:lnTo>
                  <a:cubicBezTo>
                    <a:pt x="217360" y="407642"/>
                    <a:pt x="235402" y="411480"/>
                    <a:pt x="254339" y="411480"/>
                  </a:cubicBezTo>
                  <a:cubicBezTo>
                    <a:pt x="330090" y="411480"/>
                    <a:pt x="391499" y="350071"/>
                    <a:pt x="391499" y="274320"/>
                  </a:cubicBezTo>
                  <a:cubicBezTo>
                    <a:pt x="391499" y="198569"/>
                    <a:pt x="330090" y="137160"/>
                    <a:pt x="254339" y="137160"/>
                  </a:cubicBezTo>
                  <a:cubicBezTo>
                    <a:pt x="235402" y="137160"/>
                    <a:pt x="217360" y="140998"/>
                    <a:pt x="200951" y="147939"/>
                  </a:cubicBezTo>
                  <a:lnTo>
                    <a:pt x="160291" y="175352"/>
                  </a:lnTo>
                  <a:lnTo>
                    <a:pt x="0" y="175352"/>
                  </a:lnTo>
                  <a:lnTo>
                    <a:pt x="1577" y="167542"/>
                  </a:lnTo>
                  <a:cubicBezTo>
                    <a:pt x="43221" y="69085"/>
                    <a:pt x="140712" y="0"/>
                    <a:pt x="254339"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p:cNvGrpSpPr/>
            <p:nvPr/>
          </p:nvGrpSpPr>
          <p:grpSpPr>
            <a:xfrm rot="2317634">
              <a:off x="-1078111" y="1375993"/>
              <a:ext cx="1644029" cy="1644029"/>
              <a:chOff x="1694334" y="2702855"/>
              <a:chExt cx="1508755" cy="1508763"/>
            </a:xfrm>
            <a:solidFill>
              <a:srgbClr val="92D050"/>
            </a:solidFill>
            <a:scene3d>
              <a:camera prst="orthographicFront">
                <a:rot lat="0" lon="0" rev="0"/>
              </a:camera>
              <a:lightRig rig="balanced" dir="t">
                <a:rot lat="0" lon="0" rev="8700000"/>
              </a:lightRig>
            </a:scene3d>
          </p:grpSpPr>
          <p:sp>
            <p:nvSpPr>
              <p:cNvPr id="45" name="Flowchart: Connector 44"/>
              <p:cNvSpPr/>
              <p:nvPr/>
            </p:nvSpPr>
            <p:spPr>
              <a:xfrm>
                <a:off x="1694334" y="2702855"/>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1846734" y="2855254"/>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1999134" y="30076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2151535" y="31600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2303934" y="33124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2456335" y="34648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2608734" y="3617259"/>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2761132" y="3769661"/>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2913533" y="3922063"/>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3065929" y="4074458"/>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2"/>
            <p:cNvSpPr/>
            <p:nvPr/>
          </p:nvSpPr>
          <p:spPr>
            <a:xfrm rot="2310630">
              <a:off x="-615775" y="3390497"/>
              <a:ext cx="1201519" cy="981729"/>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NikoshBAN" panose="02000000000000000000" pitchFamily="2" charset="0"/>
                  <a:cs typeface="NikoshBAN" panose="02000000000000000000" pitchFamily="2" charset="0"/>
                </a:rPr>
                <a:t>গ</a:t>
              </a:r>
            </a:p>
          </p:txBody>
        </p:sp>
        <p:sp>
          <p:nvSpPr>
            <p:cNvPr id="44" name="Flowchart: Connector 43"/>
            <p:cNvSpPr/>
            <p:nvPr/>
          </p:nvSpPr>
          <p:spPr>
            <a:xfrm>
              <a:off x="-204296" y="3243154"/>
              <a:ext cx="137160" cy="153309"/>
            </a:xfrm>
            <a:prstGeom prst="flowChartConnector">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288058" y="546326"/>
            <a:ext cx="1663855" cy="3817546"/>
            <a:chOff x="-2202900" y="556249"/>
            <a:chExt cx="1663855" cy="3817546"/>
          </a:xfrm>
        </p:grpSpPr>
        <p:sp>
          <p:nvSpPr>
            <p:cNvPr id="56" name="Freeform 55"/>
            <p:cNvSpPr/>
            <p:nvPr/>
          </p:nvSpPr>
          <p:spPr>
            <a:xfrm>
              <a:off x="-1762233" y="556249"/>
              <a:ext cx="576057" cy="597829"/>
            </a:xfrm>
            <a:custGeom>
              <a:avLst/>
              <a:gdLst>
                <a:gd name="connsiteX0" fmla="*/ 254339 w 528659"/>
                <a:gd name="connsiteY0" fmla="*/ 0 h 548640"/>
                <a:gd name="connsiteX1" fmla="*/ 528659 w 528659"/>
                <a:gd name="connsiteY1" fmla="*/ 274320 h 548640"/>
                <a:gd name="connsiteX2" fmla="*/ 254339 w 528659"/>
                <a:gd name="connsiteY2" fmla="*/ 548640 h 548640"/>
                <a:gd name="connsiteX3" fmla="*/ 1577 w 528659"/>
                <a:gd name="connsiteY3" fmla="*/ 381098 h 548640"/>
                <a:gd name="connsiteX4" fmla="*/ 652 w 528659"/>
                <a:gd name="connsiteY4" fmla="*/ 376520 h 548640"/>
                <a:gd name="connsiteX5" fmla="*/ 165085 w 528659"/>
                <a:gd name="connsiteY5" fmla="*/ 376520 h 548640"/>
                <a:gd name="connsiteX6" fmla="*/ 200951 w 528659"/>
                <a:gd name="connsiteY6" fmla="*/ 400701 h 548640"/>
                <a:gd name="connsiteX7" fmla="*/ 254339 w 528659"/>
                <a:gd name="connsiteY7" fmla="*/ 411480 h 548640"/>
                <a:gd name="connsiteX8" fmla="*/ 391499 w 528659"/>
                <a:gd name="connsiteY8" fmla="*/ 274320 h 548640"/>
                <a:gd name="connsiteX9" fmla="*/ 254339 w 528659"/>
                <a:gd name="connsiteY9" fmla="*/ 137160 h 548640"/>
                <a:gd name="connsiteX10" fmla="*/ 200951 w 528659"/>
                <a:gd name="connsiteY10" fmla="*/ 147939 h 548640"/>
                <a:gd name="connsiteX11" fmla="*/ 160291 w 528659"/>
                <a:gd name="connsiteY11" fmla="*/ 175352 h 548640"/>
                <a:gd name="connsiteX12" fmla="*/ 0 w 528659"/>
                <a:gd name="connsiteY12" fmla="*/ 175352 h 548640"/>
                <a:gd name="connsiteX13" fmla="*/ 1577 w 528659"/>
                <a:gd name="connsiteY13" fmla="*/ 167542 h 548640"/>
                <a:gd name="connsiteX14" fmla="*/ 254339 w 528659"/>
                <a:gd name="connsiteY14"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59" h="548640">
                  <a:moveTo>
                    <a:pt x="254339" y="0"/>
                  </a:moveTo>
                  <a:cubicBezTo>
                    <a:pt x="405842" y="0"/>
                    <a:pt x="528659" y="122817"/>
                    <a:pt x="528659" y="274320"/>
                  </a:cubicBezTo>
                  <a:cubicBezTo>
                    <a:pt x="528659" y="425823"/>
                    <a:pt x="405842" y="548640"/>
                    <a:pt x="254339" y="548640"/>
                  </a:cubicBezTo>
                  <a:cubicBezTo>
                    <a:pt x="140712" y="548640"/>
                    <a:pt x="43221" y="479556"/>
                    <a:pt x="1577" y="381098"/>
                  </a:cubicBezTo>
                  <a:lnTo>
                    <a:pt x="652" y="376520"/>
                  </a:lnTo>
                  <a:lnTo>
                    <a:pt x="165085" y="376520"/>
                  </a:lnTo>
                  <a:lnTo>
                    <a:pt x="200951" y="400701"/>
                  </a:lnTo>
                  <a:cubicBezTo>
                    <a:pt x="217360" y="407642"/>
                    <a:pt x="235402" y="411480"/>
                    <a:pt x="254339" y="411480"/>
                  </a:cubicBezTo>
                  <a:cubicBezTo>
                    <a:pt x="330090" y="411480"/>
                    <a:pt x="391499" y="350071"/>
                    <a:pt x="391499" y="274320"/>
                  </a:cubicBezTo>
                  <a:cubicBezTo>
                    <a:pt x="391499" y="198569"/>
                    <a:pt x="330090" y="137160"/>
                    <a:pt x="254339" y="137160"/>
                  </a:cubicBezTo>
                  <a:cubicBezTo>
                    <a:pt x="235402" y="137160"/>
                    <a:pt x="217360" y="140998"/>
                    <a:pt x="200951" y="147939"/>
                  </a:cubicBezTo>
                  <a:lnTo>
                    <a:pt x="160291" y="175352"/>
                  </a:lnTo>
                  <a:lnTo>
                    <a:pt x="0" y="175352"/>
                  </a:lnTo>
                  <a:lnTo>
                    <a:pt x="1577" y="167542"/>
                  </a:lnTo>
                  <a:cubicBezTo>
                    <a:pt x="43221" y="69085"/>
                    <a:pt x="140712" y="0"/>
                    <a:pt x="254339"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p:cNvGrpSpPr/>
            <p:nvPr/>
          </p:nvGrpSpPr>
          <p:grpSpPr>
            <a:xfrm rot="2317634">
              <a:off x="-2202900" y="1377562"/>
              <a:ext cx="1644029" cy="1644029"/>
              <a:chOff x="1694334" y="2702855"/>
              <a:chExt cx="1508755" cy="1508763"/>
            </a:xfrm>
            <a:solidFill>
              <a:srgbClr val="002060"/>
            </a:solidFill>
            <a:scene3d>
              <a:camera prst="orthographicFront">
                <a:rot lat="0" lon="0" rev="0"/>
              </a:camera>
              <a:lightRig rig="balanced" dir="t">
                <a:rot lat="0" lon="0" rev="8700000"/>
              </a:lightRig>
            </a:scene3d>
          </p:grpSpPr>
          <p:sp>
            <p:nvSpPr>
              <p:cNvPr id="60" name="Flowchart: Connector 59"/>
              <p:cNvSpPr/>
              <p:nvPr/>
            </p:nvSpPr>
            <p:spPr>
              <a:xfrm>
                <a:off x="1694334" y="2702855"/>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1846734" y="2855254"/>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1999134" y="30076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2151535" y="31600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p:nvPr/>
            </p:nvSpPr>
            <p:spPr>
              <a:xfrm>
                <a:off x="2303934" y="33124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p:cNvSpPr/>
              <p:nvPr/>
            </p:nvSpPr>
            <p:spPr>
              <a:xfrm>
                <a:off x="2456335" y="34648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p:cNvSpPr/>
              <p:nvPr/>
            </p:nvSpPr>
            <p:spPr>
              <a:xfrm>
                <a:off x="2608734" y="3617259"/>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p:cNvSpPr/>
              <p:nvPr/>
            </p:nvSpPr>
            <p:spPr>
              <a:xfrm>
                <a:off x="2761132" y="3769661"/>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p:nvPr/>
            </p:nvSpPr>
            <p:spPr>
              <a:xfrm>
                <a:off x="2913533" y="3922063"/>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3065929" y="4074458"/>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p:cNvSpPr/>
            <p:nvPr/>
          </p:nvSpPr>
          <p:spPr>
            <a:xfrm rot="2310630">
              <a:off x="-1740564" y="3392066"/>
              <a:ext cx="1201519" cy="981729"/>
            </a:xfrm>
            <a:prstGeom prst="round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latin typeface="NikoshBAN" panose="02000000000000000000" pitchFamily="2" charset="0"/>
                  <a:cs typeface="NikoshBAN" panose="02000000000000000000" pitchFamily="2" charset="0"/>
                </a:rPr>
                <a:t>স্বা</a:t>
              </a:r>
              <a:endParaRPr lang="en-US" sz="6000" dirty="0">
                <a:latin typeface="NikoshBAN" panose="02000000000000000000" pitchFamily="2" charset="0"/>
                <a:cs typeface="NikoshBAN" panose="02000000000000000000" pitchFamily="2" charset="0"/>
              </a:endParaRPr>
            </a:p>
          </p:txBody>
        </p:sp>
        <p:sp>
          <p:nvSpPr>
            <p:cNvPr id="59" name="Flowchart: Connector 58"/>
            <p:cNvSpPr/>
            <p:nvPr/>
          </p:nvSpPr>
          <p:spPr>
            <a:xfrm>
              <a:off x="-1329085" y="3244723"/>
              <a:ext cx="137160" cy="153309"/>
            </a:xfrm>
            <a:prstGeom prst="flowChartConnector">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324555" y="537873"/>
            <a:ext cx="1665017" cy="3817546"/>
            <a:chOff x="-326540" y="566700"/>
            <a:chExt cx="1665017" cy="3817546"/>
          </a:xfrm>
        </p:grpSpPr>
        <p:grpSp>
          <p:nvGrpSpPr>
            <p:cNvPr id="92" name="Group 91"/>
            <p:cNvGrpSpPr/>
            <p:nvPr/>
          </p:nvGrpSpPr>
          <p:grpSpPr>
            <a:xfrm>
              <a:off x="-326540" y="566700"/>
              <a:ext cx="1663855" cy="3817546"/>
              <a:chOff x="-3492221" y="554680"/>
              <a:chExt cx="1663855" cy="3817546"/>
            </a:xfrm>
          </p:grpSpPr>
          <p:sp>
            <p:nvSpPr>
              <p:cNvPr id="71" name="Freeform 70"/>
              <p:cNvSpPr/>
              <p:nvPr/>
            </p:nvSpPr>
            <p:spPr>
              <a:xfrm>
                <a:off x="-3051554" y="554680"/>
                <a:ext cx="576057" cy="597829"/>
              </a:xfrm>
              <a:custGeom>
                <a:avLst/>
                <a:gdLst>
                  <a:gd name="connsiteX0" fmla="*/ 254339 w 528659"/>
                  <a:gd name="connsiteY0" fmla="*/ 0 h 548640"/>
                  <a:gd name="connsiteX1" fmla="*/ 528659 w 528659"/>
                  <a:gd name="connsiteY1" fmla="*/ 274320 h 548640"/>
                  <a:gd name="connsiteX2" fmla="*/ 254339 w 528659"/>
                  <a:gd name="connsiteY2" fmla="*/ 548640 h 548640"/>
                  <a:gd name="connsiteX3" fmla="*/ 1577 w 528659"/>
                  <a:gd name="connsiteY3" fmla="*/ 381098 h 548640"/>
                  <a:gd name="connsiteX4" fmla="*/ 652 w 528659"/>
                  <a:gd name="connsiteY4" fmla="*/ 376520 h 548640"/>
                  <a:gd name="connsiteX5" fmla="*/ 165085 w 528659"/>
                  <a:gd name="connsiteY5" fmla="*/ 376520 h 548640"/>
                  <a:gd name="connsiteX6" fmla="*/ 200951 w 528659"/>
                  <a:gd name="connsiteY6" fmla="*/ 400701 h 548640"/>
                  <a:gd name="connsiteX7" fmla="*/ 254339 w 528659"/>
                  <a:gd name="connsiteY7" fmla="*/ 411480 h 548640"/>
                  <a:gd name="connsiteX8" fmla="*/ 391499 w 528659"/>
                  <a:gd name="connsiteY8" fmla="*/ 274320 h 548640"/>
                  <a:gd name="connsiteX9" fmla="*/ 254339 w 528659"/>
                  <a:gd name="connsiteY9" fmla="*/ 137160 h 548640"/>
                  <a:gd name="connsiteX10" fmla="*/ 200951 w 528659"/>
                  <a:gd name="connsiteY10" fmla="*/ 147939 h 548640"/>
                  <a:gd name="connsiteX11" fmla="*/ 160291 w 528659"/>
                  <a:gd name="connsiteY11" fmla="*/ 175352 h 548640"/>
                  <a:gd name="connsiteX12" fmla="*/ 0 w 528659"/>
                  <a:gd name="connsiteY12" fmla="*/ 175352 h 548640"/>
                  <a:gd name="connsiteX13" fmla="*/ 1577 w 528659"/>
                  <a:gd name="connsiteY13" fmla="*/ 167542 h 548640"/>
                  <a:gd name="connsiteX14" fmla="*/ 254339 w 528659"/>
                  <a:gd name="connsiteY14"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59" h="548640">
                    <a:moveTo>
                      <a:pt x="254339" y="0"/>
                    </a:moveTo>
                    <a:cubicBezTo>
                      <a:pt x="405842" y="0"/>
                      <a:pt x="528659" y="122817"/>
                      <a:pt x="528659" y="274320"/>
                    </a:cubicBezTo>
                    <a:cubicBezTo>
                      <a:pt x="528659" y="425823"/>
                      <a:pt x="405842" y="548640"/>
                      <a:pt x="254339" y="548640"/>
                    </a:cubicBezTo>
                    <a:cubicBezTo>
                      <a:pt x="140712" y="548640"/>
                      <a:pt x="43221" y="479556"/>
                      <a:pt x="1577" y="381098"/>
                    </a:cubicBezTo>
                    <a:lnTo>
                      <a:pt x="652" y="376520"/>
                    </a:lnTo>
                    <a:lnTo>
                      <a:pt x="165085" y="376520"/>
                    </a:lnTo>
                    <a:lnTo>
                      <a:pt x="200951" y="400701"/>
                    </a:lnTo>
                    <a:cubicBezTo>
                      <a:pt x="217360" y="407642"/>
                      <a:pt x="235402" y="411480"/>
                      <a:pt x="254339" y="411480"/>
                    </a:cubicBezTo>
                    <a:cubicBezTo>
                      <a:pt x="330090" y="411480"/>
                      <a:pt x="391499" y="350071"/>
                      <a:pt x="391499" y="274320"/>
                    </a:cubicBezTo>
                    <a:cubicBezTo>
                      <a:pt x="391499" y="198569"/>
                      <a:pt x="330090" y="137160"/>
                      <a:pt x="254339" y="137160"/>
                    </a:cubicBezTo>
                    <a:cubicBezTo>
                      <a:pt x="235402" y="137160"/>
                      <a:pt x="217360" y="140998"/>
                      <a:pt x="200951" y="147939"/>
                    </a:cubicBezTo>
                    <a:lnTo>
                      <a:pt x="160291" y="175352"/>
                    </a:lnTo>
                    <a:lnTo>
                      <a:pt x="0" y="175352"/>
                    </a:lnTo>
                    <a:lnTo>
                      <a:pt x="1577" y="167542"/>
                    </a:lnTo>
                    <a:cubicBezTo>
                      <a:pt x="43221" y="69085"/>
                      <a:pt x="140712" y="0"/>
                      <a:pt x="254339" y="0"/>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71"/>
              <p:cNvGrpSpPr/>
              <p:nvPr/>
            </p:nvGrpSpPr>
            <p:grpSpPr>
              <a:xfrm rot="2317634">
                <a:off x="-3492221" y="1375993"/>
                <a:ext cx="1644029" cy="1644029"/>
                <a:chOff x="1694334" y="2702855"/>
                <a:chExt cx="1508755" cy="1508763"/>
              </a:xfrm>
              <a:solidFill>
                <a:srgbClr val="FF6699"/>
              </a:solidFill>
              <a:scene3d>
                <a:camera prst="orthographicFront">
                  <a:rot lat="0" lon="0" rev="0"/>
                </a:camera>
                <a:lightRig rig="balanced" dir="t">
                  <a:rot lat="0" lon="0" rev="8700000"/>
                </a:lightRig>
              </a:scene3d>
            </p:grpSpPr>
            <p:sp>
              <p:nvSpPr>
                <p:cNvPr id="75" name="Flowchart: Connector 74"/>
                <p:cNvSpPr/>
                <p:nvPr/>
              </p:nvSpPr>
              <p:spPr>
                <a:xfrm>
                  <a:off x="1694334" y="2702855"/>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p:cNvSpPr/>
                <p:nvPr/>
              </p:nvSpPr>
              <p:spPr>
                <a:xfrm>
                  <a:off x="1846734" y="2855254"/>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1999134" y="30076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p:nvPr/>
              </p:nvSpPr>
              <p:spPr>
                <a:xfrm>
                  <a:off x="2151535" y="3160056"/>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2303934" y="33124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2456335" y="3464857"/>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p:cNvSpPr/>
                <p:nvPr/>
              </p:nvSpPr>
              <p:spPr>
                <a:xfrm>
                  <a:off x="2608734" y="3617259"/>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p:nvPr/>
              </p:nvSpPr>
              <p:spPr>
                <a:xfrm>
                  <a:off x="2761132" y="3769661"/>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p:cNvSpPr/>
                <p:nvPr/>
              </p:nvSpPr>
              <p:spPr>
                <a:xfrm>
                  <a:off x="2913533" y="3922063"/>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3065929" y="4074458"/>
                  <a:ext cx="137160" cy="137160"/>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ounded Rectangle 72"/>
              <p:cNvSpPr/>
              <p:nvPr/>
            </p:nvSpPr>
            <p:spPr>
              <a:xfrm rot="2310630">
                <a:off x="-3029885" y="3390497"/>
                <a:ext cx="1201519" cy="981729"/>
              </a:xfrm>
              <a:prstGeom prst="roundRect">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NikoshBAN" panose="02000000000000000000" pitchFamily="2" charset="0"/>
                  <a:cs typeface="NikoshBAN" panose="02000000000000000000" pitchFamily="2" charset="0"/>
                </a:endParaRPr>
              </a:p>
            </p:txBody>
          </p:sp>
          <p:sp>
            <p:nvSpPr>
              <p:cNvPr id="74" name="Flowchart: Connector 73"/>
              <p:cNvSpPr/>
              <p:nvPr/>
            </p:nvSpPr>
            <p:spPr>
              <a:xfrm>
                <a:off x="-2618406" y="3243154"/>
                <a:ext cx="137160" cy="153309"/>
              </a:xfrm>
              <a:prstGeom prst="flowChartConnector">
                <a:avLst/>
              </a:prstGeom>
              <a:solidFill>
                <a:srgbClr val="FF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4" name="Picture 93" descr="REHANA.jpg"/>
            <p:cNvPicPr>
              <a:picLocks noChangeAspect="1"/>
            </p:cNvPicPr>
            <p:nvPr/>
          </p:nvPicPr>
          <p:blipFill>
            <a:blip r:embed="rId2"/>
            <a:stretch>
              <a:fillRect/>
            </a:stretch>
          </p:blipFill>
          <p:spPr>
            <a:xfrm rot="2115052">
              <a:off x="146307" y="3427607"/>
              <a:ext cx="1192170" cy="908826"/>
            </a:xfrm>
            <a:prstGeom prst="rect">
              <a:avLst/>
            </a:prstGeom>
          </p:spPr>
        </p:pic>
      </p:grpSp>
      <p:sp>
        <p:nvSpPr>
          <p:cNvPr id="97" name="Content Placeholder 4"/>
          <p:cNvSpPr txBox="1">
            <a:spLocks/>
          </p:cNvSpPr>
          <p:nvPr/>
        </p:nvSpPr>
        <p:spPr>
          <a:xfrm>
            <a:off x="-63553" y="4878261"/>
            <a:ext cx="2319661" cy="1409009"/>
          </a:xfrm>
          <a:prstGeom prst="rect">
            <a:avLst/>
          </a:prstGeom>
          <a:solidFill>
            <a:srgbClr val="48745D"/>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dk1"/>
                </a:solidFill>
                <a:effectLst/>
                <a:latin typeface="+mn-lt"/>
                <a:ea typeface="+mn-ea"/>
                <a:cs typeface="+mn-cs"/>
              </a:defRPr>
            </a:lvl9pPr>
          </a:lstStyle>
          <a:p>
            <a:pPr algn="ctr">
              <a:lnSpc>
                <a:spcPct val="100000"/>
              </a:lnSpc>
              <a:spcBef>
                <a:spcPts val="0"/>
              </a:spcBef>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বেহানা</a:t>
            </a: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r>
              <a:rPr lang="en-US"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বেগম</a:t>
            </a: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p>
          <a:p>
            <a:pPr algn="ctr">
              <a:lnSpc>
                <a:spcPct val="100000"/>
              </a:lnSpc>
              <a:spcBef>
                <a:spcPts val="0"/>
              </a:spcBef>
            </a:pPr>
            <a:r>
              <a:rPr lang="en-US"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সহকারী</a:t>
            </a: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r>
              <a:rPr lang="en-US"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শিক্ষক</a:t>
            </a: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p>
          <a:p>
            <a:pPr algn="ctr">
              <a:lnSpc>
                <a:spcPct val="100000"/>
              </a:lnSpc>
              <a:spcBef>
                <a:spcPts val="0"/>
              </a:spcBef>
            </a:pPr>
            <a:r>
              <a:rPr lang="en-US"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বরিশাল</a:t>
            </a: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r>
              <a:rPr lang="en-US"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জিলা</a:t>
            </a: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r>
              <a:rPr lang="en-US"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স্কুল</a:t>
            </a:r>
            <a:endPar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3155110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9167E-6 -7.40741E-7 L 0.60729 0.00417 " pathEditMode="relative" rAng="0" ptsTypes="AA">
                                      <p:cBhvr>
                                        <p:cTn id="6" dur="2000" fill="hold"/>
                                        <p:tgtEl>
                                          <p:spTgt spid="93"/>
                                        </p:tgtEl>
                                        <p:attrNameLst>
                                          <p:attrName>ppt_x</p:attrName>
                                          <p:attrName>ppt_y</p:attrName>
                                        </p:attrNameLst>
                                      </p:cBhvr>
                                      <p:rCtr x="30365" y="208"/>
                                    </p:animMotion>
                                  </p:childTnLst>
                                </p:cTn>
                              </p:par>
                              <p:par>
                                <p:cTn id="7" presetID="63" presetClass="path" presetSubtype="0" accel="50000" decel="50000" fill="hold" nodeType="withEffect">
                                  <p:stCondLst>
                                    <p:cond delay="2000"/>
                                  </p:stCondLst>
                                  <p:childTnLst>
                                    <p:animMotion origin="layout" path="M -4.79167E-6 7.40741E-7 L 0.56146 -0.00162 " pathEditMode="relative" rAng="0" ptsTypes="AA">
                                      <p:cBhvr>
                                        <p:cTn id="8" dur="2000" fill="hold"/>
                                        <p:tgtEl>
                                          <p:spTgt spid="88"/>
                                        </p:tgtEl>
                                        <p:attrNameLst>
                                          <p:attrName>ppt_x</p:attrName>
                                          <p:attrName>ppt_y</p:attrName>
                                        </p:attrNameLst>
                                      </p:cBhvr>
                                      <p:rCtr x="28073" y="-93"/>
                                    </p:animMotion>
                                  </p:childTnLst>
                                </p:cTn>
                              </p:par>
                              <p:par>
                                <p:cTn id="9" presetID="63" presetClass="path" presetSubtype="0" accel="50000" decel="50000" fill="hold" nodeType="withEffect">
                                  <p:stCondLst>
                                    <p:cond delay="4000"/>
                                  </p:stCondLst>
                                  <p:childTnLst>
                                    <p:animMotion origin="layout" path="M -2.5E-6 -1.48148E-6 L 0.49792 0.00972 " pathEditMode="relative" rAng="0" ptsTypes="AA">
                                      <p:cBhvr>
                                        <p:cTn id="10" dur="2000" fill="hold"/>
                                        <p:tgtEl>
                                          <p:spTgt spid="89"/>
                                        </p:tgtEl>
                                        <p:attrNameLst>
                                          <p:attrName>ppt_x</p:attrName>
                                          <p:attrName>ppt_y</p:attrName>
                                        </p:attrNameLst>
                                      </p:cBhvr>
                                      <p:rCtr x="24896" y="486"/>
                                    </p:animMotion>
                                  </p:childTnLst>
                                </p:cTn>
                              </p:par>
                              <p:par>
                                <p:cTn id="11" presetID="63" presetClass="path" presetSubtype="0" accel="50000" decel="50000" fill="hold" nodeType="withEffect">
                                  <p:stCondLst>
                                    <p:cond delay="6000"/>
                                  </p:stCondLst>
                                  <p:childTnLst>
                                    <p:animMotion origin="layout" path="M 3.125E-6 -3.7037E-7 L 0.4332 0.00394 " pathEditMode="relative" rAng="0" ptsTypes="AA">
                                      <p:cBhvr>
                                        <p:cTn id="12" dur="2000" fill="hold"/>
                                        <p:tgtEl>
                                          <p:spTgt spid="90"/>
                                        </p:tgtEl>
                                        <p:attrNameLst>
                                          <p:attrName>ppt_x</p:attrName>
                                          <p:attrName>ppt_y</p:attrName>
                                        </p:attrNameLst>
                                      </p:cBhvr>
                                      <p:rCtr x="21654" y="185"/>
                                    </p:animMotion>
                                  </p:childTnLst>
                                </p:cTn>
                              </p:par>
                              <p:par>
                                <p:cTn id="13" presetID="63" presetClass="path" presetSubtype="0" accel="50000" decel="50000" fill="hold" nodeType="withEffect">
                                  <p:stCondLst>
                                    <p:cond delay="8000"/>
                                  </p:stCondLst>
                                  <p:childTnLst>
                                    <p:animMotion origin="layout" path="M 3.33333E-6 -2.96296E-6 L 0.38776 -2.96296E-6 " pathEditMode="relative" rAng="0" ptsTypes="AA">
                                      <p:cBhvr>
                                        <p:cTn id="14" dur="2000" fill="hold"/>
                                        <p:tgtEl>
                                          <p:spTgt spid="95"/>
                                        </p:tgtEl>
                                        <p:attrNameLst>
                                          <p:attrName>ppt_x</p:attrName>
                                          <p:attrName>ppt_y</p:attrName>
                                        </p:attrNameLst>
                                      </p:cBhvr>
                                      <p:rCtr x="19388"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repeatCount="indefinite" accel="50000" decel="50000" fill="hold" grpId="1" nodeType="clickEffect">
                                  <p:stCondLst>
                                    <p:cond delay="0"/>
                                  </p:stCondLst>
                                  <p:endCondLst>
                                    <p:cond evt="onNext" delay="0">
                                      <p:tgtEl>
                                        <p:sldTgt/>
                                      </p:tgtEl>
                                    </p:cond>
                                  </p:endCondLst>
                                  <p:childTnLst>
                                    <p:animMotion origin="layout" path="M -3.75E-6 1.11111E-6 L 0.70235 -0.05926 " pathEditMode="relative" rAng="0" ptsTypes="AA">
                                      <p:cBhvr>
                                        <p:cTn id="18" dur="2000" fill="hold"/>
                                        <p:tgtEl>
                                          <p:spTgt spid="97"/>
                                        </p:tgtEl>
                                        <p:attrNameLst>
                                          <p:attrName>ppt_x</p:attrName>
                                          <p:attrName>ppt_y</p:attrName>
                                        </p:attrNameLst>
                                      </p:cBhvr>
                                      <p:rCtr x="35117" y="-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87858" y="0"/>
            <a:ext cx="4996583" cy="6943769"/>
          </a:xfrm>
          <a:prstGeom prst="rect">
            <a:avLst/>
          </a:prstGeom>
        </p:spPr>
      </p:pic>
      <p:sp>
        <p:nvSpPr>
          <p:cNvPr id="4" name="Content Placeholder 3"/>
          <p:cNvSpPr>
            <a:spLocks noGrp="1"/>
          </p:cNvSpPr>
          <p:nvPr>
            <p:ph sz="quarter" idx="4"/>
          </p:nvPr>
        </p:nvSpPr>
        <p:spPr>
          <a:xfrm>
            <a:off x="10253805" y="3830258"/>
            <a:ext cx="4240884" cy="2041376"/>
          </a:xfrm>
          <a:prstGeom prst="rect">
            <a:avLst/>
          </a:prstGeom>
        </p:spPr>
        <p:txBody>
          <a:bodyPr>
            <a:normAutofit/>
          </a:bodyPr>
          <a:lstStyle/>
          <a:p>
            <a:pPr marL="0" lvl="2" indent="0" algn="ctr">
              <a:lnSpc>
                <a:spcPct val="100000"/>
              </a:lnSpc>
              <a:spcBef>
                <a:spcPts val="0"/>
              </a:spcBef>
              <a:buNone/>
            </a:pPr>
            <a:endParaRPr lang="en-US" sz="3200" b="1" dirty="0" smtClean="0">
              <a:latin typeface="NikoshBAN" pitchFamily="2" charset="0"/>
              <a:cs typeface="NikoshBAN" pitchFamily="2" charset="0"/>
            </a:endParaRPr>
          </a:p>
          <a:p>
            <a:pPr marL="0" indent="0">
              <a:buNone/>
            </a:pPr>
            <a:endParaRPr lang="en-US" b="1" dirty="0">
              <a:latin typeface="NikoshBAN" pitchFamily="2" charset="0"/>
              <a:cs typeface="NikoshBAN" pitchFamily="2" charset="0"/>
            </a:endParaRPr>
          </a:p>
        </p:txBody>
      </p:sp>
      <p:grpSp>
        <p:nvGrpSpPr>
          <p:cNvPr id="21" name="Group 20"/>
          <p:cNvGrpSpPr/>
          <p:nvPr/>
        </p:nvGrpSpPr>
        <p:grpSpPr>
          <a:xfrm>
            <a:off x="6836327" y="240736"/>
            <a:ext cx="3504902" cy="6672720"/>
            <a:chOff x="6836327" y="240736"/>
            <a:chExt cx="3504902" cy="6672720"/>
          </a:xfrm>
        </p:grpSpPr>
        <p:sp>
          <p:nvSpPr>
            <p:cNvPr id="9" name="Freeform: Shape 3">
              <a:extLst>
                <a:ext uri="{FF2B5EF4-FFF2-40B4-BE49-F238E27FC236}">
                  <a16:creationId xmlns:a16="http://schemas.microsoft.com/office/drawing/2014/main" xmlns="" id="{04ECB346-5E95-4615-AB09-D61A43A2D782}"/>
                </a:ext>
              </a:extLst>
            </p:cNvPr>
            <p:cNvSpPr/>
            <p:nvPr/>
          </p:nvSpPr>
          <p:spPr>
            <a:xfrm>
              <a:off x="6842095" y="240736"/>
              <a:ext cx="3463296" cy="6221560"/>
            </a:xfrm>
            <a:custGeom>
              <a:avLst/>
              <a:gdLst>
                <a:gd name="connsiteX0" fmla="*/ 0 w 3463296"/>
                <a:gd name="connsiteY0" fmla="*/ 0 h 6926592"/>
                <a:gd name="connsiteX1" fmla="*/ 3463296 w 3463296"/>
                <a:gd name="connsiteY1" fmla="*/ 3463296 h 6926592"/>
                <a:gd name="connsiteX2" fmla="*/ 0 w 3463296"/>
                <a:gd name="connsiteY2" fmla="*/ 6926592 h 6926592"/>
                <a:gd name="connsiteX3" fmla="*/ 0 w 3463296"/>
                <a:gd name="connsiteY3" fmla="*/ 0 h 6926592"/>
              </a:gdLst>
              <a:ahLst/>
              <a:cxnLst>
                <a:cxn ang="0">
                  <a:pos x="connsiteX0" y="connsiteY0"/>
                </a:cxn>
                <a:cxn ang="0">
                  <a:pos x="connsiteX1" y="connsiteY1"/>
                </a:cxn>
                <a:cxn ang="0">
                  <a:pos x="connsiteX2" y="connsiteY2"/>
                </a:cxn>
                <a:cxn ang="0">
                  <a:pos x="connsiteX3" y="connsiteY3"/>
                </a:cxn>
              </a:cxnLst>
              <a:rect l="l" t="t" r="r" b="b"/>
              <a:pathLst>
                <a:path w="3463296" h="6926592">
                  <a:moveTo>
                    <a:pt x="0" y="0"/>
                  </a:moveTo>
                  <a:cubicBezTo>
                    <a:pt x="1912726" y="0"/>
                    <a:pt x="3463296" y="1550570"/>
                    <a:pt x="3463296" y="3463296"/>
                  </a:cubicBezTo>
                  <a:cubicBezTo>
                    <a:pt x="3463296" y="5376022"/>
                    <a:pt x="1912726" y="6926592"/>
                    <a:pt x="0" y="6926592"/>
                  </a:cubicBezTo>
                  <a:lnTo>
                    <a:pt x="0" y="0"/>
                  </a:lnTo>
                  <a:close/>
                </a:path>
              </a:pathLst>
            </a:custGeom>
            <a:solidFill>
              <a:srgbClr val="007033"/>
            </a:solidFill>
            <a:ln>
              <a:noFill/>
            </a:ln>
            <a:effectLst>
              <a:innerShdw blurRad="342900" dist="2286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HANA.jpg"/>
            <p:cNvPicPr>
              <a:picLocks noChangeAspect="1"/>
            </p:cNvPicPr>
            <p:nvPr/>
          </p:nvPicPr>
          <p:blipFill rotWithShape="1">
            <a:blip r:embed="rId3">
              <a:extLst>
                <a:ext uri="{28A0092B-C50C-407E-A947-70E740481C1C}">
                  <a14:useLocalDpi xmlns:a14="http://schemas.microsoft.com/office/drawing/2010/main" val="0"/>
                </a:ext>
              </a:extLst>
            </a:blip>
            <a:srcRect l="2770" r="2770"/>
            <a:stretch/>
          </p:blipFill>
          <p:spPr>
            <a:xfrm>
              <a:off x="6842095" y="1256399"/>
              <a:ext cx="3340298" cy="3705642"/>
            </a:xfrm>
            <a:prstGeom prst="flowChartDelay">
              <a:avLst/>
            </a:prstGeom>
            <a:gradFill flip="none" rotWithShape="1">
              <a:gsLst>
                <a:gs pos="5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scene3d>
              <a:camera prst="orthographicFront"/>
              <a:lightRig rig="threePt" dir="t"/>
            </a:scene3d>
            <a:sp3d>
              <a:bevelB/>
            </a:sp3d>
          </p:spPr>
        </p:pic>
        <p:sp>
          <p:nvSpPr>
            <p:cNvPr id="11" name="Rectangle 7">
              <a:extLst>
                <a:ext uri="{FF2B5EF4-FFF2-40B4-BE49-F238E27FC236}">
                  <a16:creationId xmlns:a16="http://schemas.microsoft.com/office/drawing/2014/main" xmlns="" id="{E41B2569-0A3B-4D2A-B240-0AD53E16C0AD}"/>
                </a:ext>
              </a:extLst>
            </p:cNvPr>
            <p:cNvSpPr/>
            <p:nvPr/>
          </p:nvSpPr>
          <p:spPr>
            <a:xfrm>
              <a:off x="6836327" y="3145658"/>
              <a:ext cx="3504902" cy="3767798"/>
            </a:xfrm>
            <a:custGeom>
              <a:avLst/>
              <a:gdLst>
                <a:gd name="connsiteX0" fmla="*/ 0 w 3347633"/>
                <a:gd name="connsiteY0" fmla="*/ 0 h 2797442"/>
                <a:gd name="connsiteX1" fmla="*/ 3347633 w 3347633"/>
                <a:gd name="connsiteY1" fmla="*/ 0 h 2797442"/>
                <a:gd name="connsiteX2" fmla="*/ 3347633 w 3347633"/>
                <a:gd name="connsiteY2" fmla="*/ 2797442 h 2797442"/>
                <a:gd name="connsiteX3" fmla="*/ 0 w 3347633"/>
                <a:gd name="connsiteY3" fmla="*/ 2797442 h 2797442"/>
                <a:gd name="connsiteX4" fmla="*/ 0 w 3347633"/>
                <a:gd name="connsiteY4" fmla="*/ 0 h 2797442"/>
                <a:gd name="connsiteX0" fmla="*/ 0 w 3409626"/>
                <a:gd name="connsiteY0" fmla="*/ 1286359 h 4083801"/>
                <a:gd name="connsiteX1" fmla="*/ 3409626 w 3409626"/>
                <a:gd name="connsiteY1" fmla="*/ 0 h 4083801"/>
                <a:gd name="connsiteX2" fmla="*/ 3347633 w 3409626"/>
                <a:gd name="connsiteY2" fmla="*/ 4083801 h 4083801"/>
                <a:gd name="connsiteX3" fmla="*/ 0 w 3409626"/>
                <a:gd name="connsiteY3" fmla="*/ 4083801 h 4083801"/>
                <a:gd name="connsiteX4" fmla="*/ 0 w 3409626"/>
                <a:gd name="connsiteY4" fmla="*/ 1286359 h 4083801"/>
                <a:gd name="connsiteX0" fmla="*/ 0 w 3480023"/>
                <a:gd name="connsiteY0" fmla="*/ 1286359 h 4083801"/>
                <a:gd name="connsiteX1" fmla="*/ 3409626 w 3480023"/>
                <a:gd name="connsiteY1" fmla="*/ 0 h 4083801"/>
                <a:gd name="connsiteX2" fmla="*/ 3347633 w 3480023"/>
                <a:gd name="connsiteY2" fmla="*/ 4083801 h 4083801"/>
                <a:gd name="connsiteX3" fmla="*/ 0 w 3480023"/>
                <a:gd name="connsiteY3" fmla="*/ 4083801 h 4083801"/>
                <a:gd name="connsiteX4" fmla="*/ 0 w 3480023"/>
                <a:gd name="connsiteY4" fmla="*/ 1286359 h 4083801"/>
                <a:gd name="connsiteX0" fmla="*/ 30996 w 3480023"/>
                <a:gd name="connsiteY0" fmla="*/ 2076773 h 4083801"/>
                <a:gd name="connsiteX1" fmla="*/ 3409626 w 3480023"/>
                <a:gd name="connsiteY1" fmla="*/ 0 h 4083801"/>
                <a:gd name="connsiteX2" fmla="*/ 3347633 w 3480023"/>
                <a:gd name="connsiteY2" fmla="*/ 4083801 h 4083801"/>
                <a:gd name="connsiteX3" fmla="*/ 0 w 3480023"/>
                <a:gd name="connsiteY3" fmla="*/ 4083801 h 4083801"/>
                <a:gd name="connsiteX4" fmla="*/ 30996 w 3480023"/>
                <a:gd name="connsiteY4" fmla="*/ 2076773 h 4083801"/>
                <a:gd name="connsiteX0" fmla="*/ 0 w 3480024"/>
                <a:gd name="connsiteY0" fmla="*/ 1348353 h 4083801"/>
                <a:gd name="connsiteX1" fmla="*/ 3409627 w 3480024"/>
                <a:gd name="connsiteY1" fmla="*/ 0 h 4083801"/>
                <a:gd name="connsiteX2" fmla="*/ 3347634 w 3480024"/>
                <a:gd name="connsiteY2" fmla="*/ 4083801 h 4083801"/>
                <a:gd name="connsiteX3" fmla="*/ 1 w 3480024"/>
                <a:gd name="connsiteY3" fmla="*/ 4083801 h 4083801"/>
                <a:gd name="connsiteX4" fmla="*/ 0 w 3480024"/>
                <a:gd name="connsiteY4" fmla="*/ 1348353 h 4083801"/>
                <a:gd name="connsiteX0" fmla="*/ 0 w 3480024"/>
                <a:gd name="connsiteY0" fmla="*/ 1239865 h 4083801"/>
                <a:gd name="connsiteX1" fmla="*/ 3409627 w 3480024"/>
                <a:gd name="connsiteY1" fmla="*/ 0 h 4083801"/>
                <a:gd name="connsiteX2" fmla="*/ 3347634 w 3480024"/>
                <a:gd name="connsiteY2" fmla="*/ 4083801 h 4083801"/>
                <a:gd name="connsiteX3" fmla="*/ 1 w 3480024"/>
                <a:gd name="connsiteY3" fmla="*/ 4083801 h 4083801"/>
                <a:gd name="connsiteX4" fmla="*/ 0 w 3480024"/>
                <a:gd name="connsiteY4" fmla="*/ 1239865 h 4083801"/>
                <a:gd name="connsiteX0" fmla="*/ 0 w 3426605"/>
                <a:gd name="connsiteY0" fmla="*/ 1239865 h 4083801"/>
                <a:gd name="connsiteX1" fmla="*/ 3409627 w 3426605"/>
                <a:gd name="connsiteY1" fmla="*/ 0 h 4083801"/>
                <a:gd name="connsiteX2" fmla="*/ 2247254 w 3426605"/>
                <a:gd name="connsiteY2" fmla="*/ 2425483 h 4083801"/>
                <a:gd name="connsiteX3" fmla="*/ 1 w 3426605"/>
                <a:gd name="connsiteY3" fmla="*/ 4083801 h 4083801"/>
                <a:gd name="connsiteX4" fmla="*/ 0 w 3426605"/>
                <a:gd name="connsiteY4" fmla="*/ 1239865 h 4083801"/>
                <a:gd name="connsiteX0" fmla="*/ 0 w 3467306"/>
                <a:gd name="connsiteY0" fmla="*/ 1239865 h 4083801"/>
                <a:gd name="connsiteX1" fmla="*/ 3409627 w 3467306"/>
                <a:gd name="connsiteY1" fmla="*/ 0 h 4083801"/>
                <a:gd name="connsiteX2" fmla="*/ 2247254 w 3467306"/>
                <a:gd name="connsiteY2" fmla="*/ 2425483 h 4083801"/>
                <a:gd name="connsiteX3" fmla="*/ 1 w 3467306"/>
                <a:gd name="connsiteY3" fmla="*/ 4083801 h 4083801"/>
                <a:gd name="connsiteX4" fmla="*/ 0 w 3467306"/>
                <a:gd name="connsiteY4" fmla="*/ 1239865 h 4083801"/>
                <a:gd name="connsiteX0" fmla="*/ 0 w 3464106"/>
                <a:gd name="connsiteY0" fmla="*/ 1239865 h 4083801"/>
                <a:gd name="connsiteX1" fmla="*/ 3409627 w 3464106"/>
                <a:gd name="connsiteY1" fmla="*/ 0 h 4083801"/>
                <a:gd name="connsiteX2" fmla="*/ 2216258 w 3464106"/>
                <a:gd name="connsiteY2" fmla="*/ 3293388 h 4083801"/>
                <a:gd name="connsiteX3" fmla="*/ 1 w 3464106"/>
                <a:gd name="connsiteY3" fmla="*/ 4083801 h 4083801"/>
                <a:gd name="connsiteX4" fmla="*/ 0 w 3464106"/>
                <a:gd name="connsiteY4" fmla="*/ 1239865 h 4083801"/>
                <a:gd name="connsiteX0" fmla="*/ 0 w 3464106"/>
                <a:gd name="connsiteY0" fmla="*/ 1239865 h 4083801"/>
                <a:gd name="connsiteX1" fmla="*/ 3409627 w 3464106"/>
                <a:gd name="connsiteY1" fmla="*/ 0 h 4083801"/>
                <a:gd name="connsiteX2" fmla="*/ 2216258 w 3464106"/>
                <a:gd name="connsiteY2" fmla="*/ 3293388 h 4083801"/>
                <a:gd name="connsiteX3" fmla="*/ 1 w 3464106"/>
                <a:gd name="connsiteY3" fmla="*/ 4083801 h 4083801"/>
                <a:gd name="connsiteX4" fmla="*/ 0 w 3464106"/>
                <a:gd name="connsiteY4" fmla="*/ 1239865 h 4083801"/>
                <a:gd name="connsiteX0" fmla="*/ 0 w 3460093"/>
                <a:gd name="connsiteY0" fmla="*/ 1239865 h 4083801"/>
                <a:gd name="connsiteX1" fmla="*/ 3409627 w 3460093"/>
                <a:gd name="connsiteY1" fmla="*/ 0 h 4083801"/>
                <a:gd name="connsiteX2" fmla="*/ 2216258 w 3460093"/>
                <a:gd name="connsiteY2" fmla="*/ 3293388 h 4083801"/>
                <a:gd name="connsiteX3" fmla="*/ 1 w 3460093"/>
                <a:gd name="connsiteY3" fmla="*/ 4083801 h 4083801"/>
                <a:gd name="connsiteX4" fmla="*/ 0 w 3460093"/>
                <a:gd name="connsiteY4" fmla="*/ 1239865 h 4083801"/>
                <a:gd name="connsiteX0" fmla="*/ 0 w 3460093"/>
                <a:gd name="connsiteY0" fmla="*/ 1239865 h 4083801"/>
                <a:gd name="connsiteX1" fmla="*/ 3409627 w 3460093"/>
                <a:gd name="connsiteY1" fmla="*/ 0 h 4083801"/>
                <a:gd name="connsiteX2" fmla="*/ 2216258 w 3460093"/>
                <a:gd name="connsiteY2" fmla="*/ 3293388 h 4083801"/>
                <a:gd name="connsiteX3" fmla="*/ 1 w 3460093"/>
                <a:gd name="connsiteY3" fmla="*/ 4083801 h 4083801"/>
                <a:gd name="connsiteX4" fmla="*/ 0 w 3460093"/>
                <a:gd name="connsiteY4" fmla="*/ 1239865 h 4083801"/>
                <a:gd name="connsiteX0" fmla="*/ 0 w 3460093"/>
                <a:gd name="connsiteY0" fmla="*/ 1239865 h 4083801"/>
                <a:gd name="connsiteX1" fmla="*/ 3409627 w 3460093"/>
                <a:gd name="connsiteY1" fmla="*/ 0 h 4083801"/>
                <a:gd name="connsiteX2" fmla="*/ 2216258 w 3460093"/>
                <a:gd name="connsiteY2" fmla="*/ 3293388 h 4083801"/>
                <a:gd name="connsiteX3" fmla="*/ 1 w 3460093"/>
                <a:gd name="connsiteY3" fmla="*/ 4083801 h 4083801"/>
                <a:gd name="connsiteX4" fmla="*/ 0 w 3460093"/>
                <a:gd name="connsiteY4" fmla="*/ 1239865 h 4083801"/>
                <a:gd name="connsiteX0" fmla="*/ 0 w 3460093"/>
                <a:gd name="connsiteY0" fmla="*/ 1239865 h 4084894"/>
                <a:gd name="connsiteX1" fmla="*/ 3409627 w 3460093"/>
                <a:gd name="connsiteY1" fmla="*/ 0 h 4084894"/>
                <a:gd name="connsiteX2" fmla="*/ 2216258 w 3460093"/>
                <a:gd name="connsiteY2" fmla="*/ 3293388 h 4084894"/>
                <a:gd name="connsiteX3" fmla="*/ 1 w 3460093"/>
                <a:gd name="connsiteY3" fmla="*/ 4083801 h 4084894"/>
                <a:gd name="connsiteX4" fmla="*/ 0 w 3460093"/>
                <a:gd name="connsiteY4" fmla="*/ 1239865 h 4084894"/>
                <a:gd name="connsiteX0" fmla="*/ 0 w 3460093"/>
                <a:gd name="connsiteY0" fmla="*/ 1239865 h 4083801"/>
                <a:gd name="connsiteX1" fmla="*/ 3409627 w 3460093"/>
                <a:gd name="connsiteY1" fmla="*/ 0 h 4083801"/>
                <a:gd name="connsiteX2" fmla="*/ 2216258 w 3460093"/>
                <a:gd name="connsiteY2" fmla="*/ 3293388 h 4083801"/>
                <a:gd name="connsiteX3" fmla="*/ 1 w 3460093"/>
                <a:gd name="connsiteY3" fmla="*/ 4083801 h 4083801"/>
                <a:gd name="connsiteX4" fmla="*/ 0 w 3460093"/>
                <a:gd name="connsiteY4" fmla="*/ 1239865 h 4083801"/>
                <a:gd name="connsiteX0" fmla="*/ 0 w 3460093"/>
                <a:gd name="connsiteY0" fmla="*/ 1239865 h 4089306"/>
                <a:gd name="connsiteX1" fmla="*/ 3409627 w 3460093"/>
                <a:gd name="connsiteY1" fmla="*/ 0 h 4089306"/>
                <a:gd name="connsiteX2" fmla="*/ 2216258 w 3460093"/>
                <a:gd name="connsiteY2" fmla="*/ 3293388 h 4089306"/>
                <a:gd name="connsiteX3" fmla="*/ 1 w 3460093"/>
                <a:gd name="connsiteY3" fmla="*/ 4083801 h 4089306"/>
                <a:gd name="connsiteX4" fmla="*/ 0 w 3460093"/>
                <a:gd name="connsiteY4" fmla="*/ 1239865 h 4089306"/>
                <a:gd name="connsiteX0" fmla="*/ 0 w 3460093"/>
                <a:gd name="connsiteY0" fmla="*/ 1239865 h 4089306"/>
                <a:gd name="connsiteX1" fmla="*/ 3409627 w 3460093"/>
                <a:gd name="connsiteY1" fmla="*/ 0 h 4089306"/>
                <a:gd name="connsiteX2" fmla="*/ 2216258 w 3460093"/>
                <a:gd name="connsiteY2" fmla="*/ 3293388 h 4089306"/>
                <a:gd name="connsiteX3" fmla="*/ 1 w 3460093"/>
                <a:gd name="connsiteY3" fmla="*/ 4083801 h 4089306"/>
                <a:gd name="connsiteX4" fmla="*/ 0 w 3460093"/>
                <a:gd name="connsiteY4" fmla="*/ 1239865 h 4089306"/>
                <a:gd name="connsiteX0" fmla="*/ 0 w 3460093"/>
                <a:gd name="connsiteY0" fmla="*/ 1239865 h 4089306"/>
                <a:gd name="connsiteX1" fmla="*/ 3409627 w 3460093"/>
                <a:gd name="connsiteY1" fmla="*/ 0 h 4089306"/>
                <a:gd name="connsiteX2" fmla="*/ 2216258 w 3460093"/>
                <a:gd name="connsiteY2" fmla="*/ 3293388 h 4089306"/>
                <a:gd name="connsiteX3" fmla="*/ 1 w 3460093"/>
                <a:gd name="connsiteY3" fmla="*/ 4083801 h 4089306"/>
                <a:gd name="connsiteX4" fmla="*/ 0 w 3460093"/>
                <a:gd name="connsiteY4" fmla="*/ 1239865 h 4089306"/>
                <a:gd name="connsiteX0" fmla="*/ 0 w 3460093"/>
                <a:gd name="connsiteY0" fmla="*/ 1239865 h 4089306"/>
                <a:gd name="connsiteX1" fmla="*/ 3409627 w 3460093"/>
                <a:gd name="connsiteY1" fmla="*/ 0 h 4089306"/>
                <a:gd name="connsiteX2" fmla="*/ 2216258 w 3460093"/>
                <a:gd name="connsiteY2" fmla="*/ 3293388 h 4089306"/>
                <a:gd name="connsiteX3" fmla="*/ 1 w 3460093"/>
                <a:gd name="connsiteY3" fmla="*/ 4083801 h 4089306"/>
                <a:gd name="connsiteX4" fmla="*/ 0 w 3460093"/>
                <a:gd name="connsiteY4" fmla="*/ 1239865 h 4089306"/>
                <a:gd name="connsiteX0" fmla="*/ 0 w 3460093"/>
                <a:gd name="connsiteY0" fmla="*/ 1239865 h 4089306"/>
                <a:gd name="connsiteX1" fmla="*/ 3409627 w 3460093"/>
                <a:gd name="connsiteY1" fmla="*/ 0 h 4089306"/>
                <a:gd name="connsiteX2" fmla="*/ 2216258 w 3460093"/>
                <a:gd name="connsiteY2" fmla="*/ 3293388 h 4089306"/>
                <a:gd name="connsiteX3" fmla="*/ 1 w 3460093"/>
                <a:gd name="connsiteY3" fmla="*/ 4083801 h 4089306"/>
                <a:gd name="connsiteX4" fmla="*/ 0 w 3460093"/>
                <a:gd name="connsiteY4" fmla="*/ 1239865 h 4089306"/>
                <a:gd name="connsiteX0" fmla="*/ 0 w 3460093"/>
                <a:gd name="connsiteY0" fmla="*/ 1239865 h 4089306"/>
                <a:gd name="connsiteX1" fmla="*/ 3409627 w 3460093"/>
                <a:gd name="connsiteY1" fmla="*/ 0 h 4089306"/>
                <a:gd name="connsiteX2" fmla="*/ 2216258 w 3460093"/>
                <a:gd name="connsiteY2" fmla="*/ 3293388 h 4089306"/>
                <a:gd name="connsiteX3" fmla="*/ 1 w 3460093"/>
                <a:gd name="connsiteY3" fmla="*/ 4083801 h 4089306"/>
                <a:gd name="connsiteX4" fmla="*/ 0 w 3460093"/>
                <a:gd name="connsiteY4" fmla="*/ 1239865 h 4089306"/>
                <a:gd name="connsiteX0" fmla="*/ 0 w 3489392"/>
                <a:gd name="connsiteY0" fmla="*/ 1239865 h 4089306"/>
                <a:gd name="connsiteX1" fmla="*/ 3409627 w 3489392"/>
                <a:gd name="connsiteY1" fmla="*/ 0 h 4089306"/>
                <a:gd name="connsiteX2" fmla="*/ 2216258 w 3489392"/>
                <a:gd name="connsiteY2" fmla="*/ 3293388 h 4089306"/>
                <a:gd name="connsiteX3" fmla="*/ 1 w 3489392"/>
                <a:gd name="connsiteY3" fmla="*/ 4083801 h 4089306"/>
                <a:gd name="connsiteX4" fmla="*/ 0 w 3489392"/>
                <a:gd name="connsiteY4" fmla="*/ 1239865 h 4089306"/>
                <a:gd name="connsiteX0" fmla="*/ 0 w 3489392"/>
                <a:gd name="connsiteY0" fmla="*/ 1239865 h 4089306"/>
                <a:gd name="connsiteX1" fmla="*/ 3409627 w 3489392"/>
                <a:gd name="connsiteY1" fmla="*/ 0 h 4089306"/>
                <a:gd name="connsiteX2" fmla="*/ 2216258 w 3489392"/>
                <a:gd name="connsiteY2" fmla="*/ 3293388 h 4089306"/>
                <a:gd name="connsiteX3" fmla="*/ 1 w 3489392"/>
                <a:gd name="connsiteY3" fmla="*/ 4083801 h 4089306"/>
                <a:gd name="connsiteX4" fmla="*/ 0 w 3489392"/>
                <a:gd name="connsiteY4" fmla="*/ 1239865 h 4089306"/>
                <a:gd name="connsiteX0" fmla="*/ 0 w 3501530"/>
                <a:gd name="connsiteY0" fmla="*/ 1239865 h 4089306"/>
                <a:gd name="connsiteX1" fmla="*/ 3409627 w 3501530"/>
                <a:gd name="connsiteY1" fmla="*/ 0 h 4089306"/>
                <a:gd name="connsiteX2" fmla="*/ 2216258 w 3501530"/>
                <a:gd name="connsiteY2" fmla="*/ 3293388 h 4089306"/>
                <a:gd name="connsiteX3" fmla="*/ 1 w 3501530"/>
                <a:gd name="connsiteY3" fmla="*/ 4083801 h 4089306"/>
                <a:gd name="connsiteX4" fmla="*/ 0 w 3501530"/>
                <a:gd name="connsiteY4" fmla="*/ 1239865 h 4089306"/>
                <a:gd name="connsiteX0" fmla="*/ 0 w 3498334"/>
                <a:gd name="connsiteY0" fmla="*/ 1239865 h 4089306"/>
                <a:gd name="connsiteX1" fmla="*/ 3409627 w 3498334"/>
                <a:gd name="connsiteY1" fmla="*/ 0 h 4089306"/>
                <a:gd name="connsiteX2" fmla="*/ 2216258 w 3498334"/>
                <a:gd name="connsiteY2" fmla="*/ 3293388 h 4089306"/>
                <a:gd name="connsiteX3" fmla="*/ 1 w 3498334"/>
                <a:gd name="connsiteY3" fmla="*/ 4083801 h 4089306"/>
                <a:gd name="connsiteX4" fmla="*/ 0 w 3498334"/>
                <a:gd name="connsiteY4" fmla="*/ 1239865 h 4089306"/>
                <a:gd name="connsiteX0" fmla="*/ 0 w 3504902"/>
                <a:gd name="connsiteY0" fmla="*/ 1239865 h 4089306"/>
                <a:gd name="connsiteX1" fmla="*/ 3409627 w 3504902"/>
                <a:gd name="connsiteY1" fmla="*/ 0 h 4089306"/>
                <a:gd name="connsiteX2" fmla="*/ 2216258 w 3504902"/>
                <a:gd name="connsiteY2" fmla="*/ 3293388 h 4089306"/>
                <a:gd name="connsiteX3" fmla="*/ 1 w 3504902"/>
                <a:gd name="connsiteY3" fmla="*/ 4083801 h 4089306"/>
                <a:gd name="connsiteX4" fmla="*/ 0 w 3504902"/>
                <a:gd name="connsiteY4" fmla="*/ 1239865 h 4089306"/>
                <a:gd name="connsiteX0" fmla="*/ 0 w 3504902"/>
                <a:gd name="connsiteY0" fmla="*/ 1239865 h 4088978"/>
                <a:gd name="connsiteX1" fmla="*/ 3409627 w 3504902"/>
                <a:gd name="connsiteY1" fmla="*/ 0 h 4088978"/>
                <a:gd name="connsiteX2" fmla="*/ 2216258 w 3504902"/>
                <a:gd name="connsiteY2" fmla="*/ 3293388 h 4088978"/>
                <a:gd name="connsiteX3" fmla="*/ 1 w 3504902"/>
                <a:gd name="connsiteY3" fmla="*/ 4083801 h 4088978"/>
                <a:gd name="connsiteX4" fmla="*/ 0 w 3504902"/>
                <a:gd name="connsiteY4" fmla="*/ 1239865 h 4088978"/>
                <a:gd name="connsiteX0" fmla="*/ 0 w 3504902"/>
                <a:gd name="connsiteY0" fmla="*/ 1239865 h 4084157"/>
                <a:gd name="connsiteX1" fmla="*/ 3409627 w 3504902"/>
                <a:gd name="connsiteY1" fmla="*/ 0 h 4084157"/>
                <a:gd name="connsiteX2" fmla="*/ 2216258 w 3504902"/>
                <a:gd name="connsiteY2" fmla="*/ 3293388 h 4084157"/>
                <a:gd name="connsiteX3" fmla="*/ 1 w 3504902"/>
                <a:gd name="connsiteY3" fmla="*/ 4083801 h 4084157"/>
                <a:gd name="connsiteX4" fmla="*/ 0 w 3504902"/>
                <a:gd name="connsiteY4" fmla="*/ 1239865 h 40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902" h="4084157">
                  <a:moveTo>
                    <a:pt x="0" y="1239865"/>
                  </a:moveTo>
                  <a:cubicBezTo>
                    <a:pt x="900568" y="1180538"/>
                    <a:pt x="2140350" y="1593159"/>
                    <a:pt x="3409627" y="0"/>
                  </a:cubicBezTo>
                  <a:cubicBezTo>
                    <a:pt x="3698930" y="694840"/>
                    <a:pt x="3337303" y="2459062"/>
                    <a:pt x="2216258" y="3293388"/>
                  </a:cubicBezTo>
                  <a:cubicBezTo>
                    <a:pt x="1465882" y="3940656"/>
                    <a:pt x="675038" y="4092627"/>
                    <a:pt x="1" y="4083801"/>
                  </a:cubicBezTo>
                  <a:cubicBezTo>
                    <a:pt x="1" y="3171985"/>
                    <a:pt x="0" y="2151681"/>
                    <a:pt x="0" y="1239865"/>
                  </a:cubicBezTo>
                  <a:close/>
                </a:path>
              </a:pathLst>
            </a:custGeom>
            <a:solidFill>
              <a:srgbClr val="00C459"/>
            </a:solidFill>
            <a:ln>
              <a:noFill/>
            </a:ln>
            <a:effectLst>
              <a:outerShdw blurRad="228600" dist="127000" dir="15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endParaRPr lang="en-US"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endParaRPr>
            </a:p>
            <a:p>
              <a:pPr>
                <a:lnSpc>
                  <a:spcPct val="100000"/>
                </a:lnSpc>
                <a:spcBef>
                  <a:spcPts val="0"/>
                </a:spcBef>
              </a:pPr>
              <a:r>
                <a:rPr lang="en-US" sz="3200" b="1"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বেহানা</a:t>
              </a:r>
              <a:r>
                <a:rPr lang="en-US"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বেগম</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p>
            <a:p>
              <a:pPr>
                <a:lnSpc>
                  <a:spcPct val="100000"/>
                </a:lnSpc>
                <a:spcBef>
                  <a:spcPts val="0"/>
                </a:spcBef>
              </a:pP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সহকারী</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শিক্ষক</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p>
            <a:p>
              <a:pPr>
                <a:lnSpc>
                  <a:spcPct val="100000"/>
                </a:lnSpc>
                <a:spcBef>
                  <a:spcPts val="0"/>
                </a:spcBef>
              </a:pP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বরিশাল</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জিলা</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স্কুল</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endParaRPr>
            </a:p>
            <a:p>
              <a:pPr algn="ctr"/>
              <a:endParaRPr lang="en-US" dirty="0"/>
            </a:p>
          </p:txBody>
        </p:sp>
      </p:grpSp>
      <p:sp>
        <p:nvSpPr>
          <p:cNvPr id="12" name="Rectangle 11"/>
          <p:cNvSpPr/>
          <p:nvPr/>
        </p:nvSpPr>
        <p:spPr>
          <a:xfrm>
            <a:off x="2554056" y="3830258"/>
            <a:ext cx="3832230" cy="1815882"/>
          </a:xfrm>
          <a:prstGeom prst="rect">
            <a:avLst/>
          </a:prstGeom>
          <a:solidFill>
            <a:srgbClr val="C0AF83"/>
          </a:solidFill>
        </p:spPr>
        <p:txBody>
          <a:bodyPr wrap="square">
            <a:spAutoFit/>
          </a:bodyPr>
          <a:lstStyle/>
          <a:p>
            <a:pPr marL="0" lvl="2" indent="0" algn="ctr">
              <a:lnSpc>
                <a:spcPct val="100000"/>
              </a:lnSpc>
              <a:spcBef>
                <a:spcPts val="0"/>
              </a:spcBef>
              <a:buNone/>
            </a:pPr>
            <a:r>
              <a:rPr lang="en-US" sz="3600" dirty="0" err="1">
                <a:solidFill>
                  <a:schemeClr val="bg1"/>
                </a:solidFill>
                <a:latin typeface="NikoshBAN" pitchFamily="2" charset="0"/>
                <a:cs typeface="NikoshBAN" pitchFamily="2" charset="0"/>
              </a:rPr>
              <a:t>শ্রেণি</a:t>
            </a:r>
            <a:r>
              <a:rPr lang="en-US" sz="3600" dirty="0">
                <a:solidFill>
                  <a:schemeClr val="bg1"/>
                </a:solidFill>
                <a:latin typeface="NikoshBAN" pitchFamily="2" charset="0"/>
                <a:cs typeface="NikoshBAN" pitchFamily="2" charset="0"/>
              </a:rPr>
              <a:t> : </a:t>
            </a:r>
            <a:r>
              <a:rPr lang="en-US" sz="3600" dirty="0" err="1">
                <a:solidFill>
                  <a:schemeClr val="bg1"/>
                </a:solidFill>
                <a:latin typeface="NikoshBAN" pitchFamily="2" charset="0"/>
                <a:cs typeface="NikoshBAN" pitchFamily="2" charset="0"/>
              </a:rPr>
              <a:t>নবম</a:t>
            </a:r>
            <a:r>
              <a:rPr lang="en-US" sz="3600" dirty="0">
                <a:solidFill>
                  <a:schemeClr val="bg1"/>
                </a:solidFill>
                <a:latin typeface="NikoshBAN" pitchFamily="2" charset="0"/>
                <a:cs typeface="NikoshBAN" pitchFamily="2" charset="0"/>
              </a:rPr>
              <a:t> ও </a:t>
            </a:r>
            <a:r>
              <a:rPr lang="en-US" sz="3600" dirty="0" err="1">
                <a:solidFill>
                  <a:schemeClr val="bg1"/>
                </a:solidFill>
                <a:latin typeface="NikoshBAN" pitchFamily="2" charset="0"/>
                <a:cs typeface="NikoshBAN" pitchFamily="2" charset="0"/>
              </a:rPr>
              <a:t>দশম</a:t>
            </a:r>
            <a:endParaRPr lang="en-US" sz="3600" dirty="0">
              <a:solidFill>
                <a:schemeClr val="bg1"/>
              </a:solidFill>
              <a:latin typeface="NikoshBAN" pitchFamily="2" charset="0"/>
              <a:cs typeface="NikoshBAN" pitchFamily="2" charset="0"/>
            </a:endParaRPr>
          </a:p>
          <a:p>
            <a:pPr marL="0" lvl="2" indent="0">
              <a:lnSpc>
                <a:spcPct val="100000"/>
              </a:lnSpc>
              <a:spcBef>
                <a:spcPts val="0"/>
              </a:spcBef>
              <a:buNone/>
            </a:pPr>
            <a:r>
              <a:rPr lang="en-US" sz="2400" dirty="0" err="1">
                <a:solidFill>
                  <a:schemeClr val="bg1"/>
                </a:solidFill>
                <a:latin typeface="NikoshBAN" pitchFamily="2" charset="0"/>
                <a:cs typeface="NikoshBAN" pitchFamily="2" charset="0"/>
              </a:rPr>
              <a:t>বিষয়</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বাংলাদেশ</a:t>
            </a:r>
            <a:r>
              <a:rPr lang="en-US" sz="2400" dirty="0">
                <a:solidFill>
                  <a:schemeClr val="bg1"/>
                </a:solidFill>
                <a:latin typeface="NikoshBAN" pitchFamily="2" charset="0"/>
                <a:cs typeface="NikoshBAN" pitchFamily="2" charset="0"/>
              </a:rPr>
              <a:t> ও </a:t>
            </a:r>
            <a:r>
              <a:rPr lang="en-US" sz="2400" dirty="0" err="1">
                <a:solidFill>
                  <a:schemeClr val="bg1"/>
                </a:solidFill>
                <a:latin typeface="NikoshBAN" pitchFamily="2" charset="0"/>
                <a:cs typeface="NikoshBAN" pitchFamily="2" charset="0"/>
              </a:rPr>
              <a:t>বিশ্ব</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পরিচয়</a:t>
            </a:r>
            <a:endParaRPr lang="en-US" sz="2400" dirty="0">
              <a:solidFill>
                <a:schemeClr val="bg1"/>
              </a:solidFill>
              <a:latin typeface="NikoshBAN" pitchFamily="2" charset="0"/>
              <a:cs typeface="NikoshBAN" pitchFamily="2" charset="0"/>
            </a:endParaRPr>
          </a:p>
          <a:p>
            <a:pPr marL="0" lvl="2" indent="0">
              <a:lnSpc>
                <a:spcPct val="100000"/>
              </a:lnSpc>
              <a:spcBef>
                <a:spcPts val="0"/>
              </a:spcBef>
              <a:buNone/>
            </a:pPr>
            <a:r>
              <a:rPr lang="en-US" sz="3200" dirty="0" err="1">
                <a:solidFill>
                  <a:schemeClr val="bg1"/>
                </a:solidFill>
                <a:latin typeface="NikoshBAN" pitchFamily="2" charset="0"/>
                <a:cs typeface="NikoshBAN" pitchFamily="2" charset="0"/>
              </a:rPr>
              <a:t>অধ্যায়</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চতুর্থ</a:t>
            </a:r>
            <a:endParaRPr lang="en-US" sz="3200" dirty="0">
              <a:solidFill>
                <a:schemeClr val="bg1"/>
              </a:solidFill>
              <a:latin typeface="NikoshBAN" pitchFamily="2" charset="0"/>
              <a:cs typeface="NikoshBAN" pitchFamily="2" charset="0"/>
            </a:endParaRPr>
          </a:p>
          <a:p>
            <a:pPr marL="0" lvl="2" indent="0">
              <a:lnSpc>
                <a:spcPct val="100000"/>
              </a:lnSpc>
              <a:spcBef>
                <a:spcPts val="0"/>
              </a:spcBef>
              <a:buNone/>
            </a:pPr>
            <a:r>
              <a:rPr lang="en-US" sz="2000" dirty="0" err="1" smtClean="0">
                <a:solidFill>
                  <a:schemeClr val="bg1"/>
                </a:solidFill>
                <a:latin typeface="NikoshBAN" pitchFamily="2" charset="0"/>
                <a:cs typeface="NikoshBAN" pitchFamily="2" charset="0"/>
              </a:rPr>
              <a:t>পরিচ্ছেদ</a:t>
            </a:r>
            <a:r>
              <a:rPr lang="en-US" sz="2000" dirty="0" smtClean="0">
                <a:solidFill>
                  <a:schemeClr val="bg1"/>
                </a:solidFill>
                <a:latin typeface="NikoshBAN" pitchFamily="2" charset="0"/>
                <a:cs typeface="NikoshBAN" pitchFamily="2" charset="0"/>
              </a:rPr>
              <a:t>: ৪.২ (  </a:t>
            </a:r>
            <a:r>
              <a:rPr lang="en-US" sz="2000" dirty="0" err="1" smtClean="0">
                <a:solidFill>
                  <a:schemeClr val="bg1"/>
                </a:solidFill>
                <a:latin typeface="NikoshBAN" pitchFamily="2" charset="0"/>
                <a:cs typeface="NikoshBAN" pitchFamily="2" charset="0"/>
              </a:rPr>
              <a:t>ভূমিকম্প</a:t>
            </a:r>
            <a:r>
              <a:rPr lang="en-US" sz="2000" dirty="0" smtClean="0">
                <a:solidFill>
                  <a:schemeClr val="bg1"/>
                </a:solidFill>
                <a:latin typeface="NikoshBAN" pitchFamily="2" charset="0"/>
                <a:cs typeface="NikoshBAN" pitchFamily="2" charset="0"/>
              </a:rPr>
              <a:t>)</a:t>
            </a:r>
            <a:endParaRPr lang="en-US" sz="2000" dirty="0">
              <a:solidFill>
                <a:schemeClr val="bg1"/>
              </a:solidFill>
              <a:latin typeface="NikoshBAN" pitchFamily="2" charset="0"/>
              <a:cs typeface="NikoshBAN" pitchFamily="2" charset="0"/>
            </a:endParaRPr>
          </a:p>
        </p:txBody>
      </p:sp>
      <p:sp>
        <p:nvSpPr>
          <p:cNvPr id="20" name="Rectangle 19"/>
          <p:cNvSpPr/>
          <p:nvPr/>
        </p:nvSpPr>
        <p:spPr>
          <a:xfrm>
            <a:off x="2554056" y="37536"/>
            <a:ext cx="3541944" cy="1015663"/>
          </a:xfrm>
          <a:prstGeom prst="rect">
            <a:avLst/>
          </a:prstGeom>
        </p:spPr>
        <p:txBody>
          <a:bodyPr wrap="square">
            <a:spAutoFit/>
          </a:bodyPr>
          <a:lstStyle/>
          <a:p>
            <a:pPr algn="ctr"/>
            <a:r>
              <a:rPr lang="en-US" sz="6000" dirty="0" err="1">
                <a:solidFill>
                  <a:srgbClr val="FFFF00"/>
                </a:solidFill>
                <a:latin typeface="NikoshBAN" panose="02000000000000000000" pitchFamily="2" charset="0"/>
                <a:cs typeface="NikoshBAN" panose="02000000000000000000" pitchFamily="2" charset="0"/>
              </a:rPr>
              <a:t>পরিচিতি</a:t>
            </a:r>
            <a:endParaRPr lang="en-US" sz="6000" dirty="0">
              <a:solidFill>
                <a:srgbClr val="FFFF00"/>
              </a:solidFill>
            </a:endParaRPr>
          </a:p>
        </p:txBody>
      </p:sp>
    </p:spTree>
    <p:extLst>
      <p:ext uri="{BB962C8B-B14F-4D97-AF65-F5344CB8AC3E}">
        <p14:creationId xmlns:p14="http://schemas.microsoft.com/office/powerpoint/2010/main" val="2003972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571" y="627797"/>
            <a:ext cx="7402286" cy="1084870"/>
          </a:xfrm>
        </p:spPr>
        <p:txBody>
          <a:bodyPr>
            <a:noAutofit/>
          </a:bodyPr>
          <a:lstStyle/>
          <a:p>
            <a:r>
              <a:rPr lang="en-US" sz="4800" dirty="0" err="1" smtClean="0">
                <a:latin typeface="NikoshBAN" panose="02000000000000000000" pitchFamily="2" charset="0"/>
                <a:cs typeface="NikoshBAN" panose="02000000000000000000" pitchFamily="2" charset="0"/>
              </a:rPr>
              <a:t>বলোতো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দেখি</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কিসের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ভিডিও</a:t>
            </a:r>
            <a:r>
              <a:rPr lang="en-US" sz="4800" dirty="0" smtClean="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pic>
        <p:nvPicPr>
          <p:cNvPr id="5" name="মেক্সিকোতে ভূমিকম্প">
            <a:hlinkClick r:id="" action="ppaction://media"/>
          </p:cNvPr>
          <p:cNvPicPr>
            <a:picLocks noGrp="1" noChangeAspect="1"/>
          </p:cNvPicPr>
          <p:nvPr>
            <p:ph idx="1"/>
            <a:videoFile r:link="rId1"/>
            <p:extLst>
              <p:ext uri="{DAA4B4D4-6D71-4841-9C94-3DE7FCFB9230}">
                <p14:media xmlns:p14="http://schemas.microsoft.com/office/powerpoint/2010/main" r:embed="rId2">
                  <p14:trim end="71423"/>
                </p14:media>
              </p:ext>
            </p:extLst>
          </p:nvPr>
        </p:nvPicPr>
        <p:blipFill>
          <a:blip r:embed="rId4"/>
          <a:stretch>
            <a:fillRect/>
          </a:stretch>
        </p:blipFill>
        <p:spPr>
          <a:xfrm>
            <a:off x="1676471" y="188686"/>
            <a:ext cx="9748384" cy="6483495"/>
          </a:xfrm>
        </p:spPr>
      </p:pic>
      <p:sp>
        <p:nvSpPr>
          <p:cNvPr id="4" name="Text Placeholder 3"/>
          <p:cNvSpPr>
            <a:spLocks noGrp="1"/>
          </p:cNvSpPr>
          <p:nvPr>
            <p:ph type="body" sz="half" idx="2"/>
          </p:nvPr>
        </p:nvSpPr>
        <p:spPr>
          <a:xfrm>
            <a:off x="1676471" y="4019374"/>
            <a:ext cx="7174181" cy="1828800"/>
          </a:xfrm>
        </p:spPr>
        <p:txBody>
          <a:bodyPr>
            <a:normAutofit/>
          </a:bodyPr>
          <a:lstStyle/>
          <a:p>
            <a:r>
              <a:rPr lang="en-US" dirty="0" smtClean="0"/>
              <a:t> </a:t>
            </a:r>
            <a:r>
              <a:rPr lang="en-US" sz="4800" dirty="0" err="1" smtClean="0">
                <a:latin typeface="NikoshBAN" panose="02000000000000000000" pitchFamily="2" charset="0"/>
                <a:cs typeface="NikoshBAN" panose="02000000000000000000" pitchFamily="2" charset="0"/>
              </a:rPr>
              <a:t>একটি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শহরের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ভূমিকম্পের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ভিডিও</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7420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md type="call" cmd="stop">
                                      <p:cBhvr>
                                        <p:cTn id="7" dur="1">
                                          <p:stCondLst>
                                            <p:cond delay="0"/>
                                          </p:stCondLst>
                                        </p:cTn>
                                        <p:tgtEl>
                                          <p:spTgt spid="5"/>
                                        </p:tgtEl>
                                      </p:cBhvr>
                                    </p:cmd>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video>
              <p:cMediaNode vol="80000">
                <p:cTn id="19" fill="hold" display="0">
                  <p:stCondLst>
                    <p:cond delay="indefinite"/>
                  </p:stCondLst>
                </p:cTn>
                <p:tgtEl>
                  <p:spTgt spid="5"/>
                </p:tgtEl>
              </p:cMediaNode>
            </p:video>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94736" y="3083579"/>
            <a:ext cx="7489601" cy="3040597"/>
          </a:xfrm>
          <a:solidFill>
            <a:srgbClr val="00B050"/>
          </a:solidFill>
        </p:spPr>
        <p:txBody>
          <a:bodyPr>
            <a:normAutofit/>
          </a:bodyPr>
          <a:lstStyle/>
          <a:p>
            <a:pPr algn="ctr"/>
            <a:r>
              <a:rPr lang="en-US" sz="16600" dirty="0" err="1" smtClean="0">
                <a:solidFill>
                  <a:schemeClr val="tx1"/>
                </a:solidFill>
                <a:latin typeface="NikoshBAN" panose="02000000000000000000" pitchFamily="2" charset="0"/>
                <a:cs typeface="NikoshBAN" panose="02000000000000000000" pitchFamily="2" charset="0"/>
              </a:rPr>
              <a:t>ভূমিকম্প</a:t>
            </a:r>
            <a:endParaRPr lang="en-US" sz="166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721250" y="650257"/>
            <a:ext cx="7512147" cy="1862048"/>
          </a:xfrm>
          <a:prstGeom prst="rect">
            <a:avLst/>
          </a:prstGeom>
          <a:solidFill>
            <a:srgbClr val="92D050"/>
          </a:solidFill>
        </p:spPr>
        <p:txBody>
          <a:bodyPr wrap="square" rtlCol="0">
            <a:spAutoFit/>
          </a:bodyPr>
          <a:lstStyle/>
          <a:p>
            <a:r>
              <a:rPr lang="en-US" sz="11500" dirty="0" err="1">
                <a:solidFill>
                  <a:schemeClr val="bg1"/>
                </a:solidFill>
                <a:latin typeface="NikoshBAN" panose="02000000000000000000" pitchFamily="2" charset="0"/>
                <a:cs typeface="NikoshBAN" panose="02000000000000000000" pitchFamily="2" charset="0"/>
              </a:rPr>
              <a:t>আজকের</a:t>
            </a:r>
            <a:r>
              <a:rPr lang="en-US" sz="11500" dirty="0">
                <a:solidFill>
                  <a:schemeClr val="bg1"/>
                </a:solidFill>
                <a:latin typeface="NikoshBAN" panose="02000000000000000000" pitchFamily="2" charset="0"/>
                <a:cs typeface="NikoshBAN" panose="02000000000000000000" pitchFamily="2" charset="0"/>
              </a:rPr>
              <a:t> </a:t>
            </a:r>
            <a:r>
              <a:rPr lang="en-US" sz="11500" dirty="0" err="1">
                <a:solidFill>
                  <a:schemeClr val="bg1"/>
                </a:solidFill>
                <a:latin typeface="NikoshBAN" panose="02000000000000000000" pitchFamily="2" charset="0"/>
                <a:cs typeface="NikoshBAN" panose="02000000000000000000" pitchFamily="2" charset="0"/>
              </a:rPr>
              <a:t>পাঠ</a:t>
            </a:r>
            <a:r>
              <a:rPr lang="en-US" sz="11500" dirty="0">
                <a:solidFill>
                  <a:schemeClr val="bg1"/>
                </a:solidFill>
                <a:latin typeface="NikoshBAN" panose="02000000000000000000" pitchFamily="2" charset="0"/>
                <a:cs typeface="NikoshBAN" panose="02000000000000000000" pitchFamily="2" charset="0"/>
              </a:rPr>
              <a:t>-</a:t>
            </a:r>
            <a:r>
              <a:rPr lang="en-US" sz="11500" dirty="0" smtClean="0">
                <a:solidFill>
                  <a:schemeClr val="bg1"/>
                </a:solidFill>
                <a:latin typeface="NikoshBAN" panose="02000000000000000000" pitchFamily="2" charset="0"/>
                <a:cs typeface="NikoshBAN" panose="02000000000000000000" pitchFamily="2" charset="0"/>
              </a:rPr>
              <a:t>--</a:t>
            </a:r>
            <a:endParaRPr lang="en-US" sz="11500" dirty="0">
              <a:solidFill>
                <a:schemeClr val="bg1"/>
              </a:solidFill>
            </a:endParaRPr>
          </a:p>
        </p:txBody>
      </p:sp>
    </p:spTree>
    <p:extLst>
      <p:ext uri="{BB962C8B-B14F-4D97-AF65-F5344CB8AC3E}">
        <p14:creationId xmlns:p14="http://schemas.microsoft.com/office/powerpoint/2010/main" val="2627209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316" y="424491"/>
            <a:ext cx="6840414" cy="1456267"/>
          </a:xfrm>
        </p:spPr>
        <p:txBody>
          <a:bodyPr>
            <a:normAutofit/>
          </a:bodyPr>
          <a:lstStyle/>
          <a:p>
            <a:r>
              <a:rPr lang="en-US" sz="6000" dirty="0" err="1" smtClean="0">
                <a:latin typeface="NikoshBAN" panose="02000000000000000000" pitchFamily="2" charset="0"/>
                <a:cs typeface="NikoshBAN" panose="02000000000000000000" pitchFamily="2" charset="0"/>
              </a:rPr>
              <a:t>এই</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পাঠ</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শেষে</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শিক্ষার্থীরা</a:t>
            </a:r>
            <a:r>
              <a:rPr lang="en-US"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sp>
        <p:nvSpPr>
          <p:cNvPr id="4" name="Oval 3"/>
          <p:cNvSpPr/>
          <p:nvPr/>
        </p:nvSpPr>
        <p:spPr>
          <a:xfrm>
            <a:off x="1606793" y="2321750"/>
            <a:ext cx="693564" cy="625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NikoshBAN" panose="02000000000000000000" pitchFamily="2" charset="0"/>
                <a:cs typeface="NikoshBAN" panose="02000000000000000000" pitchFamily="2" charset="0"/>
              </a:rPr>
              <a:t>১</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2450845" y="2194595"/>
            <a:ext cx="6992471"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ভূমিকম্পের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ধারণা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3" name="Oval 12"/>
          <p:cNvSpPr/>
          <p:nvPr/>
        </p:nvSpPr>
        <p:spPr>
          <a:xfrm>
            <a:off x="1606794" y="3430302"/>
            <a:ext cx="693563" cy="66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NikoshBAN" panose="02000000000000000000" pitchFamily="2" charset="0"/>
                <a:cs typeface="NikoshBAN" panose="02000000000000000000" pitchFamily="2" charset="0"/>
              </a:rPr>
              <a:t>২</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2450845" y="3387856"/>
            <a:ext cx="7763771"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ভূমিকম্পের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কেন্দ্র</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উপকেন্দ্র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5" name="Oval 14"/>
          <p:cNvSpPr/>
          <p:nvPr/>
        </p:nvSpPr>
        <p:spPr>
          <a:xfrm>
            <a:off x="1673511" y="4533520"/>
            <a:ext cx="693563" cy="67684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ikoshBAN" panose="02000000000000000000" pitchFamily="2" charset="0"/>
                <a:cs typeface="NikoshBAN" panose="02000000000000000000" pitchFamily="2" charset="0"/>
              </a:rPr>
              <a:t>৩</a:t>
            </a:r>
          </a:p>
        </p:txBody>
      </p:sp>
      <p:sp>
        <p:nvSpPr>
          <p:cNvPr id="16" name="TextBox 15"/>
          <p:cNvSpPr txBox="1"/>
          <p:nvPr/>
        </p:nvSpPr>
        <p:spPr>
          <a:xfrm>
            <a:off x="2530405" y="4518000"/>
            <a:ext cx="6992471"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ভূমিকম্পের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7" name="Oval 16"/>
          <p:cNvSpPr/>
          <p:nvPr/>
        </p:nvSpPr>
        <p:spPr>
          <a:xfrm>
            <a:off x="1606795" y="5655019"/>
            <a:ext cx="693562" cy="6887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ikoshBAN" panose="02000000000000000000" pitchFamily="2" charset="0"/>
                <a:cs typeface="NikoshBAN" panose="02000000000000000000" pitchFamily="2" charset="0"/>
              </a:rPr>
              <a:t>৪</a:t>
            </a:r>
          </a:p>
        </p:txBody>
      </p:sp>
      <p:sp>
        <p:nvSpPr>
          <p:cNvPr id="18" name="TextBox 17"/>
          <p:cNvSpPr txBox="1"/>
          <p:nvPr/>
        </p:nvSpPr>
        <p:spPr>
          <a:xfrm>
            <a:off x="2530405" y="5645461"/>
            <a:ext cx="6992471"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ভূমিকম্পের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ফলাফল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2280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1"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p:stCondLst>
                        <p:cond delay="0"/>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13"/>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6" presetClass="emph" presetSubtype="0" fill="hold" grpId="0" nodeType="clickEffect">
                                  <p:stCondLst>
                                    <p:cond delay="0"/>
                                  </p:stCondLst>
                                  <p:childTnLst>
                                    <p:animScale>
                                      <p:cBhvr>
                                        <p:cTn id="28" dur="2000" fill="hold"/>
                                        <p:tgtEl>
                                          <p:spTgt spid="15"/>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0-#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6" presetClass="emph" presetSubtype="0" fill="hold" grpId="0" nodeType="clickEffect">
                                  <p:stCondLst>
                                    <p:cond delay="0"/>
                                  </p:stCondLst>
                                  <p:childTnLst>
                                    <p:animScale>
                                      <p:cBhvr>
                                        <p:cTn id="39" dur="2000" fill="hold"/>
                                        <p:tgtEl>
                                          <p:spTgt spid="17"/>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7"/>
                  </p:tgtEl>
                </p:cond>
              </p:nextCondLst>
            </p:seq>
          </p:childTnLst>
        </p:cTn>
      </p:par>
    </p:tnLst>
    <p:bldLst>
      <p:bldP spid="4" grpId="1" animBg="1"/>
      <p:bldP spid="9" grpId="0"/>
      <p:bldP spid="13" grpId="0" animBg="1"/>
      <p:bldP spid="14" grpId="0"/>
      <p:bldP spid="15" grpId="0" animBg="1"/>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515" y="336062"/>
            <a:ext cx="10014856" cy="1456267"/>
          </a:xfr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7200" dirty="0" err="1" smtClean="0">
                <a:latin typeface="NikoshBAN" panose="02000000000000000000" pitchFamily="2" charset="0"/>
                <a:cs typeface="NikoshBAN" panose="02000000000000000000" pitchFamily="2" charset="0"/>
              </a:rPr>
              <a:t>ভূমিকম্প</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কী</a:t>
            </a:r>
            <a:r>
              <a:rPr lang="en-US" sz="7200" dirty="0" smtClean="0">
                <a:latin typeface="NikoshBAN" panose="02000000000000000000" pitchFamily="2" charset="0"/>
                <a:cs typeface="NikoshBAN" panose="02000000000000000000" pitchFamily="2" charset="0"/>
              </a:rPr>
              <a:t>?</a:t>
            </a:r>
            <a:endParaRPr lang="en-US" sz="72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030515" y="1965012"/>
            <a:ext cx="10145486" cy="4665435"/>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buNone/>
            </a:pPr>
            <a:r>
              <a:rPr lang="en-US" sz="4800" dirty="0" err="1" smtClean="0">
                <a:solidFill>
                  <a:schemeClr val="bg1"/>
                </a:solidFill>
                <a:latin typeface="NikoshBAN" panose="02000000000000000000" pitchFamily="2" charset="0"/>
                <a:cs typeface="NikoshBAN" panose="02000000000000000000" pitchFamily="2" charset="0"/>
              </a:rPr>
              <a:t>কখনো</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কখনো</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ভূপৃষ্ঠের</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কতক</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অংশ</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হঠা</a:t>
            </a:r>
            <a:r>
              <a:rPr lang="en-US" sz="4800" dirty="0" smtClean="0">
                <a:solidFill>
                  <a:schemeClr val="bg1"/>
                </a:solidFill>
                <a:latin typeface="NikoshBAN" panose="02000000000000000000" pitchFamily="2" charset="0"/>
                <a:cs typeface="NikoshBAN" panose="02000000000000000000" pitchFamily="2" charset="0"/>
              </a:rPr>
              <a:t>ৎ </a:t>
            </a:r>
            <a:r>
              <a:rPr lang="en-US" sz="4800" dirty="0" err="1" smtClean="0">
                <a:solidFill>
                  <a:schemeClr val="bg1"/>
                </a:solidFill>
                <a:latin typeface="NikoshBAN" panose="02000000000000000000" pitchFamily="2" charset="0"/>
                <a:cs typeface="NikoshBAN" panose="02000000000000000000" pitchFamily="2" charset="0"/>
              </a:rPr>
              <a:t>কোনো</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কারণে</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কেঁপে</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ওঠে</a:t>
            </a:r>
            <a:r>
              <a:rPr lang="en-US" sz="4800" dirty="0">
                <a:solidFill>
                  <a:schemeClr val="bg1"/>
                </a:solidFill>
                <a:latin typeface="NikoshBAN" panose="02000000000000000000" pitchFamily="2" charset="0"/>
                <a:cs typeface="NikoshBAN" panose="02000000000000000000" pitchFamily="2" charset="0"/>
              </a:rPr>
              <a:t> </a:t>
            </a:r>
            <a:r>
              <a:rPr lang="en-US" sz="4800" dirty="0" smtClean="0">
                <a:solidFill>
                  <a:schemeClr val="bg1"/>
                </a:solidFill>
                <a:latin typeface="NikoshBAN" panose="02000000000000000000" pitchFamily="2" charset="0"/>
                <a:cs typeface="NikoshBAN" panose="02000000000000000000" pitchFamily="2" charset="0"/>
              </a:rPr>
              <a:t>। এ </a:t>
            </a:r>
            <a:r>
              <a:rPr lang="en-US" sz="4800" dirty="0" err="1" smtClean="0">
                <a:solidFill>
                  <a:schemeClr val="bg1"/>
                </a:solidFill>
                <a:latin typeface="NikoshBAN" panose="02000000000000000000" pitchFamily="2" charset="0"/>
                <a:cs typeface="NikoshBAN" panose="02000000000000000000" pitchFamily="2" charset="0"/>
              </a:rPr>
              <a:t>কম্পন</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মৃদু</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থেকে</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প্রচন্ড</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হয়ে</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থাকে</a:t>
            </a:r>
            <a:r>
              <a:rPr lang="en-US" sz="4800" dirty="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যা</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মাত্র</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কয়েক</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সেকেন্ড</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স্থায়ী</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হয়</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ভূপৃষ্ঠের</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এরূপ</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আকস্মিক</a:t>
            </a:r>
            <a:r>
              <a:rPr lang="en-US" sz="4800" dirty="0" smtClean="0">
                <a:solidFill>
                  <a:schemeClr val="bg1"/>
                </a:solidFill>
                <a:latin typeface="NikoshBAN" panose="02000000000000000000" pitchFamily="2" charset="0"/>
                <a:cs typeface="NikoshBAN" panose="02000000000000000000" pitchFamily="2" charset="0"/>
              </a:rPr>
              <a:t> ও </a:t>
            </a:r>
            <a:r>
              <a:rPr lang="en-US" sz="4800" dirty="0" err="1" smtClean="0">
                <a:solidFill>
                  <a:schemeClr val="bg1"/>
                </a:solidFill>
                <a:latin typeface="NikoshBAN" panose="02000000000000000000" pitchFamily="2" charset="0"/>
                <a:cs typeface="NikoshBAN" panose="02000000000000000000" pitchFamily="2" charset="0"/>
              </a:rPr>
              <a:t>ক্ষণস্থায়ী</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কম্পনকে</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ভূমিকম্প</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বলে</a:t>
            </a:r>
            <a:r>
              <a:rPr lang="en-US" sz="4800" dirty="0" smtClean="0">
                <a:solidFill>
                  <a:schemeClr val="bg1"/>
                </a:solidFill>
                <a:latin typeface="NikoshBAN" panose="02000000000000000000" pitchFamily="2" charset="0"/>
                <a:cs typeface="NikoshBAN" panose="02000000000000000000" pitchFamily="2" charset="0"/>
              </a:rPr>
              <a:t>।</a:t>
            </a:r>
            <a:endParaRPr lang="en-US" sz="4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5411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175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175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1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767" y="1542198"/>
            <a:ext cx="7557519" cy="5350944"/>
          </a:xfrm>
          <a:prstGeom prst="rect">
            <a:avLst/>
          </a:prstGeom>
          <a:ln>
            <a:noFill/>
          </a:ln>
        </p:spPr>
      </p:pic>
      <p:sp>
        <p:nvSpPr>
          <p:cNvPr id="2" name="Title 1"/>
          <p:cNvSpPr>
            <a:spLocks noGrp="1"/>
          </p:cNvSpPr>
          <p:nvPr>
            <p:ph type="title"/>
          </p:nvPr>
        </p:nvSpPr>
        <p:spPr>
          <a:xfrm>
            <a:off x="512423" y="365294"/>
            <a:ext cx="10837747" cy="1176904"/>
          </a:xfr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sz="8800" dirty="0" err="1" smtClean="0">
                <a:latin typeface="NikoshBAN" panose="02000000000000000000" pitchFamily="2" charset="0"/>
                <a:cs typeface="NikoshBAN" panose="02000000000000000000" pitchFamily="2" charset="0"/>
              </a:rPr>
              <a:t>ভূমিকম্পের</a:t>
            </a:r>
            <a:r>
              <a:rPr lang="en-US" sz="8800" dirty="0" smtClean="0">
                <a:latin typeface="NikoshBAN" panose="02000000000000000000" pitchFamily="2" charset="0"/>
                <a:cs typeface="NikoshBAN" panose="02000000000000000000" pitchFamily="2" charset="0"/>
              </a:rPr>
              <a:t>  </a:t>
            </a:r>
            <a:r>
              <a:rPr lang="en-US" sz="8800" dirty="0" err="1" smtClean="0">
                <a:latin typeface="NikoshBAN" panose="02000000000000000000" pitchFamily="2" charset="0"/>
                <a:cs typeface="NikoshBAN" panose="02000000000000000000" pitchFamily="2" charset="0"/>
              </a:rPr>
              <a:t>কেন্দ্র</a:t>
            </a:r>
            <a:r>
              <a:rPr lang="en-US" sz="8800" dirty="0" smtClean="0">
                <a:latin typeface="NikoshBAN" panose="02000000000000000000" pitchFamily="2" charset="0"/>
                <a:cs typeface="NikoshBAN" panose="02000000000000000000" pitchFamily="2" charset="0"/>
              </a:rPr>
              <a:t> </a:t>
            </a:r>
            <a:r>
              <a:rPr lang="en-US" sz="8800" dirty="0" err="1" smtClean="0">
                <a:latin typeface="NikoshBAN" panose="02000000000000000000" pitchFamily="2" charset="0"/>
                <a:cs typeface="NikoshBAN" panose="02000000000000000000" pitchFamily="2" charset="0"/>
              </a:rPr>
              <a:t>কাকে</a:t>
            </a:r>
            <a:r>
              <a:rPr lang="en-US" sz="8800" dirty="0" smtClean="0">
                <a:latin typeface="NikoshBAN" panose="02000000000000000000" pitchFamily="2" charset="0"/>
                <a:cs typeface="NikoshBAN" panose="02000000000000000000" pitchFamily="2" charset="0"/>
              </a:rPr>
              <a:t> </a:t>
            </a:r>
            <a:r>
              <a:rPr lang="en-US" sz="8800" dirty="0" err="1" smtClean="0">
                <a:latin typeface="NikoshBAN" panose="02000000000000000000" pitchFamily="2" charset="0"/>
                <a:cs typeface="NikoshBAN" panose="02000000000000000000" pitchFamily="2" charset="0"/>
              </a:rPr>
              <a:t>বলে</a:t>
            </a:r>
            <a:r>
              <a:rPr lang="en-US" sz="8800" dirty="0" smtClean="0">
                <a:latin typeface="NikoshBAN" panose="02000000000000000000" pitchFamily="2" charset="0"/>
                <a:cs typeface="NikoshBAN" panose="02000000000000000000" pitchFamily="2" charset="0"/>
              </a:rPr>
              <a:t>?</a:t>
            </a:r>
            <a:endParaRPr lang="en-US" sz="8800" dirty="0">
              <a:latin typeface="NikoshBAN" panose="02000000000000000000" pitchFamily="2" charset="0"/>
              <a:cs typeface="NikoshBAN" panose="02000000000000000000" pitchFamily="2" charset="0"/>
            </a:endParaRPr>
          </a:p>
        </p:txBody>
      </p:sp>
      <p:sp>
        <p:nvSpPr>
          <p:cNvPr id="14" name="TextBox 13"/>
          <p:cNvSpPr txBox="1"/>
          <p:nvPr/>
        </p:nvSpPr>
        <p:spPr>
          <a:xfrm>
            <a:off x="534194" y="1989314"/>
            <a:ext cx="11258663" cy="4154984"/>
          </a:xfrm>
          <a:prstGeom prst="rect">
            <a:avLst/>
          </a:prstGeom>
          <a:noFill/>
        </p:spPr>
        <p:txBody>
          <a:bodyPr wrap="square" rtlCol="0">
            <a:spAutoFit/>
          </a:bodyPr>
          <a:lstStyle/>
          <a:p>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ভূ-অভ্যন্তরের</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 </a:t>
            </a:r>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যে</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 </a:t>
            </a:r>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স্থানে</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 </a:t>
            </a:r>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ভূমিকম্পের</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 </a:t>
            </a:r>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উৎপত্তি</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 </a:t>
            </a:r>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হয়</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 </a:t>
            </a:r>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তাকে</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 </a:t>
            </a:r>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ভূমিকম্পের</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 </a:t>
            </a:r>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কেন্দ্র</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 </a:t>
            </a:r>
            <a:r>
              <a:rPr lang="en-US" sz="8800" dirty="0" err="1" smtClean="0">
                <a:solidFill>
                  <a:schemeClr val="accent2">
                    <a:lumMod val="20000"/>
                    <a:lumOff val="80000"/>
                  </a:schemeClr>
                </a:solidFill>
                <a:latin typeface="NikoshBAN" panose="02000000000000000000" pitchFamily="2" charset="0"/>
                <a:cs typeface="NikoshBAN" panose="02000000000000000000" pitchFamily="2" charset="0"/>
              </a:rPr>
              <a:t>বলে</a:t>
            </a:r>
            <a:r>
              <a:rPr lang="en-US" sz="8800" dirty="0" smtClean="0">
                <a:solidFill>
                  <a:schemeClr val="accent2">
                    <a:lumMod val="20000"/>
                    <a:lumOff val="80000"/>
                  </a:schemeClr>
                </a:solidFill>
                <a:latin typeface="NikoshBAN" panose="02000000000000000000" pitchFamily="2" charset="0"/>
                <a:cs typeface="NikoshBAN" panose="02000000000000000000" pitchFamily="2" charset="0"/>
              </a:rPr>
              <a:t>।</a:t>
            </a:r>
            <a:endParaRPr lang="en-US" sz="8800" dirty="0">
              <a:solidFill>
                <a:schemeClr val="accent2">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1460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900"/>
                                  </p:stCondLst>
                                  <p:childTnLst>
                                    <p:set>
                                      <p:cBhvr>
                                        <p:cTn id="13" dur="1" fill="hold">
                                          <p:stCondLst>
                                            <p:cond delay="0"/>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ppt_x"/>
                                          </p:val>
                                        </p:tav>
                                        <p:tav tm="100000">
                                          <p:val>
                                            <p:strVal val="#ppt_x"/>
                                          </p:val>
                                        </p:tav>
                                      </p:tavLst>
                                    </p:anim>
                                    <p:anim calcmode="lin" valueType="num">
                                      <p:cBhvr additive="base">
                                        <p:cTn id="19"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3588</TotalTime>
  <Words>543</Words>
  <Application>Microsoft Office PowerPoint</Application>
  <PresentationFormat>Widescreen</PresentationFormat>
  <Paragraphs>100</Paragraphs>
  <Slides>25</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NikoshBAN</vt:lpstr>
      <vt:lpstr>Celestial</vt:lpstr>
      <vt:lpstr>এই কনেটেন্টটি তৈরি করতে উন্মুক্ত সোর্স থেকে ছবি ও ভিডিও সংগ্রহ করা হয়েছে। কৃতজ্ঞতা প্রকাশ করছি।</vt:lpstr>
      <vt:lpstr>PowerPoint Presentation</vt:lpstr>
      <vt:lpstr>PowerPoint Presentation</vt:lpstr>
      <vt:lpstr>PowerPoint Presentation</vt:lpstr>
      <vt:lpstr>বলোতো দেখি এটা কিসের ভিডিও?</vt:lpstr>
      <vt:lpstr>PowerPoint Presentation</vt:lpstr>
      <vt:lpstr>এই পাঠ শেষে শিক্ষার্থীরা----</vt:lpstr>
      <vt:lpstr>ভূমিকম্প কী?</vt:lpstr>
      <vt:lpstr>ভূমিকম্পের  কেন্দ্র কাকে বলে?</vt:lpstr>
      <vt:lpstr>ভূমিকম্পের উপকেন্দ্র কাকে বলে?</vt:lpstr>
      <vt:lpstr>ভূমিকম্পের কারণ  </vt:lpstr>
      <vt:lpstr>প্রাকৃতিক কারণ </vt:lpstr>
      <vt:lpstr>ভূত্বকীয় পাতের স্থানান্তর বা ভাঁজের সৃষ্টি </vt:lpstr>
      <vt:lpstr>টেকটনিক প্লেটের সঞ্চালন বা স্থানান্তর বা ভাঁজের সৃষ্টি </vt:lpstr>
      <vt:lpstr>একক কাজ: ছবি দেখে বল আগ্নেয়গিরির অগ্নুৎপাত কেন ভূমিকম্প ঘটায়?                 সময় : ৫ মিনিট </vt:lpstr>
      <vt:lpstr>  শিলা চ্যুতি বা পাহাড় ধ্বস    </vt:lpstr>
      <vt:lpstr>ভূ-অভ্যন্তরীণ বাষ্পচাপ  </vt:lpstr>
      <vt:lpstr>ভূত্বকের তাপ বিকিরণ</vt:lpstr>
      <vt:lpstr>মনুষ্যসৃষ্ট কারণ</vt:lpstr>
      <vt:lpstr>দলগত কাজ: ভূমিকম্পের প্রত্যক্ষ ফল কী কী?  সময়: ১০ মিনিট  </vt:lpstr>
      <vt:lpstr>PowerPoint Presentation</vt:lpstr>
      <vt:lpstr>জোড়ায় কাজ: বই পড়ে ভূমিকম্পের পরোক্ষ ফল বের কর।  সময়: ৫ মিনিট  </vt:lpstr>
      <vt:lpstr>মিলিয়ে নাও ভূমিকম্পের পরোক্ষ ফল ।</vt:lpstr>
      <vt:lpstr>মূল্যায়ন</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Ark Computer</dc:creator>
  <cp:lastModifiedBy>Ark Computer</cp:lastModifiedBy>
  <cp:revision>47</cp:revision>
  <dcterms:created xsi:type="dcterms:W3CDTF">2020-06-11T17:24:51Z</dcterms:created>
  <dcterms:modified xsi:type="dcterms:W3CDTF">2020-06-25T19:00:38Z</dcterms:modified>
</cp:coreProperties>
</file>