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5" r:id="rId4"/>
  </p:sldMasterIdLst>
  <p:notesMasterIdLst>
    <p:notesMasterId r:id="rId24"/>
  </p:notesMasterIdLst>
  <p:sldIdLst>
    <p:sldId id="256" r:id="rId5"/>
    <p:sldId id="257" r:id="rId6"/>
    <p:sldId id="258" r:id="rId7"/>
    <p:sldId id="260" r:id="rId8"/>
    <p:sldId id="271" r:id="rId9"/>
    <p:sldId id="276" r:id="rId10"/>
    <p:sldId id="272" r:id="rId11"/>
    <p:sldId id="268" r:id="rId12"/>
    <p:sldId id="275" r:id="rId13"/>
    <p:sldId id="261" r:id="rId14"/>
    <p:sldId id="273" r:id="rId15"/>
    <p:sldId id="266" r:id="rId16"/>
    <p:sldId id="267" r:id="rId17"/>
    <p:sldId id="263" r:id="rId18"/>
    <p:sldId id="269" r:id="rId19"/>
    <p:sldId id="274" r:id="rId20"/>
    <p:sldId id="264" r:id="rId21"/>
    <p:sldId id="262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E62"/>
    <a:srgbClr val="1A4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AE46B-D39A-454E-81D6-743B076E07E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0DD40-8C44-49E6-992F-1C3A4736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3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0DD40-8C44-49E6-992F-1C3A4736F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8B9E-0E5E-460F-9108-CFF68BDC8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4FE8C-A4A1-4596-8F43-26A0835C5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4BB69-4AED-49FC-B148-743C1699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C65C9-63F4-4A06-8280-04F91050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121B2-6B61-41C5-89F2-A611E440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4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B424-CF09-41B6-BCED-B039DF6C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8BD8C-FDF5-4893-A82D-1D211E9E3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6C817-D769-42F3-8440-E6CCD1C3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0571E-AC62-4F88-8361-78660271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1425F-3B41-4BE5-8B4F-74857F89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63FDA-94AE-429C-BA5B-3A68551D7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B9E2E-F043-43D4-BC2E-8D95D044A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C9CFA-D6A7-4B81-8713-4BCBB4C0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4D22A-24D3-4F5D-8230-55B8C283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35B6C-76AF-4E8F-B3D5-46526414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5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0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9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5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6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50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0F1C-BFDB-48B6-A99E-B8F0192B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7A14-6B26-4D18-9273-B2CCB42E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49A7-5E51-4B42-9A94-DFE190AA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FA49C-2E8A-4C76-B5C5-4E62AC15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147B5-6C5A-44D0-A786-F785F39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3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01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1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3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6337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4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91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6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38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44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AA95-46B2-4C66-B0C7-F8175FC6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60989-EDF1-423C-8AB9-FC04B963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E7BB6-2EBE-43A3-ADF3-6A3EBA4B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B3A6-8665-477C-828E-B4BE927F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BD424-4665-4EBA-B836-D1085F83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50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1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5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06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83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3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1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0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63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0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0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C570-6709-49FA-A06B-7BC595A1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5AA0-E77D-4837-A717-77318A6A7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F5F1C-189C-45D5-9ED8-38D662C4B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79461-0D13-476B-8B01-DEF19816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DF7A7-DB26-4F4B-8EA4-83480D4B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A91F1-CDAC-4853-B0D3-32707C9E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2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73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614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5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4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53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0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4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5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C101-5E5E-4721-8765-EF77BE8D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03BCB-04E2-48CE-A064-14CAE3D2F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635A4-2483-4E28-BC00-616903D6A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EDE64-0968-4650-8E78-A1D170A6B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3126C-E175-4DD9-959F-3EF4ED280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A2C52-7FD4-4599-8345-D0DA3EB9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EA524-1A78-4C98-8E99-66D123D5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C6E50-B577-4852-9DC9-4D647620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3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61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7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4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7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0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59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9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96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78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2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BBB3-1806-4D93-8511-907EE1A8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01E2C-1E08-4807-9024-DC89BD20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35493-1017-4164-9841-59AB5224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92A38-D2B3-4A0B-A45C-A4BCE92C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8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66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BCE0E-CA87-498D-B289-ECA9AA0C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977ED-A76A-4966-9195-D830C993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05360-88FE-470C-9B5B-1737281A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1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308A-2C64-4F37-8D38-CDD3F42D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9EF4-D35C-4E56-9BD8-CB9B6C80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6C3B-6ED0-4353-8919-2D80C3FCF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6CE4B-E4B7-4EB5-81E4-10777CA5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6F8FA-539F-4678-9326-626C839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1D7B7-7F4E-4935-930D-6E274FF1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8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3DFB-835A-4805-B6F3-7A2BF59D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4B750-994A-497E-81A4-0B83C4072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74A9E-47CA-4A07-A243-20948C423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639C5-6615-4C2D-AF26-EA1DA625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56194-64B0-4831-AC8A-8E130E53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86967-B9E0-417F-91F4-3695CA7A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1C832-B41B-4FFE-83FE-96D7BA46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810E3-BA3A-4FBE-9022-80C7CCE72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DA5B8-D39C-435A-9F9E-5E2AB035A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CFCA6-7D35-4694-A356-344845388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64A26-261A-433E-ABA3-97CFE02F1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0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9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20396C-0F30-4E9B-AB5B-433F51FC55FA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0A892BA-6B9B-4658-ADD9-9D90DC60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8B31B5-9BAA-451A-A4E2-5527AF9F7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54C06-49C2-4729-83F1-4486CCD0E47C}"/>
              </a:ext>
            </a:extLst>
          </p:cNvPr>
          <p:cNvSpPr txBox="1"/>
          <p:nvPr/>
        </p:nvSpPr>
        <p:spPr>
          <a:xfrm>
            <a:off x="2711450" y="368300"/>
            <a:ext cx="67691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1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4A0F2F-E733-4C4C-8D66-0559E026C418}"/>
              </a:ext>
            </a:extLst>
          </p:cNvPr>
          <p:cNvSpPr txBox="1"/>
          <p:nvPr/>
        </p:nvSpPr>
        <p:spPr>
          <a:xfrm>
            <a:off x="1056069" y="371995"/>
            <a:ext cx="10959920" cy="443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22E2E-3DCE-46EF-9F57-00A4BB5AC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25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14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4EB4-C5F8-4B9B-A637-7594677BA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4"/>
            <a:ext cx="12192000" cy="68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863316-B30D-4909-A749-1A9A99E4712C}"/>
              </a:ext>
            </a:extLst>
          </p:cNvPr>
          <p:cNvSpPr txBox="1"/>
          <p:nvPr/>
        </p:nvSpPr>
        <p:spPr>
          <a:xfrm>
            <a:off x="2747010" y="0"/>
            <a:ext cx="621411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দাও। 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19F1B-82EB-4C01-8E6A-2936042C6094}"/>
              </a:ext>
            </a:extLst>
          </p:cNvPr>
          <p:cNvSpPr txBox="1"/>
          <p:nvPr/>
        </p:nvSpPr>
        <p:spPr>
          <a:xfrm>
            <a:off x="-7999686" y="1636764"/>
            <a:ext cx="531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 শব্দের অর্থ কী ?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C9DC5-DD7A-460D-88D5-AE9736476717}"/>
              </a:ext>
            </a:extLst>
          </p:cNvPr>
          <p:cNvSpPr txBox="1"/>
          <p:nvPr/>
        </p:nvSpPr>
        <p:spPr>
          <a:xfrm>
            <a:off x="-7953944" y="3236639"/>
            <a:ext cx="6386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গৃহীদের প্রতিপাল্য শীল কী কী ?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2DAA2-8E64-4B9E-B002-A66069532C9E}"/>
              </a:ext>
            </a:extLst>
          </p:cNvPr>
          <p:cNvSpPr txBox="1"/>
          <p:nvPr/>
        </p:nvSpPr>
        <p:spPr>
          <a:xfrm>
            <a:off x="-7953944" y="4836515"/>
            <a:ext cx="787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পঞ্চশীল গ্রহনের সময় কীভাবে বসতে হয় ? 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9C4E1-E102-4B2E-BBBC-448B2A1E3306}"/>
              </a:ext>
            </a:extLst>
          </p:cNvPr>
          <p:cNvSpPr txBox="1"/>
          <p:nvPr/>
        </p:nvSpPr>
        <p:spPr>
          <a:xfrm>
            <a:off x="-7737242" y="6088559"/>
            <a:ext cx="7737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সুনীতি অনুশীলনে কী কী পরিশুদ্ধ থাকে ? 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82174 4.0740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82539 -0.056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63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82956 -0.106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81732 -0.126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5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2D4EE7-01C6-4319-9C5C-7AB32A3EBD1D}"/>
              </a:ext>
            </a:extLst>
          </p:cNvPr>
          <p:cNvSpPr txBox="1"/>
          <p:nvPr/>
        </p:nvSpPr>
        <p:spPr>
          <a:xfrm>
            <a:off x="4400550" y="171450"/>
            <a:ext cx="3390900" cy="110799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A24D7-5C57-4789-999D-D2C6000A8BF4}"/>
              </a:ext>
            </a:extLst>
          </p:cNvPr>
          <p:cNvSpPr txBox="1"/>
          <p:nvPr/>
        </p:nvSpPr>
        <p:spPr>
          <a:xfrm>
            <a:off x="1727200" y="2875002"/>
            <a:ext cx="6489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 প্রকার শীলের নাম লিখ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1A4B77-6C6E-4B6D-8B5E-E7996623B1AD}"/>
              </a:ext>
            </a:extLst>
          </p:cNvPr>
          <p:cNvSpPr/>
          <p:nvPr/>
        </p:nvSpPr>
        <p:spPr>
          <a:xfrm>
            <a:off x="762000" y="3238500"/>
            <a:ext cx="5715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B83DA4-A40E-4632-B3A0-B23E5A5B018E}"/>
              </a:ext>
            </a:extLst>
          </p:cNvPr>
          <p:cNvSpPr txBox="1"/>
          <p:nvPr/>
        </p:nvSpPr>
        <p:spPr>
          <a:xfrm>
            <a:off x="4505325" y="190495"/>
            <a:ext cx="2343150" cy="110799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82B9BF-A03B-4ABF-B538-EEAB18BA3F40}"/>
              </a:ext>
            </a:extLst>
          </p:cNvPr>
          <p:cNvGrpSpPr/>
          <p:nvPr/>
        </p:nvGrpSpPr>
        <p:grpSpPr>
          <a:xfrm>
            <a:off x="1381125" y="2206346"/>
            <a:ext cx="8591550" cy="3559347"/>
            <a:chOff x="1381125" y="2206346"/>
            <a:chExt cx="8591550" cy="35593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EFEB76A-DE87-4625-9EF1-F6C8AD8A7777}"/>
                </a:ext>
              </a:extLst>
            </p:cNvPr>
            <p:cNvSpPr txBox="1"/>
            <p:nvPr/>
          </p:nvSpPr>
          <p:spPr>
            <a:xfrm>
              <a:off x="1381125" y="3318956"/>
              <a:ext cx="85915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(ক)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শ্রামনেরা কোন শীল পালন করে থাকেন ?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D7B381-8992-4134-976B-4FF08A68E4BF}"/>
                </a:ext>
              </a:extLst>
            </p:cNvPr>
            <p:cNvSpPr txBox="1"/>
            <p:nvPr/>
          </p:nvSpPr>
          <p:spPr>
            <a:xfrm>
              <a:off x="1381125" y="4157604"/>
              <a:ext cx="66103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(খ)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ভিক্ষুরা কোন ব্রত সম্পন্ন করেন?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23C38E-15DF-4A0B-8E19-E3B6A18A93D6}"/>
                </a:ext>
              </a:extLst>
            </p:cNvPr>
            <p:cNvSpPr txBox="1"/>
            <p:nvPr/>
          </p:nvSpPr>
          <p:spPr>
            <a:xfrm>
              <a:off x="1381125" y="4996252"/>
              <a:ext cx="71056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(গ)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পঞ্চশীল প্রার্থনার নিয়ম কী কী ?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34A843-4182-40D6-9B0B-1360650E170E}"/>
                </a:ext>
              </a:extLst>
            </p:cNvPr>
            <p:cNvSpPr txBox="1"/>
            <p:nvPr/>
          </p:nvSpPr>
          <p:spPr>
            <a:xfrm>
              <a:off x="1381125" y="2206346"/>
              <a:ext cx="3905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সংক্ষেপে উত্তর দাও।</a:t>
              </a:r>
              <a:endPara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Cube 7">
            <a:extLst>
              <a:ext uri="{FF2B5EF4-FFF2-40B4-BE49-F238E27FC236}">
                <a16:creationId xmlns:a16="http://schemas.microsoft.com/office/drawing/2014/main" id="{8F86FEE7-C786-4807-9163-AC092A296D5D}"/>
              </a:ext>
            </a:extLst>
          </p:cNvPr>
          <p:cNvSpPr/>
          <p:nvPr/>
        </p:nvSpPr>
        <p:spPr>
          <a:xfrm rot="11133448" flipV="1">
            <a:off x="968159" y="2434354"/>
            <a:ext cx="351426" cy="313423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9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C3C15-AEF9-4BE9-AE9C-38C106F32C57}"/>
              </a:ext>
            </a:extLst>
          </p:cNvPr>
          <p:cNvGrpSpPr/>
          <p:nvPr/>
        </p:nvGrpSpPr>
        <p:grpSpPr>
          <a:xfrm>
            <a:off x="1142999" y="2129128"/>
            <a:ext cx="9420226" cy="3804886"/>
            <a:chOff x="1142999" y="2129128"/>
            <a:chExt cx="9420226" cy="38048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A2F339D-6FD6-49E7-8F18-D97F08001E24}"/>
                </a:ext>
              </a:extLst>
            </p:cNvPr>
            <p:cNvSpPr txBox="1"/>
            <p:nvPr/>
          </p:nvSpPr>
          <p:spPr>
            <a:xfrm>
              <a:off x="1142999" y="2129128"/>
              <a:ext cx="7372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(ক)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শ্রমণেরা কোন শীল পালন করে থাকেন?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F5084E-A22B-4C08-88DE-511326D191D3}"/>
                </a:ext>
              </a:extLst>
            </p:cNvPr>
            <p:cNvSpPr txBox="1"/>
            <p:nvPr/>
          </p:nvSpPr>
          <p:spPr>
            <a:xfrm>
              <a:off x="1142999" y="3279442"/>
              <a:ext cx="7372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রঃ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শ্রমণেরা দশশীল পালন করে থাকেন। </a:t>
              </a:r>
              <a:endPara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6EEA47-1F9C-4FE5-BE6D-6A86490B0B6A}"/>
                </a:ext>
              </a:extLst>
            </p:cNvPr>
            <p:cNvSpPr txBox="1"/>
            <p:nvPr/>
          </p:nvSpPr>
          <p:spPr>
            <a:xfrm>
              <a:off x="1394159" y="4261925"/>
              <a:ext cx="61962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(খ)</a:t>
              </a:r>
              <a:r>
                <a:rPr lang="bn-BD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ভিক্ষুরা কোন ব্রত সম্পন্ন করেন?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054641-9A8C-4664-B9DB-0279C5351125}"/>
                </a:ext>
              </a:extLst>
            </p:cNvPr>
            <p:cNvSpPr txBox="1"/>
            <p:nvPr/>
          </p:nvSpPr>
          <p:spPr>
            <a:xfrm>
              <a:off x="1628775" y="5226128"/>
              <a:ext cx="8934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bn-BD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ভিক্ষুরা ভিক্ষুশীলের ব্রত সম্পন্ন করেন</a:t>
              </a:r>
              <a:r>
                <a:rPr 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257951-88DF-4B9F-874B-6744F4ADE026}"/>
              </a:ext>
            </a:extLst>
          </p:cNvPr>
          <p:cNvSpPr txBox="1"/>
          <p:nvPr/>
        </p:nvSpPr>
        <p:spPr>
          <a:xfrm>
            <a:off x="613610" y="962526"/>
            <a:ext cx="1022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পঞ্চশীল প্রার্থনার নিয়ম কী কী ?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CFBB5-82CE-42FD-A3A3-FBEA6DCA9F41}"/>
              </a:ext>
            </a:extLst>
          </p:cNvPr>
          <p:cNvSpPr txBox="1"/>
          <p:nvPr/>
        </p:nvSpPr>
        <p:spPr>
          <a:xfrm>
            <a:off x="1022682" y="2773777"/>
            <a:ext cx="10519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মুখ,হাত,পা ভালো করে ধুয়ে নেবে।</a:t>
            </a:r>
          </a:p>
          <a:p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 কাপড় পরবে। চুল আঁচড়ে নিবে।</a:t>
            </a:r>
          </a:p>
          <a:p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বিহারে গিয়ে ভিক্ষুর কাছে পঞ্চশীল প্রার্থনা করবে। 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7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6637C00-9A30-4C20-9BAD-9CBC0B80066A}"/>
              </a:ext>
            </a:extLst>
          </p:cNvPr>
          <p:cNvGrpSpPr/>
          <p:nvPr/>
        </p:nvGrpSpPr>
        <p:grpSpPr>
          <a:xfrm>
            <a:off x="866774" y="2012783"/>
            <a:ext cx="10275359" cy="3047414"/>
            <a:chOff x="866774" y="2012783"/>
            <a:chExt cx="10275359" cy="30474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645A10-9CDC-4B3F-8BD7-43A4A529F733}"/>
                </a:ext>
              </a:extLst>
            </p:cNvPr>
            <p:cNvSpPr txBox="1"/>
            <p:nvPr/>
          </p:nvSpPr>
          <p:spPr>
            <a:xfrm>
              <a:off x="866775" y="2012783"/>
              <a:ext cx="10275358" cy="769441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১)</a:t>
              </a:r>
              <a:r>
                <a:rPr lang="en-US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সুনীতির অনুশীলনে কায়, বাক্য ও মন...............থাকে </a:t>
              </a:r>
              <a:r>
                <a:rPr lang="en-US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2D8E9A-37DA-4C6B-8649-03E9A839C908}"/>
                </a:ext>
              </a:extLst>
            </p:cNvPr>
            <p:cNvSpPr txBox="1"/>
            <p:nvPr/>
          </p:nvSpPr>
          <p:spPr>
            <a:xfrm>
              <a:off x="866774" y="3044279"/>
              <a:ext cx="9397687" cy="769441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২)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 ত্রিশরণসহ পঞ্চশীল ..............</a:t>
              </a:r>
              <a:r>
                <a:rPr lang="en-US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</a:t>
              </a:r>
              <a:r>
                <a:rPr lang="en-US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289BB4-6BFE-4573-AFE8-84F94A3E47C4}"/>
                </a:ext>
              </a:extLst>
            </p:cNvPr>
            <p:cNvSpPr txBox="1"/>
            <p:nvPr/>
          </p:nvSpPr>
          <p:spPr>
            <a:xfrm>
              <a:off x="866775" y="4290756"/>
              <a:ext cx="8743950" cy="769441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৩)</a:t>
              </a:r>
              <a:r>
                <a:rPr lang="bn-BD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শীল পালনকারীকে ...................বলে ।   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2593C6E-D39A-48D7-B839-7B5697CE900C}"/>
              </a:ext>
            </a:extLst>
          </p:cNvPr>
          <p:cNvSpPr txBox="1"/>
          <p:nvPr/>
        </p:nvSpPr>
        <p:spPr>
          <a:xfrm>
            <a:off x="3584083" y="112271"/>
            <a:ext cx="5044762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47644-FEE6-43DB-B3EB-BE740E346BB5}"/>
              </a:ext>
            </a:extLst>
          </p:cNvPr>
          <p:cNvSpPr txBox="1"/>
          <p:nvPr/>
        </p:nvSpPr>
        <p:spPr>
          <a:xfrm>
            <a:off x="1659467" y="7178541"/>
            <a:ext cx="2464158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পরিশুদ্ধ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F6401-85F6-406F-B7AF-2FFAA045D9E4}"/>
              </a:ext>
            </a:extLst>
          </p:cNvPr>
          <p:cNvSpPr txBox="1"/>
          <p:nvPr/>
        </p:nvSpPr>
        <p:spPr>
          <a:xfrm>
            <a:off x="4436504" y="7178541"/>
            <a:ext cx="2571750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F1AA9F-3C3B-4F7C-A9BC-357C325E0ADE}"/>
              </a:ext>
            </a:extLst>
          </p:cNvPr>
          <p:cNvSpPr txBox="1"/>
          <p:nvPr/>
        </p:nvSpPr>
        <p:spPr>
          <a:xfrm>
            <a:off x="7321133" y="7178541"/>
            <a:ext cx="2095500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4.07407E-6 L 0.52122 -0.778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78" y="-3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13112 -0.620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7188 -0.443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8B5FC3A-835C-4C78-9A4D-D821F0E34FEA}"/>
              </a:ext>
            </a:extLst>
          </p:cNvPr>
          <p:cNvGrpSpPr/>
          <p:nvPr/>
        </p:nvGrpSpPr>
        <p:grpSpPr>
          <a:xfrm>
            <a:off x="1390650" y="3257549"/>
            <a:ext cx="10801350" cy="830997"/>
            <a:chOff x="1390650" y="3257549"/>
            <a:chExt cx="10801350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E21CC9-FEB7-4B95-9E34-197D5FA9C505}"/>
                </a:ext>
              </a:extLst>
            </p:cNvPr>
            <p:cNvSpPr txBox="1"/>
            <p:nvPr/>
          </p:nvSpPr>
          <p:spPr>
            <a:xfrm>
              <a:off x="2076450" y="3257549"/>
              <a:ext cx="10115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শীলবান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ব্যক্তির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গুণাব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িখ</a:t>
              </a:r>
              <a:r>
                <a: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30BF582C-B35C-4C46-B98E-B113C9800873}"/>
                </a:ext>
              </a:extLst>
            </p:cNvPr>
            <p:cNvSpPr/>
            <p:nvPr/>
          </p:nvSpPr>
          <p:spPr>
            <a:xfrm>
              <a:off x="1390650" y="3429000"/>
              <a:ext cx="495300" cy="405972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9DDF5A-A0D8-4542-A55C-6181BCDDBB4F}"/>
              </a:ext>
            </a:extLst>
          </p:cNvPr>
          <p:cNvSpPr txBox="1"/>
          <p:nvPr/>
        </p:nvSpPr>
        <p:spPr>
          <a:xfrm>
            <a:off x="4581525" y="171450"/>
            <a:ext cx="2699808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বাড়িকাজ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43F8205-30A1-47A1-B09B-5AB20834B860}"/>
              </a:ext>
            </a:extLst>
          </p:cNvPr>
          <p:cNvGrpSpPr/>
          <p:nvPr/>
        </p:nvGrpSpPr>
        <p:grpSpPr>
          <a:xfrm>
            <a:off x="0" y="-2"/>
            <a:ext cx="12792891" cy="6858001"/>
            <a:chOff x="0" y="-2"/>
            <a:chExt cx="12792891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C9D3C8-1055-4D02-BBDF-F0F36D237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6F868F-D418-4D63-A124-5D970ECB78BC}"/>
                </a:ext>
              </a:extLst>
            </p:cNvPr>
            <p:cNvSpPr txBox="1"/>
            <p:nvPr/>
          </p:nvSpPr>
          <p:spPr>
            <a:xfrm>
              <a:off x="7020741" y="4628945"/>
              <a:ext cx="577215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>
                  <a:solidFill>
                    <a:srgbClr val="1A461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13800" dirty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45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C633C4D4-61D7-4E32-B7D7-38EDED2CBECB}"/>
              </a:ext>
            </a:extLst>
          </p:cNvPr>
          <p:cNvSpPr txBox="1"/>
          <p:nvPr/>
        </p:nvSpPr>
        <p:spPr>
          <a:xfrm>
            <a:off x="5257800" y="1844754"/>
            <a:ext cx="4305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57C799-A786-4EEF-B81A-B9792F7D8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74" r="14001"/>
          <a:stretch/>
        </p:blipFill>
        <p:spPr>
          <a:xfrm>
            <a:off x="368300" y="914400"/>
            <a:ext cx="4991100" cy="474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16ECFF-9043-4C42-9196-C483C99A5B8E}"/>
              </a:ext>
            </a:extLst>
          </p:cNvPr>
          <p:cNvSpPr txBox="1"/>
          <p:nvPr/>
        </p:nvSpPr>
        <p:spPr>
          <a:xfrm>
            <a:off x="6096000" y="3632200"/>
            <a:ext cx="6324600" cy="76944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3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B8E08B-D533-4784-B700-7ECBB0FBC759}"/>
              </a:ext>
            </a:extLst>
          </p:cNvPr>
          <p:cNvSpPr txBox="1"/>
          <p:nvPr/>
        </p:nvSpPr>
        <p:spPr>
          <a:xfrm>
            <a:off x="4424363" y="1587476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অংথুইপ্রু দেওয়ান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95DC3-63DA-49A1-B05E-8DBB4A352852}"/>
              </a:ext>
            </a:extLst>
          </p:cNvPr>
          <p:cNvSpPr txBox="1"/>
          <p:nvPr/>
        </p:nvSpPr>
        <p:spPr>
          <a:xfrm>
            <a:off x="4629150" y="2333953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648C3-605A-4025-BE74-D64D6C1049FC}"/>
              </a:ext>
            </a:extLst>
          </p:cNvPr>
          <p:cNvSpPr txBox="1"/>
          <p:nvPr/>
        </p:nvSpPr>
        <p:spPr>
          <a:xfrm>
            <a:off x="2705100" y="3183059"/>
            <a:ext cx="790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বড়ডলু কুঞ্জুরীপাড়া সরকারি প্রাথমিক বিদ্যালয়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7D25B-CE03-450F-8D83-492C8D66E586}"/>
              </a:ext>
            </a:extLst>
          </p:cNvPr>
          <p:cNvSpPr txBox="1"/>
          <p:nvPr/>
        </p:nvSpPr>
        <p:spPr>
          <a:xfrm>
            <a:off x="4143375" y="4002828"/>
            <a:ext cx="767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মানিকছড়ি , খাগড়াছড়ি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BC6B70-652D-4D79-AEBF-D67B0FB07675}"/>
              </a:ext>
            </a:extLst>
          </p:cNvPr>
          <p:cNvGrpSpPr/>
          <p:nvPr/>
        </p:nvGrpSpPr>
        <p:grpSpPr>
          <a:xfrm>
            <a:off x="3924300" y="52834"/>
            <a:ext cx="5029200" cy="923330"/>
            <a:chOff x="3924300" y="52834"/>
            <a:chExt cx="5029200" cy="9233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B387F4-D6D3-48FB-AB62-7B335F213760}"/>
                </a:ext>
              </a:extLst>
            </p:cNvPr>
            <p:cNvSpPr txBox="1"/>
            <p:nvPr/>
          </p:nvSpPr>
          <p:spPr>
            <a:xfrm>
              <a:off x="3924300" y="52834"/>
              <a:ext cx="502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BCFE50-0860-432C-87FF-BC7FD60A91C0}"/>
                </a:ext>
              </a:extLst>
            </p:cNvPr>
            <p:cNvCxnSpPr>
              <a:cxnSpLocks/>
            </p:cNvCxnSpPr>
            <p:nvPr/>
          </p:nvCxnSpPr>
          <p:spPr>
            <a:xfrm>
              <a:off x="4057650" y="934604"/>
              <a:ext cx="3352800" cy="0"/>
            </a:xfrm>
            <a:prstGeom prst="line">
              <a:avLst/>
            </a:prstGeom>
            <a:ln w="38100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lowchart: Multidocument 14">
            <a:extLst>
              <a:ext uri="{FF2B5EF4-FFF2-40B4-BE49-F238E27FC236}">
                <a16:creationId xmlns:a16="http://schemas.microsoft.com/office/drawing/2014/main" id="{3E6FE8CE-E6B6-4C55-AFB1-BD809CB1E514}"/>
              </a:ext>
            </a:extLst>
          </p:cNvPr>
          <p:cNvSpPr/>
          <p:nvPr/>
        </p:nvSpPr>
        <p:spPr>
          <a:xfrm>
            <a:off x="9315450" y="457206"/>
            <a:ext cx="2324100" cy="2114541"/>
          </a:xfrm>
          <a:prstGeom prst="flowChartMultidocumen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5E83A11-A120-40E6-9029-C24C9E074EBB}"/>
              </a:ext>
            </a:extLst>
          </p:cNvPr>
          <p:cNvGrpSpPr/>
          <p:nvPr/>
        </p:nvGrpSpPr>
        <p:grpSpPr>
          <a:xfrm>
            <a:off x="4972050" y="0"/>
            <a:ext cx="5029200" cy="923330"/>
            <a:chOff x="4972050" y="0"/>
            <a:chExt cx="5029200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B1A6D7-AB02-406A-8D0B-B204420B6ED2}"/>
                </a:ext>
              </a:extLst>
            </p:cNvPr>
            <p:cNvSpPr txBox="1"/>
            <p:nvPr/>
          </p:nvSpPr>
          <p:spPr>
            <a:xfrm>
              <a:off x="4972050" y="0"/>
              <a:ext cx="502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bn-BD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5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রিচিতি</a:t>
              </a:r>
              <a:endPara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3532EA7-5CF2-4198-9D66-9F5F02E22787}"/>
                </a:ext>
              </a:extLst>
            </p:cNvPr>
            <p:cNvCxnSpPr/>
            <p:nvPr/>
          </p:nvCxnSpPr>
          <p:spPr>
            <a:xfrm>
              <a:off x="5162550" y="685800"/>
              <a:ext cx="28384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B1DA39-1390-41B4-9E19-51BE48DE0B70}"/>
              </a:ext>
            </a:extLst>
          </p:cNvPr>
          <p:cNvGrpSpPr/>
          <p:nvPr/>
        </p:nvGrpSpPr>
        <p:grpSpPr>
          <a:xfrm>
            <a:off x="4486275" y="1182322"/>
            <a:ext cx="6448425" cy="5294678"/>
            <a:chOff x="4333875" y="1466018"/>
            <a:chExt cx="6448425" cy="52946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DCC307-6011-4F0F-BAC2-3BBC418D78FF}"/>
                </a:ext>
              </a:extLst>
            </p:cNvPr>
            <p:cNvSpPr txBox="1"/>
            <p:nvPr/>
          </p:nvSpPr>
          <p:spPr>
            <a:xfrm>
              <a:off x="4381500" y="1466018"/>
              <a:ext cx="640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তৃতীয়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333D8B-7829-44F8-8924-24062E108D6E}"/>
                </a:ext>
              </a:extLst>
            </p:cNvPr>
            <p:cNvSpPr txBox="1"/>
            <p:nvPr/>
          </p:nvSpPr>
          <p:spPr>
            <a:xfrm>
              <a:off x="4333875" y="2173904"/>
              <a:ext cx="55816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বৌদ্ধ ধর্ম ও নৈতিক শিক্ষা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53E9CE-7A16-46A7-BD1D-FB049510BF0F}"/>
                </a:ext>
              </a:extLst>
            </p:cNvPr>
            <p:cNvSpPr txBox="1"/>
            <p:nvPr/>
          </p:nvSpPr>
          <p:spPr>
            <a:xfrm>
              <a:off x="4381500" y="3498265"/>
              <a:ext cx="55816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পাঠের শিরোনামঃ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নৈতিক শিক্ষা (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শীলের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817E65-5E80-4FD4-9437-CF4342C4607A}"/>
                </a:ext>
              </a:extLst>
            </p:cNvPr>
            <p:cNvSpPr txBox="1"/>
            <p:nvPr/>
          </p:nvSpPr>
          <p:spPr>
            <a:xfrm>
              <a:off x="4381500" y="4821704"/>
              <a:ext cx="49339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শীল শব্দের অর্থ.........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এরপ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ঞ্চশীল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প্রার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থনা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2E7EF6-07E7-4EB0-8B83-A8928B02E571}"/>
                </a:ext>
              </a:extLst>
            </p:cNvPr>
            <p:cNvSpPr txBox="1"/>
            <p:nvPr/>
          </p:nvSpPr>
          <p:spPr>
            <a:xfrm>
              <a:off x="4381500" y="2802404"/>
              <a:ext cx="4610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EC3263A-8415-4900-9CF3-40509B90F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4" y="923330"/>
            <a:ext cx="4068681" cy="55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856397-6F58-425B-B342-C7E8EF62A05F}"/>
              </a:ext>
            </a:extLst>
          </p:cNvPr>
          <p:cNvSpPr txBox="1"/>
          <p:nvPr/>
        </p:nvSpPr>
        <p:spPr>
          <a:xfrm>
            <a:off x="5203065" y="163352"/>
            <a:ext cx="2635876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C908F-1D68-4020-8126-8701A96529AD}"/>
              </a:ext>
            </a:extLst>
          </p:cNvPr>
          <p:cNvSpPr txBox="1"/>
          <p:nvPr/>
        </p:nvSpPr>
        <p:spPr>
          <a:xfrm>
            <a:off x="2520594" y="2017092"/>
            <a:ext cx="8000817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শীলের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৫.২.১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665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3BAC5-46C6-41C4-9555-42E962B0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r="235" b="-1"/>
          <a:stretch/>
        </p:blipFill>
        <p:spPr>
          <a:xfrm>
            <a:off x="6568585" y="1796790"/>
            <a:ext cx="4213716" cy="2586468"/>
          </a:xfrm>
          <a:prstGeom prst="round2Same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BF7E2-671B-4C3B-80A5-D751A783D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8" y="1506307"/>
            <a:ext cx="4039164" cy="28769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085AFC-54F8-41DA-BF16-717D7A592612}"/>
              </a:ext>
            </a:extLst>
          </p:cNvPr>
          <p:cNvSpPr/>
          <p:nvPr/>
        </p:nvSpPr>
        <p:spPr>
          <a:xfrm rot="10800000" flipV="1">
            <a:off x="8064500" y="1600200"/>
            <a:ext cx="2425700" cy="67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4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6BC121-88B1-40D2-ADBE-A8F02A30A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42" y="1016976"/>
            <a:ext cx="5223801" cy="4221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108E1-15EE-4F9C-82BA-4C7EE9281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7" y="1318113"/>
            <a:ext cx="6115904" cy="392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3A34C8-F86B-43B5-A024-A41288EDBA1E}"/>
              </a:ext>
            </a:extLst>
          </p:cNvPr>
          <p:cNvSpPr txBox="1"/>
          <p:nvPr/>
        </p:nvSpPr>
        <p:spPr>
          <a:xfrm>
            <a:off x="3923874" y="83526"/>
            <a:ext cx="611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24C91-EAA7-41A3-BEB6-8904197CCB0C}"/>
              </a:ext>
            </a:extLst>
          </p:cNvPr>
          <p:cNvSpPr txBox="1"/>
          <p:nvPr/>
        </p:nvSpPr>
        <p:spPr>
          <a:xfrm>
            <a:off x="6648897" y="5238750"/>
            <a:ext cx="516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বৃন্দ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30905-BCD2-4032-9A8F-E625061FF048}"/>
              </a:ext>
            </a:extLst>
          </p:cNvPr>
          <p:cNvSpPr txBox="1"/>
          <p:nvPr/>
        </p:nvSpPr>
        <p:spPr>
          <a:xfrm>
            <a:off x="1118547" y="5238749"/>
            <a:ext cx="516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ভিক্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বৃন্দ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707ED-3B64-4912-B008-7FE933E0013A}"/>
              </a:ext>
            </a:extLst>
          </p:cNvPr>
          <p:cNvSpPr txBox="1"/>
          <p:nvPr/>
        </p:nvSpPr>
        <p:spPr>
          <a:xfrm>
            <a:off x="4410075" y="190500"/>
            <a:ext cx="337185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E1C6C-E879-49C1-82EE-D67A7854F08B}"/>
              </a:ext>
            </a:extLst>
          </p:cNvPr>
          <p:cNvSpPr txBox="1"/>
          <p:nvPr/>
        </p:nvSpPr>
        <p:spPr>
          <a:xfrm>
            <a:off x="3981450" y="2727320"/>
            <a:ext cx="4762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D90D0-7714-47F9-8C35-2E1F57A8B283}"/>
              </a:ext>
            </a:extLst>
          </p:cNvPr>
          <p:cNvSpPr txBox="1"/>
          <p:nvPr/>
        </p:nvSpPr>
        <p:spPr>
          <a:xfrm>
            <a:off x="2361518" y="2311821"/>
            <a:ext cx="476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5096BC-2ED5-4B59-A515-7893A2A48AD6}"/>
              </a:ext>
            </a:extLst>
          </p:cNvPr>
          <p:cNvSpPr txBox="1"/>
          <p:nvPr/>
        </p:nvSpPr>
        <p:spPr>
          <a:xfrm>
            <a:off x="2361518" y="3740644"/>
            <a:ext cx="681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 শিক্ষা (শী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7A1590-2530-4E4E-946E-2E2B2E26F136}"/>
              </a:ext>
            </a:extLst>
          </p:cNvPr>
          <p:cNvSpPr/>
          <p:nvPr/>
        </p:nvSpPr>
        <p:spPr>
          <a:xfrm>
            <a:off x="2361518" y="5011694"/>
            <a:ext cx="8002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পঞ্চশীল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92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814E7-1ED3-43CE-97F0-5AE9575F0132}"/>
              </a:ext>
            </a:extLst>
          </p:cNvPr>
          <p:cNvSpPr txBox="1"/>
          <p:nvPr/>
        </p:nvSpPr>
        <p:spPr>
          <a:xfrm>
            <a:off x="4214948" y="287383"/>
            <a:ext cx="376210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65A2D-4FEF-4159-8FF1-DF45F76AAFC5}"/>
              </a:ext>
            </a:extLst>
          </p:cNvPr>
          <p:cNvSpPr txBox="1"/>
          <p:nvPr/>
        </p:nvSpPr>
        <p:spPr>
          <a:xfrm>
            <a:off x="2906484" y="1647144"/>
            <a:ext cx="7746275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ণগুলোর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C1EF86A-A39B-462A-AC0C-16266AB61786}"/>
              </a:ext>
            </a:extLst>
          </p:cNvPr>
          <p:cNvSpPr/>
          <p:nvPr/>
        </p:nvSpPr>
        <p:spPr>
          <a:xfrm>
            <a:off x="2344782" y="1798137"/>
            <a:ext cx="457200" cy="320040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6B253-126F-40E7-A7F9-FB4A8C3950F9}"/>
              </a:ext>
            </a:extLst>
          </p:cNvPr>
          <p:cNvSpPr txBox="1"/>
          <p:nvPr/>
        </p:nvSpPr>
        <p:spPr>
          <a:xfrm>
            <a:off x="3056708" y="3534720"/>
            <a:ext cx="8412481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সদাচ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ভদ্রতা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রোপকার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জ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2770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487</Words>
  <Application>Microsoft Office PowerPoint</Application>
  <PresentationFormat>Widescreen</PresentationFormat>
  <Paragraphs>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NikoshBAN</vt:lpstr>
      <vt:lpstr>Trebuchet MS</vt:lpstr>
      <vt:lpstr>Tw Cen MT</vt:lpstr>
      <vt:lpstr>Wingdings</vt:lpstr>
      <vt:lpstr>Wingdings 3</vt:lpstr>
      <vt:lpstr>Office Theme</vt:lpstr>
      <vt:lpstr>Slice</vt:lpstr>
      <vt:lpstr>Facet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106</cp:revision>
  <dcterms:created xsi:type="dcterms:W3CDTF">2020-06-19T06:14:14Z</dcterms:created>
  <dcterms:modified xsi:type="dcterms:W3CDTF">2020-06-26T16:01:46Z</dcterms:modified>
</cp:coreProperties>
</file>