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7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10" autoAdjust="0"/>
  </p:normalViewPr>
  <p:slideViewPr>
    <p:cSldViewPr snapToGrid="0">
      <p:cViewPr varScale="1">
        <p:scale>
          <a:sx n="56" d="100"/>
          <a:sy n="56" d="100"/>
        </p:scale>
        <p:origin x="1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7BF1C-1A38-4C6E-A4CD-00FF4957325C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84436-DA39-40D3-8481-A66B9AB6A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4436-DA39-40D3-8481-A66B9AB6A9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2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4436-DA39-40D3-8481-A66B9AB6A9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7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67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2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7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2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2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5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9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1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1B522-CC19-4158-9B51-D664AE7B50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B522-CC19-4158-9B51-D664AE7B5095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B711-D62D-4346-B5BC-5762FC3A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89" y="167045"/>
            <a:ext cx="6845481" cy="3853657"/>
          </a:xfrm>
          <a:prstGeom prst="round2Same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7855" y="4315361"/>
            <a:ext cx="11687693" cy="22159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13800" dirty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138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13800" dirty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13800" dirty="0"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2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64A3C1-6592-4C52-95FF-3E8DBBB7786D}"/>
              </a:ext>
            </a:extLst>
          </p:cNvPr>
          <p:cNvSpPr txBox="1"/>
          <p:nvPr/>
        </p:nvSpPr>
        <p:spPr>
          <a:xfrm>
            <a:off x="2587926" y="862641"/>
            <a:ext cx="6452558" cy="76944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6E55E-983C-47C9-ACD7-BF7DFE696A55}"/>
              </a:ext>
            </a:extLst>
          </p:cNvPr>
          <p:cNvSpPr txBox="1"/>
          <p:nvPr/>
        </p:nvSpPr>
        <p:spPr>
          <a:xfrm>
            <a:off x="690113" y="3433313"/>
            <a:ext cx="10679502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*** পাঁচটি রাষ্ট্রীয় সম্পদের নাম বল।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842109"/>
            <a:ext cx="12053977" cy="2211813"/>
            <a:chOff x="2242457" y="1278365"/>
            <a:chExt cx="8447314" cy="2824941"/>
          </a:xfrm>
        </p:grpSpPr>
        <p:sp>
          <p:nvSpPr>
            <p:cNvPr id="2" name="TextBox 1"/>
            <p:cNvSpPr txBox="1"/>
            <p:nvPr/>
          </p:nvSpPr>
          <p:spPr>
            <a:xfrm>
              <a:off x="2242457" y="1278365"/>
              <a:ext cx="8447314" cy="1375829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দলঃ বেলি </a:t>
              </a:r>
            </a:p>
            <a:p>
              <a:pPr algn="ctr"/>
              <a:r>
                <a:rPr lang="bn-BD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কাজঃকয়েকটি ধর্মীয় সামাজিক সম্পদ এর নাম লেখ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42457" y="2884715"/>
              <a:ext cx="8447314" cy="1218591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দলঃ শিউলী  </a:t>
              </a:r>
            </a:p>
            <a:p>
              <a:pPr algn="ctr"/>
              <a:r>
                <a:rPr lang="bn-BD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কাজঃকয়েকটি আনন্দ দানকারী  সামাজিক সম্পদ এর নাম লেখ</a:t>
              </a:r>
              <a:endPara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64991" y="379562"/>
            <a:ext cx="2919221" cy="92333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932992"/>
            <a:ext cx="11990717" cy="1077218"/>
          </a:xfrm>
          <a:prstGeom prst="rect">
            <a:avLst/>
          </a:prstGeom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জবা </a:t>
            </a:r>
          </a:p>
          <a:p>
            <a:pPr algn="ctr"/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কাজঃকয়েকটি ধর্মীয় সামাজিক সম্পদ এর নাম লেখ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3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830" y="2111012"/>
            <a:ext cx="10363200" cy="17543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এর ২৭—২৯ পৃষ্টা পর্যন্ত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</a:t>
            </a:r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পড়বে </a:t>
            </a:r>
            <a:r>
              <a:rPr lang="bn-IN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3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45966"/>
            <a:ext cx="12042475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উপযুক্ত শব্দ দিয়ে শূন্যস্থান পূরণ করঃ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) আনন্দ লাভের জন্য ------- রয়েছে । 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পাঠাগার ------- সম্পদ ।</a:t>
            </a:r>
          </a:p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মসজিদ ------ সামাজিক সম্পদ ।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65325"/>
            <a:ext cx="11990717" cy="1107996"/>
          </a:xfrm>
          <a:prstGeom prst="rect">
            <a:avLst/>
          </a:prstGeom>
          <a:ln w="762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324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988FB7-F890-4443-A997-C7D821697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93" y="1144439"/>
            <a:ext cx="6667500" cy="38100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F01A04-BBD8-4CB1-8ABA-CEFF7A396AF3}"/>
              </a:ext>
            </a:extLst>
          </p:cNvPr>
          <p:cNvSpPr txBox="1"/>
          <p:nvPr/>
        </p:nvSpPr>
        <p:spPr>
          <a:xfrm>
            <a:off x="138022" y="4986068"/>
            <a:ext cx="121920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*** তোমার চারপাশে যেসব রাষ্টীয় সম্পদ রয়েছে সেগুলো কীভাবে তোমার উপকারে আসে তিনটি বাক্যে লিখ।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04860-F4AB-4296-BE49-F34913188765}"/>
              </a:ext>
            </a:extLst>
          </p:cNvPr>
          <p:cNvSpPr txBox="1"/>
          <p:nvPr/>
        </p:nvSpPr>
        <p:spPr>
          <a:xfrm>
            <a:off x="207034" y="2346385"/>
            <a:ext cx="4502989" cy="156966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83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933" y="395782"/>
            <a:ext cx="4836954" cy="422174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062512"/>
            <a:ext cx="12042475" cy="156966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2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8265" y="2777706"/>
            <a:ext cx="7246188" cy="255454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মনিকা রানী দাশ</a:t>
            </a:r>
          </a:p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 [ চলতি দায়িত্ব]</a:t>
            </a:r>
          </a:p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ডাঃ বসন্তকুমার আচার্য সপ্রাবি,</a:t>
            </a:r>
          </a:p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বানিয়াচং,হবিগঞ্জ।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022" y="777820"/>
            <a:ext cx="12053978" cy="76944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3CD889-21CC-48B3-81E5-0DED9B23DE87}"/>
              </a:ext>
            </a:extLst>
          </p:cNvPr>
          <p:cNvGrpSpPr/>
          <p:nvPr/>
        </p:nvGrpSpPr>
        <p:grpSpPr>
          <a:xfrm>
            <a:off x="503206" y="1836781"/>
            <a:ext cx="3188507" cy="4253468"/>
            <a:chOff x="503206" y="1836781"/>
            <a:chExt cx="3188507" cy="42534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34F5D9-2BEA-4239-B67D-22F4D9913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06" y="1836781"/>
              <a:ext cx="3188507" cy="425346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C41AC0-6EC0-4B66-875A-7E9E6000C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87" y="2547887"/>
              <a:ext cx="1834159" cy="2136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772" y="2577381"/>
            <a:ext cx="9078684" cy="2862322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৪র্থ</a:t>
            </a:r>
          </a:p>
          <a:p>
            <a:pPr algn="ctr"/>
            <a:r>
              <a:rPr lang="bn-BD" sz="36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pPr algn="ctr"/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সময়ঃ৪০ মিনিট                                                        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শিরোনামঃসামাজিক ও রাষ্ট্রীয় সম্পদ</a:t>
            </a:r>
          </a:p>
          <a:p>
            <a:pPr algn="ctr"/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পাঠ্যাংশঃসমাজ জীবনের----------------- যাতায়াত করে।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8992" y="752264"/>
            <a:ext cx="5574535" cy="10156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9101" y="778031"/>
            <a:ext cx="5162582" cy="92333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849" y="2160502"/>
            <a:ext cx="10755086" cy="360098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bn-BD" sz="48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৫.১.১ সামাজিক সম্পদ কাকে বলে বলতে পারবে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৫.১.২ কয়েকটি সামাজিক সম্পদের নাম বলতে পারবে ।</a:t>
            </a:r>
          </a:p>
          <a:p>
            <a:r>
              <a:rPr lang="bn-BD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৫.১.৩ এলাকার  সামাজিক সম্পদ চিহ্ণিত করতে  পারবে ।</a:t>
            </a:r>
          </a:p>
          <a:p>
            <a:endParaRPr lang="en-US" sz="3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7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C87A20E4-6AC7-4F0B-93E9-5CABACE19B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960000"/>
              </p:ext>
            </p:extLst>
          </p:nvPr>
        </p:nvGraphicFramePr>
        <p:xfrm>
          <a:off x="4241321" y="2679341"/>
          <a:ext cx="3729487" cy="3462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1321" y="2679341"/>
                        <a:ext cx="3729487" cy="3462520"/>
                      </a:xfrm>
                      <a:prstGeom prst="rect">
                        <a:avLst/>
                      </a:prstGeom>
                      <a:ln w="762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BE07A4-6B14-4C90-AF6D-F851A71C7821}"/>
              </a:ext>
            </a:extLst>
          </p:cNvPr>
          <p:cNvSpPr txBox="1"/>
          <p:nvPr/>
        </p:nvSpPr>
        <p:spPr>
          <a:xfrm>
            <a:off x="931653" y="810883"/>
            <a:ext cx="10144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দেখি।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0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8" y="208066"/>
            <a:ext cx="3870979" cy="249330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51" y="219712"/>
            <a:ext cx="3729361" cy="24101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64" y="3541221"/>
            <a:ext cx="3898286" cy="255543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525" y="3640975"/>
            <a:ext cx="3828666" cy="246605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377109" y="2910716"/>
            <a:ext cx="18288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 পুর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7108" y="6261737"/>
            <a:ext cx="1828801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7030A0"/>
                </a:solidFill>
              </a:rPr>
              <a:t>সোনার গাঁ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45343" y="2808009"/>
            <a:ext cx="179575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4019" y="6334780"/>
            <a:ext cx="20491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36" y="410672"/>
            <a:ext cx="3897159" cy="2418926"/>
          </a:xfrm>
          <a:prstGeom prst="flowChartAlternateProcess">
            <a:avLst/>
          </a:prstGeom>
          <a:ln w="3810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70" y="3162426"/>
            <a:ext cx="3897159" cy="2418926"/>
          </a:xfrm>
          <a:prstGeom prst="flowChartAlternateProcess">
            <a:avLst/>
          </a:prstGeom>
          <a:ln w="3810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615" y="402358"/>
            <a:ext cx="3897159" cy="2418926"/>
          </a:xfrm>
          <a:prstGeom prst="flowChartAlternateProcess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12" y="3101571"/>
            <a:ext cx="3897159" cy="2506126"/>
          </a:xfrm>
          <a:prstGeom prst="flowChartAlternateProcess">
            <a:avLst/>
          </a:prstGeom>
          <a:ln w="38100">
            <a:solidFill>
              <a:srgbClr val="7030A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8022" y="1219792"/>
            <a:ext cx="1811547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68396" y="1468054"/>
            <a:ext cx="1685581" cy="584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 মাঠ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39009" y="4197555"/>
            <a:ext cx="1552991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087251"/>
            <a:ext cx="2020205" cy="76944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সাঁকো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7" y="186323"/>
            <a:ext cx="3188499" cy="212180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65" y="225911"/>
            <a:ext cx="3229470" cy="215132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87" y="3570681"/>
            <a:ext cx="3346120" cy="222500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90" y="3469101"/>
            <a:ext cx="3312597" cy="2193583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44930" y="2549830"/>
            <a:ext cx="2579914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8541" y="2599706"/>
            <a:ext cx="2579914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94105" y="5954212"/>
            <a:ext cx="2579914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প্যাগোডা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0067" y="6103842"/>
            <a:ext cx="2579914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গীর্জা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68" y="3624942"/>
            <a:ext cx="2656252" cy="231472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7034" y="1205022"/>
            <a:ext cx="1687285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540" y="4570960"/>
            <a:ext cx="1687285" cy="64633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04716" y="4502989"/>
            <a:ext cx="1451496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সেতু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04715" y="1431984"/>
            <a:ext cx="1503255" cy="7078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কালভার্ট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34367D-C47B-4404-A07F-1929AD8D5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54" y="253784"/>
            <a:ext cx="2680010" cy="2316839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781F99-F505-4593-BA07-347B78731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26" y="347520"/>
            <a:ext cx="2640347" cy="228255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5D2BC2-4397-4884-BD57-78F97A544F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23" y="3726608"/>
            <a:ext cx="2662758" cy="230192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4044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194</Words>
  <Application>Microsoft Office PowerPoint</Application>
  <PresentationFormat>Widescreen</PresentationFormat>
  <Paragraphs>54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HP</cp:lastModifiedBy>
  <cp:revision>82</cp:revision>
  <dcterms:created xsi:type="dcterms:W3CDTF">2015-01-01T06:33:51Z</dcterms:created>
  <dcterms:modified xsi:type="dcterms:W3CDTF">2020-06-26T10:50:42Z</dcterms:modified>
</cp:coreProperties>
</file>