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  <p:sldId id="273" r:id="rId10"/>
    <p:sldId id="275" r:id="rId11"/>
    <p:sldId id="279" r:id="rId12"/>
    <p:sldId id="277" r:id="rId13"/>
    <p:sldId id="281" r:id="rId14"/>
    <p:sldId id="283" r:id="rId15"/>
    <p:sldId id="285" r:id="rId16"/>
    <p:sldId id="287" r:id="rId17"/>
    <p:sldId id="289" r:id="rId18"/>
    <p:sldId id="290" r:id="rId19"/>
    <p:sldId id="291" r:id="rId20"/>
    <p:sldId id="293" r:id="rId21"/>
    <p:sldId id="295" r:id="rId22"/>
    <p:sldId id="297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B357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B2606-6088-43BE-9DC4-D708F570D0A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C85F40-622F-4074-9FAA-0AE75582BAC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কখন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ধুতে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75DE6F-599D-4968-A4AB-29CAA261A928}" type="parTrans" cxnId="{38F04D06-670C-4B2F-BBAD-B8709658CE54}">
      <dgm:prSet/>
      <dgm:spPr/>
      <dgm:t>
        <a:bodyPr/>
        <a:lstStyle/>
        <a:p>
          <a:endParaRPr lang="en-US"/>
        </a:p>
      </dgm:t>
    </dgm:pt>
    <dgm:pt modelId="{1F21C60E-29C5-4C5F-98E6-4871AAB4EBA1}" type="sibTrans" cxnId="{38F04D06-670C-4B2F-BBAD-B8709658CE54}">
      <dgm:prSet/>
      <dgm:spPr/>
      <dgm:t>
        <a:bodyPr/>
        <a:lstStyle/>
        <a:p>
          <a:endParaRPr lang="en-US"/>
        </a:p>
      </dgm:t>
    </dgm:pt>
    <dgm:pt modelId="{DC827C60-0E13-4E49-A195-0D49E146763E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সকালের</a:t>
          </a:r>
          <a:r>
            <a: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নাস্তার</a:t>
          </a:r>
          <a:r>
            <a: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আগে</a:t>
          </a:r>
          <a:endParaRPr lang="en-US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6B5C6265-BBE1-41A5-86CB-A2EAFA9069A0}" type="parTrans" cxnId="{A3B9CEA2-6CB9-4316-B6DF-91B2C6CF9976}">
      <dgm:prSet/>
      <dgm:spPr/>
      <dgm:t>
        <a:bodyPr/>
        <a:lstStyle/>
        <a:p>
          <a:endParaRPr lang="en-US"/>
        </a:p>
      </dgm:t>
    </dgm:pt>
    <dgm:pt modelId="{70C2C1DC-23A9-4353-8395-6B7B590E8782}" type="sibTrans" cxnId="{A3B9CEA2-6CB9-4316-B6DF-91B2C6CF9976}">
      <dgm:prSet/>
      <dgm:spPr/>
      <dgm:t>
        <a:bodyPr/>
        <a:lstStyle/>
        <a:p>
          <a:endParaRPr lang="en-US"/>
        </a:p>
      </dgm:t>
    </dgm:pt>
    <dgm:pt modelId="{CB14BD29-3805-44EA-8595-DB5B132918A8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রাতের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খাবারের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আগে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C1956DC-52A4-4468-B30D-FDB6C1BD87C0}" type="parTrans" cxnId="{00A8FB60-E44C-4A52-A702-8F957406B1C9}">
      <dgm:prSet/>
      <dgm:spPr/>
      <dgm:t>
        <a:bodyPr/>
        <a:lstStyle/>
        <a:p>
          <a:endParaRPr lang="en-US"/>
        </a:p>
      </dgm:t>
    </dgm:pt>
    <dgm:pt modelId="{E9E2DBAD-A48E-4237-9984-0C60010EC308}" type="sibTrans" cxnId="{00A8FB60-E44C-4A52-A702-8F957406B1C9}">
      <dgm:prSet/>
      <dgm:spPr/>
      <dgm:t>
        <a:bodyPr/>
        <a:lstStyle/>
        <a:p>
          <a:endParaRPr lang="en-US"/>
        </a:p>
      </dgm:t>
    </dgm:pt>
    <dgm:pt modelId="{6FB20334-10E6-41A3-BF4A-DD51145CA39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টয়লেট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ব্যবহারের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BEE6208-3C08-477E-9B28-D0CDEECD7B9A}" type="parTrans" cxnId="{A66A9A6A-3023-424C-8B24-8892CF1DFDDD}">
      <dgm:prSet/>
      <dgm:spPr/>
      <dgm:t>
        <a:bodyPr/>
        <a:lstStyle/>
        <a:p>
          <a:endParaRPr lang="en-US"/>
        </a:p>
      </dgm:t>
    </dgm:pt>
    <dgm:pt modelId="{BEEF54C3-EE8B-4453-8607-B519621C6A46}" type="sibTrans" cxnId="{A66A9A6A-3023-424C-8B24-8892CF1DFDDD}">
      <dgm:prSet/>
      <dgm:spPr/>
      <dgm:t>
        <a:bodyPr/>
        <a:lstStyle/>
        <a:p>
          <a:endParaRPr lang="en-US"/>
        </a:p>
      </dgm:t>
    </dgm:pt>
    <dgm:pt modelId="{F0402B16-A6C3-4212-820F-815A8133927E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গোসলের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039D94F-7CB4-4ED8-B167-E86BF93119AB}" type="parTrans" cxnId="{3F46D22D-56DE-4AA5-9C59-78217097130A}">
      <dgm:prSet/>
      <dgm:spPr/>
      <dgm:t>
        <a:bodyPr/>
        <a:lstStyle/>
        <a:p>
          <a:endParaRPr lang="en-US"/>
        </a:p>
      </dgm:t>
    </dgm:pt>
    <dgm:pt modelId="{29A5ACAA-5A88-42F8-B5C0-18B0AD6C1FAF}" type="sibTrans" cxnId="{3F46D22D-56DE-4AA5-9C59-78217097130A}">
      <dgm:prSet/>
      <dgm:spPr/>
      <dgm:t>
        <a:bodyPr/>
        <a:lstStyle/>
        <a:p>
          <a:endParaRPr lang="en-US"/>
        </a:p>
      </dgm:t>
    </dgm:pt>
    <dgm:pt modelId="{DAC2C26A-5A80-49D8-982C-6CA5BF9016E4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দুপুরের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খাবারের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আগে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9EB0E79-8E87-43DD-B062-1DE4C8AD91AD}" type="parTrans" cxnId="{40A95B27-D4DC-4F63-9F76-7898F18D445F}">
      <dgm:prSet/>
      <dgm:spPr/>
      <dgm:t>
        <a:bodyPr/>
        <a:lstStyle/>
        <a:p>
          <a:endParaRPr lang="en-US"/>
        </a:p>
      </dgm:t>
    </dgm:pt>
    <dgm:pt modelId="{0CE78588-E8A2-4C0E-998D-FC1A48F2D1A2}" type="sibTrans" cxnId="{40A95B27-D4DC-4F63-9F76-7898F18D445F}">
      <dgm:prSet/>
      <dgm:spPr/>
      <dgm:t>
        <a:bodyPr/>
        <a:lstStyle/>
        <a:p>
          <a:endParaRPr lang="en-US"/>
        </a:p>
      </dgm:t>
    </dgm:pt>
    <dgm:pt modelId="{BB24371B-FDB2-4470-9ABE-62111FA6CF76}" type="pres">
      <dgm:prSet presAssocID="{EF7B2606-6088-43BE-9DC4-D708F570D0A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45C3C49-546D-49A9-A546-776E3DCB17B4}" type="pres">
      <dgm:prSet presAssocID="{03C85F40-622F-4074-9FAA-0AE75582BAC5}" presName="centerShape" presStyleLbl="node0" presStyleIdx="0" presStyleCnt="1"/>
      <dgm:spPr/>
    </dgm:pt>
    <dgm:pt modelId="{F2CB37E4-3B09-4F2A-8CE9-ED6412C2DB2F}" type="pres">
      <dgm:prSet presAssocID="{DC827C60-0E13-4E49-A195-0D49E146763E}" presName="node" presStyleLbl="node1" presStyleIdx="0" presStyleCnt="5" custRadScaleRad="101641" custRadScaleInc="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84072-FA6D-46B9-9012-6DE09874C338}" type="pres">
      <dgm:prSet presAssocID="{DC827C60-0E13-4E49-A195-0D49E146763E}" presName="dummy" presStyleCnt="0"/>
      <dgm:spPr/>
    </dgm:pt>
    <dgm:pt modelId="{DD04EA3D-1BCF-438B-8EE5-82A8A9577DD4}" type="pres">
      <dgm:prSet presAssocID="{70C2C1DC-23A9-4353-8395-6B7B590E8782}" presName="sibTrans" presStyleLbl="sibTrans2D1" presStyleIdx="0" presStyleCnt="5"/>
      <dgm:spPr/>
    </dgm:pt>
    <dgm:pt modelId="{A3503655-2B17-499C-8639-E13CA3218A07}" type="pres">
      <dgm:prSet presAssocID="{DAC2C26A-5A80-49D8-982C-6CA5BF9016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75B5-2F19-402A-9D66-212EADB50710}" type="pres">
      <dgm:prSet presAssocID="{DAC2C26A-5A80-49D8-982C-6CA5BF9016E4}" presName="dummy" presStyleCnt="0"/>
      <dgm:spPr/>
    </dgm:pt>
    <dgm:pt modelId="{A58D8C89-6F22-41C1-80B6-29769E93860C}" type="pres">
      <dgm:prSet presAssocID="{0CE78588-E8A2-4C0E-998D-FC1A48F2D1A2}" presName="sibTrans" presStyleLbl="sibTrans2D1" presStyleIdx="1" presStyleCnt="5"/>
      <dgm:spPr/>
    </dgm:pt>
    <dgm:pt modelId="{1A3D945A-AA11-45A5-BBDB-FED4B62321DD}" type="pres">
      <dgm:prSet presAssocID="{CB14BD29-3805-44EA-8595-DB5B132918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92E2D-766F-41C9-B6B6-FEF0EACB519B}" type="pres">
      <dgm:prSet presAssocID="{CB14BD29-3805-44EA-8595-DB5B132918A8}" presName="dummy" presStyleCnt="0"/>
      <dgm:spPr/>
    </dgm:pt>
    <dgm:pt modelId="{8FDF3570-9CF9-499D-A782-F5C7556E2918}" type="pres">
      <dgm:prSet presAssocID="{E9E2DBAD-A48E-4237-9984-0C60010EC308}" presName="sibTrans" presStyleLbl="sibTrans2D1" presStyleIdx="2" presStyleCnt="5"/>
      <dgm:spPr/>
    </dgm:pt>
    <dgm:pt modelId="{0156432F-29DA-4CAB-AEAE-29F341530722}" type="pres">
      <dgm:prSet presAssocID="{6FB20334-10E6-41A3-BF4A-DD51145CA39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D4BAD-62FA-40BA-A47F-7FB39036E350}" type="pres">
      <dgm:prSet presAssocID="{6FB20334-10E6-41A3-BF4A-DD51145CA395}" presName="dummy" presStyleCnt="0"/>
      <dgm:spPr/>
    </dgm:pt>
    <dgm:pt modelId="{B63B1053-C790-425A-9CC9-66EC22B31777}" type="pres">
      <dgm:prSet presAssocID="{BEEF54C3-EE8B-4453-8607-B519621C6A46}" presName="sibTrans" presStyleLbl="sibTrans2D1" presStyleIdx="3" presStyleCnt="5"/>
      <dgm:spPr/>
    </dgm:pt>
    <dgm:pt modelId="{9A62CE49-8B72-4918-BBFF-E98EAA30E456}" type="pres">
      <dgm:prSet presAssocID="{F0402B16-A6C3-4212-820F-815A813392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7EF1F-22B8-4BB4-92ED-2E19D4A17E79}" type="pres">
      <dgm:prSet presAssocID="{F0402B16-A6C3-4212-820F-815A8133927E}" presName="dummy" presStyleCnt="0"/>
      <dgm:spPr/>
    </dgm:pt>
    <dgm:pt modelId="{BAF3A063-4C23-4B85-B7BF-43FEB3A77B2C}" type="pres">
      <dgm:prSet presAssocID="{29A5ACAA-5A88-42F8-B5C0-18B0AD6C1FAF}" presName="sibTrans" presStyleLbl="sibTrans2D1" presStyleIdx="4" presStyleCnt="5"/>
      <dgm:spPr/>
    </dgm:pt>
  </dgm:ptLst>
  <dgm:cxnLst>
    <dgm:cxn modelId="{20C6D84E-5887-4798-9C55-B8BC84D63C18}" type="presOf" srcId="{F0402B16-A6C3-4212-820F-815A8133927E}" destId="{9A62CE49-8B72-4918-BBFF-E98EAA30E456}" srcOrd="0" destOrd="0" presId="urn:microsoft.com/office/officeart/2005/8/layout/radial6"/>
    <dgm:cxn modelId="{3637B9C0-FC38-41AA-8D29-22F921DAFF6B}" type="presOf" srcId="{6FB20334-10E6-41A3-BF4A-DD51145CA395}" destId="{0156432F-29DA-4CAB-AEAE-29F341530722}" srcOrd="0" destOrd="0" presId="urn:microsoft.com/office/officeart/2005/8/layout/radial6"/>
    <dgm:cxn modelId="{A3B9CEA2-6CB9-4316-B6DF-91B2C6CF9976}" srcId="{03C85F40-622F-4074-9FAA-0AE75582BAC5}" destId="{DC827C60-0E13-4E49-A195-0D49E146763E}" srcOrd="0" destOrd="0" parTransId="{6B5C6265-BBE1-41A5-86CB-A2EAFA9069A0}" sibTransId="{70C2C1DC-23A9-4353-8395-6B7B590E8782}"/>
    <dgm:cxn modelId="{E28DAC00-6E92-4CA0-AD45-E99178A52293}" type="presOf" srcId="{70C2C1DC-23A9-4353-8395-6B7B590E8782}" destId="{DD04EA3D-1BCF-438B-8EE5-82A8A9577DD4}" srcOrd="0" destOrd="0" presId="urn:microsoft.com/office/officeart/2005/8/layout/radial6"/>
    <dgm:cxn modelId="{38F04D06-670C-4B2F-BBAD-B8709658CE54}" srcId="{EF7B2606-6088-43BE-9DC4-D708F570D0AB}" destId="{03C85F40-622F-4074-9FAA-0AE75582BAC5}" srcOrd="0" destOrd="0" parTransId="{DA75DE6F-599D-4968-A4AB-29CAA261A928}" sibTransId="{1F21C60E-29C5-4C5F-98E6-4871AAB4EBA1}"/>
    <dgm:cxn modelId="{00A8FB60-E44C-4A52-A702-8F957406B1C9}" srcId="{03C85F40-622F-4074-9FAA-0AE75582BAC5}" destId="{CB14BD29-3805-44EA-8595-DB5B132918A8}" srcOrd="2" destOrd="0" parTransId="{FC1956DC-52A4-4468-B30D-FDB6C1BD87C0}" sibTransId="{E9E2DBAD-A48E-4237-9984-0C60010EC308}"/>
    <dgm:cxn modelId="{40A95B27-D4DC-4F63-9F76-7898F18D445F}" srcId="{03C85F40-622F-4074-9FAA-0AE75582BAC5}" destId="{DAC2C26A-5A80-49D8-982C-6CA5BF9016E4}" srcOrd="1" destOrd="0" parTransId="{B9EB0E79-8E87-43DD-B062-1DE4C8AD91AD}" sibTransId="{0CE78588-E8A2-4C0E-998D-FC1A48F2D1A2}"/>
    <dgm:cxn modelId="{78A99B90-B902-4DF9-BB63-E2A82CEEE42E}" type="presOf" srcId="{CB14BD29-3805-44EA-8595-DB5B132918A8}" destId="{1A3D945A-AA11-45A5-BBDB-FED4B62321DD}" srcOrd="0" destOrd="0" presId="urn:microsoft.com/office/officeart/2005/8/layout/radial6"/>
    <dgm:cxn modelId="{7216C558-FD22-41D5-AA8E-1270009EBA8A}" type="presOf" srcId="{DAC2C26A-5A80-49D8-982C-6CA5BF9016E4}" destId="{A3503655-2B17-499C-8639-E13CA3218A07}" srcOrd="0" destOrd="0" presId="urn:microsoft.com/office/officeart/2005/8/layout/radial6"/>
    <dgm:cxn modelId="{147819ED-45C4-407F-BC00-1AAE3BC6DCD2}" type="presOf" srcId="{29A5ACAA-5A88-42F8-B5C0-18B0AD6C1FAF}" destId="{BAF3A063-4C23-4B85-B7BF-43FEB3A77B2C}" srcOrd="0" destOrd="0" presId="urn:microsoft.com/office/officeart/2005/8/layout/radial6"/>
    <dgm:cxn modelId="{A66A9A6A-3023-424C-8B24-8892CF1DFDDD}" srcId="{03C85F40-622F-4074-9FAA-0AE75582BAC5}" destId="{6FB20334-10E6-41A3-BF4A-DD51145CA395}" srcOrd="3" destOrd="0" parTransId="{8BEE6208-3C08-477E-9B28-D0CDEECD7B9A}" sibTransId="{BEEF54C3-EE8B-4453-8607-B519621C6A46}"/>
    <dgm:cxn modelId="{CBCD465A-2880-4E5D-BC21-68D7DB07F4FF}" type="presOf" srcId="{03C85F40-622F-4074-9FAA-0AE75582BAC5}" destId="{A45C3C49-546D-49A9-A546-776E3DCB17B4}" srcOrd="0" destOrd="0" presId="urn:microsoft.com/office/officeart/2005/8/layout/radial6"/>
    <dgm:cxn modelId="{85F575E5-DF96-4A89-9FDB-8C771E0C4839}" type="presOf" srcId="{0CE78588-E8A2-4C0E-998D-FC1A48F2D1A2}" destId="{A58D8C89-6F22-41C1-80B6-29769E93860C}" srcOrd="0" destOrd="0" presId="urn:microsoft.com/office/officeart/2005/8/layout/radial6"/>
    <dgm:cxn modelId="{3E6B75A0-C33C-4722-8DEB-DE58AB67CB21}" type="presOf" srcId="{BEEF54C3-EE8B-4453-8607-B519621C6A46}" destId="{B63B1053-C790-425A-9CC9-66EC22B31777}" srcOrd="0" destOrd="0" presId="urn:microsoft.com/office/officeart/2005/8/layout/radial6"/>
    <dgm:cxn modelId="{3F46D22D-56DE-4AA5-9C59-78217097130A}" srcId="{03C85F40-622F-4074-9FAA-0AE75582BAC5}" destId="{F0402B16-A6C3-4212-820F-815A8133927E}" srcOrd="4" destOrd="0" parTransId="{C039D94F-7CB4-4ED8-B167-E86BF93119AB}" sibTransId="{29A5ACAA-5A88-42F8-B5C0-18B0AD6C1FAF}"/>
    <dgm:cxn modelId="{35522698-DABF-4E3D-9930-BA61B407AEAC}" type="presOf" srcId="{EF7B2606-6088-43BE-9DC4-D708F570D0AB}" destId="{BB24371B-FDB2-4470-9ABE-62111FA6CF76}" srcOrd="0" destOrd="0" presId="urn:microsoft.com/office/officeart/2005/8/layout/radial6"/>
    <dgm:cxn modelId="{21120614-0498-4420-8096-3EAC3334F5BA}" type="presOf" srcId="{E9E2DBAD-A48E-4237-9984-0C60010EC308}" destId="{8FDF3570-9CF9-499D-A782-F5C7556E2918}" srcOrd="0" destOrd="0" presId="urn:microsoft.com/office/officeart/2005/8/layout/radial6"/>
    <dgm:cxn modelId="{3FF22F93-018B-40AB-B9CC-0AFED199C4FA}" type="presOf" srcId="{DC827C60-0E13-4E49-A195-0D49E146763E}" destId="{F2CB37E4-3B09-4F2A-8CE9-ED6412C2DB2F}" srcOrd="0" destOrd="0" presId="urn:microsoft.com/office/officeart/2005/8/layout/radial6"/>
    <dgm:cxn modelId="{C0ECD1EA-E403-437A-9742-FDDC55A10253}" type="presParOf" srcId="{BB24371B-FDB2-4470-9ABE-62111FA6CF76}" destId="{A45C3C49-546D-49A9-A546-776E3DCB17B4}" srcOrd="0" destOrd="0" presId="urn:microsoft.com/office/officeart/2005/8/layout/radial6"/>
    <dgm:cxn modelId="{603FD624-0824-47F3-BCF3-9D64B11FF542}" type="presParOf" srcId="{BB24371B-FDB2-4470-9ABE-62111FA6CF76}" destId="{F2CB37E4-3B09-4F2A-8CE9-ED6412C2DB2F}" srcOrd="1" destOrd="0" presId="urn:microsoft.com/office/officeart/2005/8/layout/radial6"/>
    <dgm:cxn modelId="{29758151-05D9-4967-99BA-B2DF5F50A8A1}" type="presParOf" srcId="{BB24371B-FDB2-4470-9ABE-62111FA6CF76}" destId="{44884072-FA6D-46B9-9012-6DE09874C338}" srcOrd="2" destOrd="0" presId="urn:microsoft.com/office/officeart/2005/8/layout/radial6"/>
    <dgm:cxn modelId="{8A3640EB-5642-4F6D-84FB-894353DEFDE7}" type="presParOf" srcId="{BB24371B-FDB2-4470-9ABE-62111FA6CF76}" destId="{DD04EA3D-1BCF-438B-8EE5-82A8A9577DD4}" srcOrd="3" destOrd="0" presId="urn:microsoft.com/office/officeart/2005/8/layout/radial6"/>
    <dgm:cxn modelId="{371DC85A-E261-4453-96ED-91A892DC315B}" type="presParOf" srcId="{BB24371B-FDB2-4470-9ABE-62111FA6CF76}" destId="{A3503655-2B17-499C-8639-E13CA3218A07}" srcOrd="4" destOrd="0" presId="urn:microsoft.com/office/officeart/2005/8/layout/radial6"/>
    <dgm:cxn modelId="{C5F1CD7A-1D5A-4D0A-9338-CA8C63D40158}" type="presParOf" srcId="{BB24371B-FDB2-4470-9ABE-62111FA6CF76}" destId="{009D75B5-2F19-402A-9D66-212EADB50710}" srcOrd="5" destOrd="0" presId="urn:microsoft.com/office/officeart/2005/8/layout/radial6"/>
    <dgm:cxn modelId="{2C45921F-45A8-4223-8B8C-8A56CAE093D1}" type="presParOf" srcId="{BB24371B-FDB2-4470-9ABE-62111FA6CF76}" destId="{A58D8C89-6F22-41C1-80B6-29769E93860C}" srcOrd="6" destOrd="0" presId="urn:microsoft.com/office/officeart/2005/8/layout/radial6"/>
    <dgm:cxn modelId="{CE84C969-B95A-4D6B-BB74-A373A2594F78}" type="presParOf" srcId="{BB24371B-FDB2-4470-9ABE-62111FA6CF76}" destId="{1A3D945A-AA11-45A5-BBDB-FED4B62321DD}" srcOrd="7" destOrd="0" presId="urn:microsoft.com/office/officeart/2005/8/layout/radial6"/>
    <dgm:cxn modelId="{8979E48B-B924-47E9-BDFF-E738EA493106}" type="presParOf" srcId="{BB24371B-FDB2-4470-9ABE-62111FA6CF76}" destId="{33792E2D-766F-41C9-B6B6-FEF0EACB519B}" srcOrd="8" destOrd="0" presId="urn:microsoft.com/office/officeart/2005/8/layout/radial6"/>
    <dgm:cxn modelId="{E7BB7E5F-1510-49EC-9837-1E5BB58337E1}" type="presParOf" srcId="{BB24371B-FDB2-4470-9ABE-62111FA6CF76}" destId="{8FDF3570-9CF9-499D-A782-F5C7556E2918}" srcOrd="9" destOrd="0" presId="urn:microsoft.com/office/officeart/2005/8/layout/radial6"/>
    <dgm:cxn modelId="{4B5304ED-9445-4B0B-B629-01798F86D769}" type="presParOf" srcId="{BB24371B-FDB2-4470-9ABE-62111FA6CF76}" destId="{0156432F-29DA-4CAB-AEAE-29F341530722}" srcOrd="10" destOrd="0" presId="urn:microsoft.com/office/officeart/2005/8/layout/radial6"/>
    <dgm:cxn modelId="{EF93DE7F-C86D-4CCB-9B11-BC88A92576A8}" type="presParOf" srcId="{BB24371B-FDB2-4470-9ABE-62111FA6CF76}" destId="{030D4BAD-62FA-40BA-A47F-7FB39036E350}" srcOrd="11" destOrd="0" presId="urn:microsoft.com/office/officeart/2005/8/layout/radial6"/>
    <dgm:cxn modelId="{30FF2329-1991-408F-B3D7-47C5A82CFE9C}" type="presParOf" srcId="{BB24371B-FDB2-4470-9ABE-62111FA6CF76}" destId="{B63B1053-C790-425A-9CC9-66EC22B31777}" srcOrd="12" destOrd="0" presId="urn:microsoft.com/office/officeart/2005/8/layout/radial6"/>
    <dgm:cxn modelId="{05AF5D58-BBB7-4E58-8BBA-58AE54F41904}" type="presParOf" srcId="{BB24371B-FDB2-4470-9ABE-62111FA6CF76}" destId="{9A62CE49-8B72-4918-BBFF-E98EAA30E456}" srcOrd="13" destOrd="0" presId="urn:microsoft.com/office/officeart/2005/8/layout/radial6"/>
    <dgm:cxn modelId="{EDBAFB23-FDD7-42FD-A274-8F06824EA82D}" type="presParOf" srcId="{BB24371B-FDB2-4470-9ABE-62111FA6CF76}" destId="{EBC7EF1F-22B8-4BB4-92ED-2E19D4A17E79}" srcOrd="14" destOrd="0" presId="urn:microsoft.com/office/officeart/2005/8/layout/radial6"/>
    <dgm:cxn modelId="{3E8203B8-C742-4E90-A845-A8B4CA708506}" type="presParOf" srcId="{BB24371B-FDB2-4470-9ABE-62111FA6CF76}" destId="{BAF3A063-4C23-4B85-B7BF-43FEB3A77B2C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15E93-29C6-4661-9D93-2770694A701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3261B-FF03-44AD-A32A-8CD859895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4FC14-3225-4B0A-8577-1CCB4A4FC2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76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4FC14-3225-4B0A-8577-1CCB4A4FC2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766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4FC14-3225-4B0A-8577-1CCB4A4FC2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676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98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1371600"/>
            <a:ext cx="9144000" cy="152400"/>
          </a:xfrm>
          <a:prstGeom prst="flowChartTerminator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5"/>
          <p:cNvGrpSpPr/>
          <p:nvPr/>
        </p:nvGrpSpPr>
        <p:grpSpPr>
          <a:xfrm>
            <a:off x="-1295400" y="1149460"/>
            <a:ext cx="1741809" cy="4491622"/>
            <a:chOff x="3328563" y="1943390"/>
            <a:chExt cx="1741809" cy="4491622"/>
          </a:xfrm>
        </p:grpSpPr>
        <p:grpSp>
          <p:nvGrpSpPr>
            <p:cNvPr id="3" name="Group 11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-2057400" y="1147011"/>
            <a:ext cx="1741809" cy="4491622"/>
            <a:chOff x="3328563" y="1943390"/>
            <a:chExt cx="1741809" cy="4491622"/>
          </a:xfrm>
        </p:grpSpPr>
        <p:grpSp>
          <p:nvGrpSpPr>
            <p:cNvPr id="8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0"/>
          <p:cNvGrpSpPr/>
          <p:nvPr/>
        </p:nvGrpSpPr>
        <p:grpSpPr>
          <a:xfrm>
            <a:off x="-2819400" y="1179095"/>
            <a:ext cx="1741809" cy="4491622"/>
            <a:chOff x="3328563" y="1943390"/>
            <a:chExt cx="1741809" cy="4491622"/>
          </a:xfrm>
        </p:grpSpPr>
        <p:grpSp>
          <p:nvGrpSpPr>
            <p:cNvPr id="11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5"/>
          <p:cNvGrpSpPr/>
          <p:nvPr/>
        </p:nvGrpSpPr>
        <p:grpSpPr>
          <a:xfrm>
            <a:off x="-3886200" y="1147011"/>
            <a:ext cx="1741809" cy="4491622"/>
            <a:chOff x="3328563" y="1943390"/>
            <a:chExt cx="1741809" cy="4491622"/>
          </a:xfrm>
        </p:grpSpPr>
        <p:grpSp>
          <p:nvGrpSpPr>
            <p:cNvPr id="14" name="Group 8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8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 Diagonal Corner Rectangle 9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91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4.44444E-6 L 0.6296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4.07407E-6 L 0.55469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7018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0" descr="IMG_20170522_13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67609" y="1752600"/>
            <a:ext cx="3366191" cy="4564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1214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045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Document 55"/>
          <p:cNvSpPr/>
          <p:nvPr/>
        </p:nvSpPr>
        <p:spPr>
          <a:xfrm>
            <a:off x="5257800" y="762000"/>
            <a:ext cx="3429000" cy="5638800"/>
          </a:xfrm>
          <a:prstGeom prst="flowChartDocument">
            <a:avLst/>
          </a:prstGeom>
          <a:gradFill>
            <a:gsLst>
              <a:gs pos="51000">
                <a:srgbClr val="5E9EFF">
                  <a:alpha val="3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অশান্ত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চটপটে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খুশবু</a:t>
            </a:r>
            <a:r>
              <a:rPr lang="en-US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সুবাস</a:t>
            </a:r>
            <a:r>
              <a:rPr lang="en-US" sz="40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থাবায়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যতটুকু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045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Document 55"/>
          <p:cNvSpPr/>
          <p:nvPr/>
        </p:nvSpPr>
        <p:spPr>
          <a:xfrm>
            <a:off x="5181600" y="762000"/>
            <a:ext cx="3429000" cy="5943600"/>
          </a:xfrm>
          <a:prstGeom prst="flowChartDocument">
            <a:avLst/>
          </a:prstGeom>
          <a:gradFill>
            <a:gsLst>
              <a:gs pos="51000">
                <a:srgbClr val="5E9EFF">
                  <a:alpha val="3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স্বভাব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অন্তুকে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494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 descr="IMG_20170522_130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76"/>
            <a:ext cx="3346179" cy="4876724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6858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49690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0" y="990600"/>
            <a:ext cx="3276600" cy="49690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0" y="1371600"/>
            <a:ext cx="9144000" cy="152400"/>
          </a:xfrm>
          <a:prstGeom prst="flowChartTerminator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15"/>
          <p:cNvGrpSpPr/>
          <p:nvPr/>
        </p:nvGrpSpPr>
        <p:grpSpPr>
          <a:xfrm>
            <a:off x="-304800" y="1143000"/>
            <a:ext cx="1741809" cy="4529626"/>
            <a:chOff x="3379187" y="1943390"/>
            <a:chExt cx="1741809" cy="4529626"/>
          </a:xfrm>
        </p:grpSpPr>
        <p:grpSp>
          <p:nvGrpSpPr>
            <p:cNvPr id="3" name="Group 116"/>
            <p:cNvGrpSpPr/>
            <p:nvPr/>
          </p:nvGrpSpPr>
          <p:grpSpPr>
            <a:xfrm>
              <a:off x="3379187" y="1943390"/>
              <a:ext cx="1741809" cy="4529626"/>
              <a:chOff x="3384881" y="1905000"/>
              <a:chExt cx="1741809" cy="4529626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84881" y="4704034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ন্ত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70"/>
          <p:cNvGrpSpPr/>
          <p:nvPr/>
        </p:nvGrpSpPr>
        <p:grpSpPr>
          <a:xfrm>
            <a:off x="-2514600" y="1143000"/>
            <a:ext cx="1741809" cy="4491622"/>
            <a:chOff x="3328563" y="1943390"/>
            <a:chExt cx="1741809" cy="4491622"/>
          </a:xfrm>
        </p:grpSpPr>
        <p:grpSp>
          <p:nvGrpSpPr>
            <p:cNvPr id="8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ঞ্চ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00"/>
          <p:cNvGrpSpPr/>
          <p:nvPr/>
        </p:nvGrpSpPr>
        <p:grpSpPr>
          <a:xfrm>
            <a:off x="-4724400" y="1143000"/>
            <a:ext cx="1741809" cy="4491622"/>
            <a:chOff x="3328563" y="1943390"/>
            <a:chExt cx="1741809" cy="4491622"/>
          </a:xfrm>
        </p:grpSpPr>
        <p:grpSp>
          <p:nvGrpSpPr>
            <p:cNvPr id="11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ন্ধ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91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4.04624E-7 L 0.62968 0.00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1371600"/>
            <a:ext cx="9144000" cy="152400"/>
          </a:xfrm>
          <a:prstGeom prst="flowChartTermina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304800" y="1143000"/>
            <a:ext cx="1741809" cy="4580756"/>
            <a:chOff x="-304800" y="1143000"/>
            <a:chExt cx="1741809" cy="4580756"/>
          </a:xfrm>
        </p:grpSpPr>
        <p:grpSp>
          <p:nvGrpSpPr>
            <p:cNvPr id="2" name="Group 115"/>
            <p:cNvGrpSpPr/>
            <p:nvPr/>
          </p:nvGrpSpPr>
          <p:grpSpPr>
            <a:xfrm>
              <a:off x="-304800" y="1143000"/>
              <a:ext cx="1741809" cy="4529626"/>
              <a:chOff x="3379187" y="1943390"/>
              <a:chExt cx="1741809" cy="4529626"/>
            </a:xfrm>
          </p:grpSpPr>
          <p:grpSp>
            <p:nvGrpSpPr>
              <p:cNvPr id="3" name="Group 116"/>
              <p:cNvGrpSpPr/>
              <p:nvPr/>
            </p:nvGrpSpPr>
            <p:grpSpPr>
              <a:xfrm>
                <a:off x="3379187" y="1943390"/>
                <a:ext cx="1741809" cy="4529626"/>
                <a:chOff x="3384881" y="1905000"/>
                <a:chExt cx="1741809" cy="4529626"/>
              </a:xfrm>
            </p:grpSpPr>
            <p:sp>
              <p:nvSpPr>
                <p:cNvPr id="119" name="Freeform 118"/>
                <p:cNvSpPr/>
                <p:nvPr/>
              </p:nvSpPr>
              <p:spPr>
                <a:xfrm>
                  <a:off x="3909158" y="1905000"/>
                  <a:ext cx="669769" cy="609600"/>
                </a:xfrm>
                <a:custGeom>
                  <a:avLst/>
                  <a:gdLst>
                    <a:gd name="connsiteX0" fmla="*/ 326869 w 669769"/>
                    <a:gd name="connsiteY0" fmla="*/ 0 h 609600"/>
                    <a:gd name="connsiteX1" fmla="*/ 669769 w 669769"/>
                    <a:gd name="connsiteY1" fmla="*/ 304800 h 609600"/>
                    <a:gd name="connsiteX2" fmla="*/ 326869 w 669769"/>
                    <a:gd name="connsiteY2" fmla="*/ 609600 h 609600"/>
                    <a:gd name="connsiteX3" fmla="*/ 10916 w 669769"/>
                    <a:gd name="connsiteY3" fmla="*/ 423442 h 609600"/>
                    <a:gd name="connsiteX4" fmla="*/ 0 w 669769"/>
                    <a:gd name="connsiteY4" fmla="*/ 375383 h 609600"/>
                    <a:gd name="connsiteX5" fmla="*/ 12392 w 669769"/>
                    <a:gd name="connsiteY5" fmla="*/ 375012 h 609600"/>
                    <a:gd name="connsiteX6" fmla="*/ 150608 w 669769"/>
                    <a:gd name="connsiteY6" fmla="*/ 361222 h 609600"/>
                    <a:gd name="connsiteX7" fmla="*/ 151340 w 669769"/>
                    <a:gd name="connsiteY7" fmla="*/ 364121 h 609600"/>
                    <a:gd name="connsiteX8" fmla="*/ 326869 w 669769"/>
                    <a:gd name="connsiteY8" fmla="*/ 457200 h 609600"/>
                    <a:gd name="connsiteX9" fmla="*/ 517369 w 669769"/>
                    <a:gd name="connsiteY9" fmla="*/ 304800 h 609600"/>
                    <a:gd name="connsiteX10" fmla="*/ 326869 w 669769"/>
                    <a:gd name="connsiteY10" fmla="*/ 152400 h 609600"/>
                    <a:gd name="connsiteX11" fmla="*/ 151340 w 669769"/>
                    <a:gd name="connsiteY11" fmla="*/ 245479 h 609600"/>
                    <a:gd name="connsiteX12" fmla="*/ 150608 w 669769"/>
                    <a:gd name="connsiteY12" fmla="*/ 248379 h 609600"/>
                    <a:gd name="connsiteX13" fmla="*/ 12392 w 669769"/>
                    <a:gd name="connsiteY13" fmla="*/ 234588 h 609600"/>
                    <a:gd name="connsiteX14" fmla="*/ 0 w 669769"/>
                    <a:gd name="connsiteY14" fmla="*/ 234218 h 609600"/>
                    <a:gd name="connsiteX15" fmla="*/ 10916 w 669769"/>
                    <a:gd name="connsiteY15" fmla="*/ 186158 h 609600"/>
                    <a:gd name="connsiteX16" fmla="*/ 326869 w 669769"/>
                    <a:gd name="connsiteY16" fmla="*/ 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9769" h="609600">
                      <a:moveTo>
                        <a:pt x="326869" y="0"/>
                      </a:moveTo>
                      <a:cubicBezTo>
                        <a:pt x="516247" y="0"/>
                        <a:pt x="669769" y="136464"/>
                        <a:pt x="669769" y="304800"/>
                      </a:cubicBezTo>
                      <a:cubicBezTo>
                        <a:pt x="669769" y="473136"/>
                        <a:pt x="516247" y="609600"/>
                        <a:pt x="326869" y="609600"/>
                      </a:cubicBezTo>
                      <a:cubicBezTo>
                        <a:pt x="184836" y="609600"/>
                        <a:pt x="62971" y="532839"/>
                        <a:pt x="10916" y="423442"/>
                      </a:cubicBezTo>
                      <a:lnTo>
                        <a:pt x="0" y="375383"/>
                      </a:lnTo>
                      <a:lnTo>
                        <a:pt x="12392" y="375012"/>
                      </a:lnTo>
                      <a:lnTo>
                        <a:pt x="150608" y="361222"/>
                      </a:lnTo>
                      <a:lnTo>
                        <a:pt x="151340" y="364121"/>
                      </a:lnTo>
                      <a:cubicBezTo>
                        <a:pt x="180259" y="418820"/>
                        <a:pt x="247962" y="457200"/>
                        <a:pt x="326869" y="457200"/>
                      </a:cubicBezTo>
                      <a:cubicBezTo>
                        <a:pt x="432079" y="457200"/>
                        <a:pt x="517369" y="388968"/>
                        <a:pt x="517369" y="304800"/>
                      </a:cubicBezTo>
                      <a:cubicBezTo>
                        <a:pt x="517369" y="220632"/>
                        <a:pt x="432079" y="152400"/>
                        <a:pt x="326869" y="152400"/>
                      </a:cubicBezTo>
                      <a:cubicBezTo>
                        <a:pt x="247962" y="152400"/>
                        <a:pt x="180259" y="190781"/>
                        <a:pt x="151340" y="245479"/>
                      </a:cubicBezTo>
                      <a:lnTo>
                        <a:pt x="150608" y="248379"/>
                      </a:lnTo>
                      <a:lnTo>
                        <a:pt x="12392" y="234588"/>
                      </a:lnTo>
                      <a:lnTo>
                        <a:pt x="0" y="234218"/>
                      </a:lnTo>
                      <a:lnTo>
                        <a:pt x="10916" y="186158"/>
                      </a:lnTo>
                      <a:cubicBezTo>
                        <a:pt x="62971" y="76761"/>
                        <a:pt x="184836" y="0"/>
                        <a:pt x="326869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" name="Group 119"/>
                <p:cNvGrpSpPr/>
                <p:nvPr/>
              </p:nvGrpSpPr>
              <p:grpSpPr>
                <a:xfrm rot="2722710">
                  <a:off x="3542152" y="2794917"/>
                  <a:ext cx="1356360" cy="1356360"/>
                  <a:chOff x="5181600" y="4038600"/>
                  <a:chExt cx="1356360" cy="1356360"/>
                </a:xfrm>
                <a:solidFill>
                  <a:srgbClr val="FF0000"/>
                </a:solidFill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5181600" y="4038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334000" y="4191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486400" y="4343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5638800" y="4495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/>
                  <p:cNvSpPr/>
                  <p:nvPr/>
                </p:nvSpPr>
                <p:spPr>
                  <a:xfrm>
                    <a:off x="5791200" y="46482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Oval 126"/>
                  <p:cNvSpPr/>
                  <p:nvPr/>
                </p:nvSpPr>
                <p:spPr>
                  <a:xfrm>
                    <a:off x="5943600" y="4800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6096000" y="4953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/>
                  <p:cNvSpPr/>
                  <p:nvPr/>
                </p:nvSpPr>
                <p:spPr>
                  <a:xfrm>
                    <a:off x="6248400" y="5105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6400800" y="5257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1" name="Round Diagonal Corner Rectangle 120"/>
                <p:cNvSpPr/>
                <p:nvPr/>
              </p:nvSpPr>
              <p:spPr>
                <a:xfrm rot="19072746">
                  <a:off x="3384881" y="4704034"/>
                  <a:ext cx="1741809" cy="1730592"/>
                </a:xfrm>
                <a:prstGeom prst="round2DiagRect">
                  <a:avLst>
                    <a:gd name="adj1" fmla="val 16667"/>
                    <a:gd name="adj2" fmla="val 23413"/>
                  </a:avLst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7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18" name="Oval 117"/>
              <p:cNvSpPr/>
              <p:nvPr/>
            </p:nvSpPr>
            <p:spPr>
              <a:xfrm rot="2722710">
                <a:off x="4143108" y="4582981"/>
                <a:ext cx="164858" cy="156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 rot="18964107">
              <a:off x="-74056" y="4485701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ন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18964107">
              <a:off x="485926" y="3950880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ত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-2514600" y="1143000"/>
            <a:ext cx="1741809" cy="4503136"/>
            <a:chOff x="-2514600" y="1143000"/>
            <a:chExt cx="1741809" cy="4503136"/>
          </a:xfrm>
        </p:grpSpPr>
        <p:grpSp>
          <p:nvGrpSpPr>
            <p:cNvPr id="7" name="Group 70"/>
            <p:cNvGrpSpPr/>
            <p:nvPr/>
          </p:nvGrpSpPr>
          <p:grpSpPr>
            <a:xfrm>
              <a:off x="-2514600" y="1143000"/>
              <a:ext cx="1741809" cy="4491622"/>
              <a:chOff x="3328563" y="1943390"/>
              <a:chExt cx="1741809" cy="4491622"/>
            </a:xfrm>
          </p:grpSpPr>
          <p:grpSp>
            <p:nvGrpSpPr>
              <p:cNvPr id="8" name="Group 71"/>
              <p:cNvGrpSpPr/>
              <p:nvPr/>
            </p:nvGrpSpPr>
            <p:grpSpPr>
              <a:xfrm>
                <a:off x="3328563" y="1943390"/>
                <a:ext cx="1741809" cy="4491622"/>
                <a:chOff x="3334257" y="1905000"/>
                <a:chExt cx="1741809" cy="4491622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3909158" y="1905000"/>
                  <a:ext cx="669769" cy="609600"/>
                </a:xfrm>
                <a:custGeom>
                  <a:avLst/>
                  <a:gdLst>
                    <a:gd name="connsiteX0" fmla="*/ 326869 w 669769"/>
                    <a:gd name="connsiteY0" fmla="*/ 0 h 609600"/>
                    <a:gd name="connsiteX1" fmla="*/ 669769 w 669769"/>
                    <a:gd name="connsiteY1" fmla="*/ 304800 h 609600"/>
                    <a:gd name="connsiteX2" fmla="*/ 326869 w 669769"/>
                    <a:gd name="connsiteY2" fmla="*/ 609600 h 609600"/>
                    <a:gd name="connsiteX3" fmla="*/ 10916 w 669769"/>
                    <a:gd name="connsiteY3" fmla="*/ 423442 h 609600"/>
                    <a:gd name="connsiteX4" fmla="*/ 0 w 669769"/>
                    <a:gd name="connsiteY4" fmla="*/ 375383 h 609600"/>
                    <a:gd name="connsiteX5" fmla="*/ 12392 w 669769"/>
                    <a:gd name="connsiteY5" fmla="*/ 375012 h 609600"/>
                    <a:gd name="connsiteX6" fmla="*/ 150608 w 669769"/>
                    <a:gd name="connsiteY6" fmla="*/ 361222 h 609600"/>
                    <a:gd name="connsiteX7" fmla="*/ 151340 w 669769"/>
                    <a:gd name="connsiteY7" fmla="*/ 364121 h 609600"/>
                    <a:gd name="connsiteX8" fmla="*/ 326869 w 669769"/>
                    <a:gd name="connsiteY8" fmla="*/ 457200 h 609600"/>
                    <a:gd name="connsiteX9" fmla="*/ 517369 w 669769"/>
                    <a:gd name="connsiteY9" fmla="*/ 304800 h 609600"/>
                    <a:gd name="connsiteX10" fmla="*/ 326869 w 669769"/>
                    <a:gd name="connsiteY10" fmla="*/ 152400 h 609600"/>
                    <a:gd name="connsiteX11" fmla="*/ 151340 w 669769"/>
                    <a:gd name="connsiteY11" fmla="*/ 245479 h 609600"/>
                    <a:gd name="connsiteX12" fmla="*/ 150608 w 669769"/>
                    <a:gd name="connsiteY12" fmla="*/ 248379 h 609600"/>
                    <a:gd name="connsiteX13" fmla="*/ 12392 w 669769"/>
                    <a:gd name="connsiteY13" fmla="*/ 234588 h 609600"/>
                    <a:gd name="connsiteX14" fmla="*/ 0 w 669769"/>
                    <a:gd name="connsiteY14" fmla="*/ 234218 h 609600"/>
                    <a:gd name="connsiteX15" fmla="*/ 10916 w 669769"/>
                    <a:gd name="connsiteY15" fmla="*/ 186158 h 609600"/>
                    <a:gd name="connsiteX16" fmla="*/ 326869 w 669769"/>
                    <a:gd name="connsiteY16" fmla="*/ 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9769" h="609600">
                      <a:moveTo>
                        <a:pt x="326869" y="0"/>
                      </a:moveTo>
                      <a:cubicBezTo>
                        <a:pt x="516247" y="0"/>
                        <a:pt x="669769" y="136464"/>
                        <a:pt x="669769" y="304800"/>
                      </a:cubicBezTo>
                      <a:cubicBezTo>
                        <a:pt x="669769" y="473136"/>
                        <a:pt x="516247" y="609600"/>
                        <a:pt x="326869" y="609600"/>
                      </a:cubicBezTo>
                      <a:cubicBezTo>
                        <a:pt x="184836" y="609600"/>
                        <a:pt x="62971" y="532839"/>
                        <a:pt x="10916" y="423442"/>
                      </a:cubicBezTo>
                      <a:lnTo>
                        <a:pt x="0" y="375383"/>
                      </a:lnTo>
                      <a:lnTo>
                        <a:pt x="12392" y="375012"/>
                      </a:lnTo>
                      <a:lnTo>
                        <a:pt x="150608" y="361222"/>
                      </a:lnTo>
                      <a:lnTo>
                        <a:pt x="151340" y="364121"/>
                      </a:lnTo>
                      <a:cubicBezTo>
                        <a:pt x="180259" y="418820"/>
                        <a:pt x="247962" y="457200"/>
                        <a:pt x="326869" y="457200"/>
                      </a:cubicBezTo>
                      <a:cubicBezTo>
                        <a:pt x="432079" y="457200"/>
                        <a:pt x="517369" y="388968"/>
                        <a:pt x="517369" y="304800"/>
                      </a:cubicBezTo>
                      <a:cubicBezTo>
                        <a:pt x="517369" y="220632"/>
                        <a:pt x="432079" y="152400"/>
                        <a:pt x="326869" y="152400"/>
                      </a:cubicBezTo>
                      <a:cubicBezTo>
                        <a:pt x="247962" y="152400"/>
                        <a:pt x="180259" y="190781"/>
                        <a:pt x="151340" y="245479"/>
                      </a:cubicBezTo>
                      <a:lnTo>
                        <a:pt x="150608" y="248379"/>
                      </a:lnTo>
                      <a:lnTo>
                        <a:pt x="12392" y="234588"/>
                      </a:lnTo>
                      <a:lnTo>
                        <a:pt x="0" y="234218"/>
                      </a:lnTo>
                      <a:lnTo>
                        <a:pt x="10916" y="186158"/>
                      </a:lnTo>
                      <a:cubicBezTo>
                        <a:pt x="62971" y="76761"/>
                        <a:pt x="184836" y="0"/>
                        <a:pt x="326869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" name="Group 74"/>
                <p:cNvGrpSpPr/>
                <p:nvPr/>
              </p:nvGrpSpPr>
              <p:grpSpPr>
                <a:xfrm rot="2722710">
                  <a:off x="3542152" y="2794917"/>
                  <a:ext cx="1356360" cy="1356360"/>
                  <a:chOff x="5181600" y="4038600"/>
                  <a:chExt cx="1356360" cy="1356360"/>
                </a:xfrm>
                <a:solidFill>
                  <a:srgbClr val="FF0000"/>
                </a:solidFill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5181600" y="4038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5334000" y="4191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486400" y="4343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5638800" y="4495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791200" y="46482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943600" y="4800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6096000" y="4953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6248400" y="5105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6400800" y="5257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6" name="Round Diagonal Corner Rectangle 75"/>
                <p:cNvSpPr/>
                <p:nvPr/>
              </p:nvSpPr>
              <p:spPr>
                <a:xfrm rot="19072746">
                  <a:off x="3334257" y="4666030"/>
                  <a:ext cx="1741809" cy="1730592"/>
                </a:xfrm>
                <a:prstGeom prst="round2DiagRect">
                  <a:avLst>
                    <a:gd name="adj1" fmla="val 16667"/>
                    <a:gd name="adj2" fmla="val 23413"/>
                  </a:avLst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73" name="Oval 72"/>
              <p:cNvSpPr/>
              <p:nvPr/>
            </p:nvSpPr>
            <p:spPr>
              <a:xfrm rot="2722710">
                <a:off x="4143108" y="4582981"/>
                <a:ext cx="164858" cy="156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 rot="18964107">
              <a:off x="-2257273" y="4408081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ঞ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8964107">
              <a:off x="-1647673" y="3874681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চ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4724400" y="1143000"/>
            <a:ext cx="1741809" cy="4503136"/>
            <a:chOff x="-4724400" y="1143000"/>
            <a:chExt cx="1741809" cy="4503136"/>
          </a:xfrm>
        </p:grpSpPr>
        <p:grpSp>
          <p:nvGrpSpPr>
            <p:cNvPr id="10" name="Group 100"/>
            <p:cNvGrpSpPr/>
            <p:nvPr/>
          </p:nvGrpSpPr>
          <p:grpSpPr>
            <a:xfrm>
              <a:off x="-4724400" y="1143000"/>
              <a:ext cx="1741809" cy="4491622"/>
              <a:chOff x="3328563" y="1943390"/>
              <a:chExt cx="1741809" cy="4491622"/>
            </a:xfrm>
          </p:grpSpPr>
          <p:grpSp>
            <p:nvGrpSpPr>
              <p:cNvPr id="11" name="Group 101"/>
              <p:cNvGrpSpPr/>
              <p:nvPr/>
            </p:nvGrpSpPr>
            <p:grpSpPr>
              <a:xfrm>
                <a:off x="3328563" y="1943390"/>
                <a:ext cx="1741809" cy="4491622"/>
                <a:chOff x="3334257" y="1905000"/>
                <a:chExt cx="1741809" cy="4491622"/>
              </a:xfrm>
            </p:grpSpPr>
            <p:sp>
              <p:nvSpPr>
                <p:cNvPr id="104" name="Freeform 103"/>
                <p:cNvSpPr/>
                <p:nvPr/>
              </p:nvSpPr>
              <p:spPr>
                <a:xfrm>
                  <a:off x="3909158" y="1905000"/>
                  <a:ext cx="669769" cy="609600"/>
                </a:xfrm>
                <a:custGeom>
                  <a:avLst/>
                  <a:gdLst>
                    <a:gd name="connsiteX0" fmla="*/ 326869 w 669769"/>
                    <a:gd name="connsiteY0" fmla="*/ 0 h 609600"/>
                    <a:gd name="connsiteX1" fmla="*/ 669769 w 669769"/>
                    <a:gd name="connsiteY1" fmla="*/ 304800 h 609600"/>
                    <a:gd name="connsiteX2" fmla="*/ 326869 w 669769"/>
                    <a:gd name="connsiteY2" fmla="*/ 609600 h 609600"/>
                    <a:gd name="connsiteX3" fmla="*/ 10916 w 669769"/>
                    <a:gd name="connsiteY3" fmla="*/ 423442 h 609600"/>
                    <a:gd name="connsiteX4" fmla="*/ 0 w 669769"/>
                    <a:gd name="connsiteY4" fmla="*/ 375383 h 609600"/>
                    <a:gd name="connsiteX5" fmla="*/ 12392 w 669769"/>
                    <a:gd name="connsiteY5" fmla="*/ 375012 h 609600"/>
                    <a:gd name="connsiteX6" fmla="*/ 150608 w 669769"/>
                    <a:gd name="connsiteY6" fmla="*/ 361222 h 609600"/>
                    <a:gd name="connsiteX7" fmla="*/ 151340 w 669769"/>
                    <a:gd name="connsiteY7" fmla="*/ 364121 h 609600"/>
                    <a:gd name="connsiteX8" fmla="*/ 326869 w 669769"/>
                    <a:gd name="connsiteY8" fmla="*/ 457200 h 609600"/>
                    <a:gd name="connsiteX9" fmla="*/ 517369 w 669769"/>
                    <a:gd name="connsiteY9" fmla="*/ 304800 h 609600"/>
                    <a:gd name="connsiteX10" fmla="*/ 326869 w 669769"/>
                    <a:gd name="connsiteY10" fmla="*/ 152400 h 609600"/>
                    <a:gd name="connsiteX11" fmla="*/ 151340 w 669769"/>
                    <a:gd name="connsiteY11" fmla="*/ 245479 h 609600"/>
                    <a:gd name="connsiteX12" fmla="*/ 150608 w 669769"/>
                    <a:gd name="connsiteY12" fmla="*/ 248379 h 609600"/>
                    <a:gd name="connsiteX13" fmla="*/ 12392 w 669769"/>
                    <a:gd name="connsiteY13" fmla="*/ 234588 h 609600"/>
                    <a:gd name="connsiteX14" fmla="*/ 0 w 669769"/>
                    <a:gd name="connsiteY14" fmla="*/ 234218 h 609600"/>
                    <a:gd name="connsiteX15" fmla="*/ 10916 w 669769"/>
                    <a:gd name="connsiteY15" fmla="*/ 186158 h 609600"/>
                    <a:gd name="connsiteX16" fmla="*/ 326869 w 669769"/>
                    <a:gd name="connsiteY16" fmla="*/ 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9769" h="609600">
                      <a:moveTo>
                        <a:pt x="326869" y="0"/>
                      </a:moveTo>
                      <a:cubicBezTo>
                        <a:pt x="516247" y="0"/>
                        <a:pt x="669769" y="136464"/>
                        <a:pt x="669769" y="304800"/>
                      </a:cubicBezTo>
                      <a:cubicBezTo>
                        <a:pt x="669769" y="473136"/>
                        <a:pt x="516247" y="609600"/>
                        <a:pt x="326869" y="609600"/>
                      </a:cubicBezTo>
                      <a:cubicBezTo>
                        <a:pt x="184836" y="609600"/>
                        <a:pt x="62971" y="532839"/>
                        <a:pt x="10916" y="423442"/>
                      </a:cubicBezTo>
                      <a:lnTo>
                        <a:pt x="0" y="375383"/>
                      </a:lnTo>
                      <a:lnTo>
                        <a:pt x="12392" y="375012"/>
                      </a:lnTo>
                      <a:lnTo>
                        <a:pt x="150608" y="361222"/>
                      </a:lnTo>
                      <a:lnTo>
                        <a:pt x="151340" y="364121"/>
                      </a:lnTo>
                      <a:cubicBezTo>
                        <a:pt x="180259" y="418820"/>
                        <a:pt x="247962" y="457200"/>
                        <a:pt x="326869" y="457200"/>
                      </a:cubicBezTo>
                      <a:cubicBezTo>
                        <a:pt x="432079" y="457200"/>
                        <a:pt x="517369" y="388968"/>
                        <a:pt x="517369" y="304800"/>
                      </a:cubicBezTo>
                      <a:cubicBezTo>
                        <a:pt x="517369" y="220632"/>
                        <a:pt x="432079" y="152400"/>
                        <a:pt x="326869" y="152400"/>
                      </a:cubicBezTo>
                      <a:cubicBezTo>
                        <a:pt x="247962" y="152400"/>
                        <a:pt x="180259" y="190781"/>
                        <a:pt x="151340" y="245479"/>
                      </a:cubicBezTo>
                      <a:lnTo>
                        <a:pt x="150608" y="248379"/>
                      </a:lnTo>
                      <a:lnTo>
                        <a:pt x="12392" y="234588"/>
                      </a:lnTo>
                      <a:lnTo>
                        <a:pt x="0" y="234218"/>
                      </a:lnTo>
                      <a:lnTo>
                        <a:pt x="10916" y="186158"/>
                      </a:lnTo>
                      <a:cubicBezTo>
                        <a:pt x="62971" y="76761"/>
                        <a:pt x="184836" y="0"/>
                        <a:pt x="326869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" name="Group 104"/>
                <p:cNvGrpSpPr/>
                <p:nvPr/>
              </p:nvGrpSpPr>
              <p:grpSpPr>
                <a:xfrm rot="2722710">
                  <a:off x="3542152" y="2794917"/>
                  <a:ext cx="1356360" cy="1356360"/>
                  <a:chOff x="5181600" y="4038600"/>
                  <a:chExt cx="1356360" cy="1356360"/>
                </a:xfrm>
                <a:solidFill>
                  <a:srgbClr val="FF0000"/>
                </a:solidFill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5181600" y="4038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5334000" y="4191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Oval 108"/>
                  <p:cNvSpPr/>
                  <p:nvPr/>
                </p:nvSpPr>
                <p:spPr>
                  <a:xfrm>
                    <a:off x="5486400" y="4343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5638800" y="4495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5791200" y="46482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Oval 111"/>
                  <p:cNvSpPr/>
                  <p:nvPr/>
                </p:nvSpPr>
                <p:spPr>
                  <a:xfrm>
                    <a:off x="5943600" y="4800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Oval 112"/>
                  <p:cNvSpPr/>
                  <p:nvPr/>
                </p:nvSpPr>
                <p:spPr>
                  <a:xfrm>
                    <a:off x="6096000" y="4953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6248400" y="5105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6400800" y="5257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6" name="Round Diagonal Corner Rectangle 105"/>
                <p:cNvSpPr/>
                <p:nvPr/>
              </p:nvSpPr>
              <p:spPr>
                <a:xfrm rot="19072746">
                  <a:off x="3334257" y="4666030"/>
                  <a:ext cx="1741809" cy="1730592"/>
                </a:xfrm>
                <a:prstGeom prst="round2DiagRect">
                  <a:avLst>
                    <a:gd name="adj1" fmla="val 16667"/>
                    <a:gd name="adj2" fmla="val 23413"/>
                  </a:avLst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103" name="Oval 102"/>
              <p:cNvSpPr/>
              <p:nvPr/>
            </p:nvSpPr>
            <p:spPr>
              <a:xfrm rot="2722710">
                <a:off x="4143108" y="4582981"/>
                <a:ext cx="164858" cy="156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 rot="18964107">
              <a:off x="-4467073" y="4408081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ন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8964107">
              <a:off x="-3857474" y="3874680"/>
              <a:ext cx="685800" cy="123805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ধ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91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9942E-6 L 0.78334 -3.6994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4.73988E-6 L 0.76302 0.00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73988E-6 L 0.67968 0.005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04800"/>
            <a:ext cx="2584691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resize-350x300x1x0-image-80779-156622107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2286000"/>
            <a:ext cx="19050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nasta-1-202004211603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4419600"/>
            <a:ext cx="22860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4419600"/>
            <a:ext cx="22098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b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2362200"/>
            <a:ext cx="2298700" cy="110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ona_wash-5e660bed512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7696200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048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ধুতে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Flowchart: Terminator 18"/>
          <p:cNvSpPr/>
          <p:nvPr/>
        </p:nvSpPr>
        <p:spPr>
          <a:xfrm>
            <a:off x="958463" y="968241"/>
            <a:ext cx="7620000" cy="577047"/>
          </a:xfrm>
          <a:prstGeom prst="flowChartTerminator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-3962400" y="198319"/>
            <a:ext cx="2300600" cy="6198406"/>
            <a:chOff x="5005974" y="217420"/>
            <a:chExt cx="2447250" cy="6146913"/>
          </a:xfrm>
        </p:grpSpPr>
        <p:grpSp>
          <p:nvGrpSpPr>
            <p:cNvPr id="3" name="Group 23"/>
            <p:cNvGrpSpPr/>
            <p:nvPr/>
          </p:nvGrpSpPr>
          <p:grpSpPr>
            <a:xfrm>
              <a:off x="5005974" y="2492240"/>
              <a:ext cx="2328797" cy="3872093"/>
              <a:chOff x="2924337" y="2833307"/>
              <a:chExt cx="2328797" cy="3872093"/>
            </a:xfrm>
          </p:grpSpPr>
          <p:grpSp>
            <p:nvGrpSpPr>
              <p:cNvPr id="5" name="Group 25"/>
              <p:cNvGrpSpPr/>
              <p:nvPr/>
            </p:nvGrpSpPr>
            <p:grpSpPr>
              <a:xfrm>
                <a:off x="2924337" y="2833307"/>
                <a:ext cx="2328797" cy="3872093"/>
                <a:chOff x="2930031" y="2794917"/>
                <a:chExt cx="2328797" cy="3872093"/>
              </a:xfrm>
            </p:grpSpPr>
            <p:grpSp>
              <p:nvGrpSpPr>
                <p:cNvPr id="7" name="Group 27"/>
                <p:cNvGrpSpPr/>
                <p:nvPr/>
              </p:nvGrpSpPr>
              <p:grpSpPr>
                <a:xfrm rot="2722710">
                  <a:off x="3542152" y="2794917"/>
                  <a:ext cx="1356360" cy="1356360"/>
                  <a:chOff x="5181600" y="4038600"/>
                  <a:chExt cx="1356360" cy="1356360"/>
                </a:xfrm>
                <a:solidFill>
                  <a:srgbClr val="FF0000"/>
                </a:solidFill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5181600" y="4038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5334000" y="4191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5486400" y="4343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5638800" y="4495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5791200" y="46482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5943600" y="48006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6096000" y="49530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6248400" y="51054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6400800" y="5257800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9" name="Round Diagonal Corner Rectangle 28"/>
                <p:cNvSpPr/>
                <p:nvPr/>
              </p:nvSpPr>
              <p:spPr>
                <a:xfrm rot="19072746">
                  <a:off x="2930031" y="4732651"/>
                  <a:ext cx="2328797" cy="1934359"/>
                </a:xfrm>
                <a:prstGeom prst="round2DiagRect">
                  <a:avLst>
                    <a:gd name="adj1" fmla="val 16667"/>
                    <a:gd name="adj2" fmla="val 23413"/>
                  </a:avLst>
                </a:prstGeom>
                <a:solidFill>
                  <a:srgbClr val="FF000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এ.বি.এম.ছাইফুল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ইসলাম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</a:p>
                <a:p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সহকারী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</a:p>
                <a:p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ভোলাবাদশা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সরকারি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প্রাথমিক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বিদ্যালয়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</a:p>
                <a:p>
                  <a:r>
                    <a:rPr lang="en-US" sz="16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বেগমগঞ্জ,নোয়াখালী</a:t>
                  </a:r>
                  <a:r>
                    <a:rPr lang="en-US" sz="1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1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7" name="Oval 26"/>
              <p:cNvSpPr/>
              <p:nvPr/>
            </p:nvSpPr>
            <p:spPr>
              <a:xfrm rot="2722710">
                <a:off x="4119500" y="4537130"/>
                <a:ext cx="164858" cy="1564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5257800" y="217420"/>
              <a:ext cx="2195424" cy="2057400"/>
            </a:xfrm>
            <a:custGeom>
              <a:avLst/>
              <a:gdLst>
                <a:gd name="connsiteX0" fmla="*/ 1074455 w 2195424"/>
                <a:gd name="connsiteY0" fmla="*/ 0 h 2057400"/>
                <a:gd name="connsiteX1" fmla="*/ 2195424 w 2195424"/>
                <a:gd name="connsiteY1" fmla="*/ 1028700 h 2057400"/>
                <a:gd name="connsiteX2" fmla="*/ 1074455 w 2195424"/>
                <a:gd name="connsiteY2" fmla="*/ 2057400 h 2057400"/>
                <a:gd name="connsiteX3" fmla="*/ 41577 w 2195424"/>
                <a:gd name="connsiteY3" fmla="*/ 1429116 h 2057400"/>
                <a:gd name="connsiteX4" fmla="*/ 15731 w 2195424"/>
                <a:gd name="connsiteY4" fmla="*/ 1352706 h 2057400"/>
                <a:gd name="connsiteX5" fmla="*/ 318510 w 2195424"/>
                <a:gd name="connsiteY5" fmla="*/ 1352706 h 2057400"/>
                <a:gd name="connsiteX6" fmla="*/ 470847 w 2195424"/>
                <a:gd name="connsiteY6" fmla="*/ 1346596 h 2057400"/>
                <a:gd name="connsiteX7" fmla="*/ 586983 w 2195424"/>
                <a:gd name="connsiteY7" fmla="*/ 1332254 h 2057400"/>
                <a:gd name="connsiteX8" fmla="*/ 645511 w 2195424"/>
                <a:gd name="connsiteY8" fmla="*/ 1392401 h 2057400"/>
                <a:gd name="connsiteX9" fmla="*/ 1074455 w 2195424"/>
                <a:gd name="connsiteY9" fmla="*/ 1543050 h 2057400"/>
                <a:gd name="connsiteX10" fmla="*/ 1681074 w 2195424"/>
                <a:gd name="connsiteY10" fmla="*/ 1028700 h 2057400"/>
                <a:gd name="connsiteX11" fmla="*/ 1074455 w 2195424"/>
                <a:gd name="connsiteY11" fmla="*/ 514350 h 2057400"/>
                <a:gd name="connsiteX12" fmla="*/ 571437 w 2195424"/>
                <a:gd name="connsiteY12" fmla="*/ 741122 h 2057400"/>
                <a:gd name="connsiteX13" fmla="*/ 554465 w 2195424"/>
                <a:gd name="connsiteY13" fmla="*/ 767635 h 2057400"/>
                <a:gd name="connsiteX14" fmla="*/ 470847 w 2195424"/>
                <a:gd name="connsiteY14" fmla="*/ 757308 h 2057400"/>
                <a:gd name="connsiteX15" fmla="*/ 318510 w 2195424"/>
                <a:gd name="connsiteY15" fmla="*/ 751198 h 2057400"/>
                <a:gd name="connsiteX16" fmla="*/ 0 w 2195424"/>
                <a:gd name="connsiteY16" fmla="*/ 751198 h 2057400"/>
                <a:gd name="connsiteX17" fmla="*/ 41577 w 2195424"/>
                <a:gd name="connsiteY17" fmla="*/ 628284 h 2057400"/>
                <a:gd name="connsiteX18" fmla="*/ 1074455 w 2195424"/>
                <a:gd name="connsiteY18" fmla="*/ 0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95424" h="2057400">
                  <a:moveTo>
                    <a:pt x="1074455" y="0"/>
                  </a:moveTo>
                  <a:cubicBezTo>
                    <a:pt x="1693549" y="0"/>
                    <a:pt x="2195424" y="460565"/>
                    <a:pt x="2195424" y="1028700"/>
                  </a:cubicBezTo>
                  <a:cubicBezTo>
                    <a:pt x="2195424" y="1596835"/>
                    <a:pt x="1693549" y="2057400"/>
                    <a:pt x="1074455" y="2057400"/>
                  </a:cubicBezTo>
                  <a:cubicBezTo>
                    <a:pt x="610135" y="2057400"/>
                    <a:pt x="211750" y="1798332"/>
                    <a:pt x="41577" y="1429116"/>
                  </a:cubicBezTo>
                  <a:lnTo>
                    <a:pt x="15731" y="1352706"/>
                  </a:lnTo>
                  <a:lnTo>
                    <a:pt x="318510" y="1352706"/>
                  </a:lnTo>
                  <a:cubicBezTo>
                    <a:pt x="370692" y="1352706"/>
                    <a:pt x="421640" y="1350602"/>
                    <a:pt x="470847" y="1346596"/>
                  </a:cubicBezTo>
                  <a:lnTo>
                    <a:pt x="586983" y="1332254"/>
                  </a:lnTo>
                  <a:lnTo>
                    <a:pt x="645511" y="1392401"/>
                  </a:lnTo>
                  <a:cubicBezTo>
                    <a:pt x="755288" y="1485480"/>
                    <a:pt x="906942" y="1543050"/>
                    <a:pt x="1074455" y="1543050"/>
                  </a:cubicBezTo>
                  <a:cubicBezTo>
                    <a:pt x="1409481" y="1543050"/>
                    <a:pt x="1681074" y="1312768"/>
                    <a:pt x="1681074" y="1028700"/>
                  </a:cubicBezTo>
                  <a:cubicBezTo>
                    <a:pt x="1681074" y="744632"/>
                    <a:pt x="1409481" y="514350"/>
                    <a:pt x="1074455" y="514350"/>
                  </a:cubicBezTo>
                  <a:cubicBezTo>
                    <a:pt x="865064" y="514350"/>
                    <a:pt x="680451" y="604304"/>
                    <a:pt x="571437" y="741122"/>
                  </a:cubicBezTo>
                  <a:lnTo>
                    <a:pt x="554465" y="767635"/>
                  </a:lnTo>
                  <a:lnTo>
                    <a:pt x="470847" y="757308"/>
                  </a:lnTo>
                  <a:cubicBezTo>
                    <a:pt x="421640" y="753302"/>
                    <a:pt x="370692" y="751198"/>
                    <a:pt x="318510" y="751198"/>
                  </a:cubicBezTo>
                  <a:lnTo>
                    <a:pt x="0" y="751198"/>
                  </a:lnTo>
                  <a:lnTo>
                    <a:pt x="41577" y="628284"/>
                  </a:lnTo>
                  <a:cubicBezTo>
                    <a:pt x="211750" y="259068"/>
                    <a:pt x="610135" y="0"/>
                    <a:pt x="107445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39"/>
          <p:cNvGrpSpPr/>
          <p:nvPr/>
        </p:nvGrpSpPr>
        <p:grpSpPr>
          <a:xfrm>
            <a:off x="-2514600" y="213054"/>
            <a:ext cx="2303635" cy="6203039"/>
            <a:chOff x="5987508" y="219475"/>
            <a:chExt cx="2341549" cy="6307010"/>
          </a:xfrm>
        </p:grpSpPr>
        <p:grpSp>
          <p:nvGrpSpPr>
            <p:cNvPr id="20" name="Group 21"/>
            <p:cNvGrpSpPr/>
            <p:nvPr/>
          </p:nvGrpSpPr>
          <p:grpSpPr>
            <a:xfrm>
              <a:off x="5987508" y="219475"/>
              <a:ext cx="2341549" cy="6270143"/>
              <a:chOff x="5111675" y="217420"/>
              <a:chExt cx="2341549" cy="6270143"/>
            </a:xfrm>
          </p:grpSpPr>
          <p:grpSp>
            <p:nvGrpSpPr>
              <p:cNvPr id="22" name="Group 2"/>
              <p:cNvGrpSpPr/>
              <p:nvPr/>
            </p:nvGrpSpPr>
            <p:grpSpPr>
              <a:xfrm>
                <a:off x="5111675" y="2492240"/>
                <a:ext cx="2163615" cy="3995323"/>
                <a:chOff x="3030038" y="2833307"/>
                <a:chExt cx="2163615" cy="3995323"/>
              </a:xfrm>
            </p:grpSpPr>
            <p:grpSp>
              <p:nvGrpSpPr>
                <p:cNvPr id="23" name="Group 4"/>
                <p:cNvGrpSpPr/>
                <p:nvPr/>
              </p:nvGrpSpPr>
              <p:grpSpPr>
                <a:xfrm>
                  <a:off x="3030038" y="2833307"/>
                  <a:ext cx="2163615" cy="3995323"/>
                  <a:chOff x="3035732" y="2794917"/>
                  <a:chExt cx="2163615" cy="3995323"/>
                </a:xfrm>
              </p:grpSpPr>
              <p:grpSp>
                <p:nvGrpSpPr>
                  <p:cNvPr id="24" name="Group 7"/>
                  <p:cNvGrpSpPr/>
                  <p:nvPr/>
                </p:nvGrpSpPr>
                <p:grpSpPr>
                  <a:xfrm rot="2722710">
                    <a:off x="3542152" y="2794917"/>
                    <a:ext cx="1356360" cy="1356360"/>
                    <a:chOff x="5181600" y="4038600"/>
                    <a:chExt cx="1356360" cy="1356360"/>
                  </a:xfrm>
                  <a:solidFill>
                    <a:srgbClr val="FF0000"/>
                  </a:solidFill>
                </p:grpSpPr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5181600" y="40386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5334000" y="41910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5486400" y="43434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Oval 12"/>
                    <p:cNvSpPr/>
                    <p:nvPr/>
                  </p:nvSpPr>
                  <p:spPr>
                    <a:xfrm>
                      <a:off x="5638800" y="44958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Oval 13"/>
                    <p:cNvSpPr/>
                    <p:nvPr/>
                  </p:nvSpPr>
                  <p:spPr>
                    <a:xfrm>
                      <a:off x="5791200" y="46482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5943600" y="48006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6096000" y="49530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6248400" y="51054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6400800" y="5257800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9" name="Round Diagonal Corner Rectangle 8"/>
                  <p:cNvSpPr/>
                  <p:nvPr/>
                </p:nvSpPr>
                <p:spPr>
                  <a:xfrm rot="19072746">
                    <a:off x="3035732" y="4729074"/>
                    <a:ext cx="2163615" cy="2061166"/>
                  </a:xfrm>
                  <a:prstGeom prst="round2DiagRect">
                    <a:avLst>
                      <a:gd name="adj1" fmla="val 16667"/>
                      <a:gd name="adj2" fmla="val 23413"/>
                    </a:avLst>
                  </a:prstGeom>
                  <a:solidFill>
                    <a:srgbClr val="FF000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20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" name="Oval 5"/>
                <p:cNvSpPr/>
                <p:nvPr/>
              </p:nvSpPr>
              <p:spPr>
                <a:xfrm rot="2722710">
                  <a:off x="4103656" y="4558902"/>
                  <a:ext cx="164858" cy="1564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5257800" y="217420"/>
                <a:ext cx="2195424" cy="2057400"/>
              </a:xfrm>
              <a:custGeom>
                <a:avLst/>
                <a:gdLst>
                  <a:gd name="connsiteX0" fmla="*/ 1074455 w 2195424"/>
                  <a:gd name="connsiteY0" fmla="*/ 0 h 2057400"/>
                  <a:gd name="connsiteX1" fmla="*/ 2195424 w 2195424"/>
                  <a:gd name="connsiteY1" fmla="*/ 1028700 h 2057400"/>
                  <a:gd name="connsiteX2" fmla="*/ 1074455 w 2195424"/>
                  <a:gd name="connsiteY2" fmla="*/ 2057400 h 2057400"/>
                  <a:gd name="connsiteX3" fmla="*/ 41577 w 2195424"/>
                  <a:gd name="connsiteY3" fmla="*/ 1429116 h 2057400"/>
                  <a:gd name="connsiteX4" fmla="*/ 15731 w 2195424"/>
                  <a:gd name="connsiteY4" fmla="*/ 1352706 h 2057400"/>
                  <a:gd name="connsiteX5" fmla="*/ 318510 w 2195424"/>
                  <a:gd name="connsiteY5" fmla="*/ 1352706 h 2057400"/>
                  <a:gd name="connsiteX6" fmla="*/ 470847 w 2195424"/>
                  <a:gd name="connsiteY6" fmla="*/ 1346596 h 2057400"/>
                  <a:gd name="connsiteX7" fmla="*/ 586983 w 2195424"/>
                  <a:gd name="connsiteY7" fmla="*/ 1332254 h 2057400"/>
                  <a:gd name="connsiteX8" fmla="*/ 645511 w 2195424"/>
                  <a:gd name="connsiteY8" fmla="*/ 1392401 h 2057400"/>
                  <a:gd name="connsiteX9" fmla="*/ 1074455 w 2195424"/>
                  <a:gd name="connsiteY9" fmla="*/ 1543050 h 2057400"/>
                  <a:gd name="connsiteX10" fmla="*/ 1681074 w 2195424"/>
                  <a:gd name="connsiteY10" fmla="*/ 1028700 h 2057400"/>
                  <a:gd name="connsiteX11" fmla="*/ 1074455 w 2195424"/>
                  <a:gd name="connsiteY11" fmla="*/ 514350 h 2057400"/>
                  <a:gd name="connsiteX12" fmla="*/ 571437 w 2195424"/>
                  <a:gd name="connsiteY12" fmla="*/ 741122 h 2057400"/>
                  <a:gd name="connsiteX13" fmla="*/ 554465 w 2195424"/>
                  <a:gd name="connsiteY13" fmla="*/ 767635 h 2057400"/>
                  <a:gd name="connsiteX14" fmla="*/ 470847 w 2195424"/>
                  <a:gd name="connsiteY14" fmla="*/ 757308 h 2057400"/>
                  <a:gd name="connsiteX15" fmla="*/ 318510 w 2195424"/>
                  <a:gd name="connsiteY15" fmla="*/ 751198 h 2057400"/>
                  <a:gd name="connsiteX16" fmla="*/ 0 w 2195424"/>
                  <a:gd name="connsiteY16" fmla="*/ 751198 h 2057400"/>
                  <a:gd name="connsiteX17" fmla="*/ 41577 w 2195424"/>
                  <a:gd name="connsiteY17" fmla="*/ 628284 h 2057400"/>
                  <a:gd name="connsiteX18" fmla="*/ 1074455 w 2195424"/>
                  <a:gd name="connsiteY18" fmla="*/ 0 h 2057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95424" h="2057400">
                    <a:moveTo>
                      <a:pt x="1074455" y="0"/>
                    </a:moveTo>
                    <a:cubicBezTo>
                      <a:pt x="1693549" y="0"/>
                      <a:pt x="2195424" y="460565"/>
                      <a:pt x="2195424" y="1028700"/>
                    </a:cubicBezTo>
                    <a:cubicBezTo>
                      <a:pt x="2195424" y="1596835"/>
                      <a:pt x="1693549" y="2057400"/>
                      <a:pt x="1074455" y="2057400"/>
                    </a:cubicBezTo>
                    <a:cubicBezTo>
                      <a:pt x="610135" y="2057400"/>
                      <a:pt x="211750" y="1798332"/>
                      <a:pt x="41577" y="1429116"/>
                    </a:cubicBezTo>
                    <a:lnTo>
                      <a:pt x="15731" y="1352706"/>
                    </a:lnTo>
                    <a:lnTo>
                      <a:pt x="318510" y="1352706"/>
                    </a:lnTo>
                    <a:cubicBezTo>
                      <a:pt x="370692" y="1352706"/>
                      <a:pt x="421640" y="1350602"/>
                      <a:pt x="470847" y="1346596"/>
                    </a:cubicBezTo>
                    <a:lnTo>
                      <a:pt x="586983" y="1332254"/>
                    </a:lnTo>
                    <a:lnTo>
                      <a:pt x="645511" y="1392401"/>
                    </a:lnTo>
                    <a:cubicBezTo>
                      <a:pt x="755288" y="1485480"/>
                      <a:pt x="906942" y="1543050"/>
                      <a:pt x="1074455" y="1543050"/>
                    </a:cubicBezTo>
                    <a:cubicBezTo>
                      <a:pt x="1409481" y="1543050"/>
                      <a:pt x="1681074" y="1312768"/>
                      <a:pt x="1681074" y="1028700"/>
                    </a:cubicBezTo>
                    <a:cubicBezTo>
                      <a:pt x="1681074" y="744632"/>
                      <a:pt x="1409481" y="514350"/>
                      <a:pt x="1074455" y="514350"/>
                    </a:cubicBezTo>
                    <a:cubicBezTo>
                      <a:pt x="865064" y="514350"/>
                      <a:pt x="680451" y="604304"/>
                      <a:pt x="571437" y="741122"/>
                    </a:cubicBezTo>
                    <a:lnTo>
                      <a:pt x="554465" y="767635"/>
                    </a:lnTo>
                    <a:lnTo>
                      <a:pt x="470847" y="757308"/>
                    </a:lnTo>
                    <a:cubicBezTo>
                      <a:pt x="421640" y="753302"/>
                      <a:pt x="370692" y="751198"/>
                      <a:pt x="318510" y="751198"/>
                    </a:cubicBezTo>
                    <a:lnTo>
                      <a:pt x="0" y="751198"/>
                    </a:lnTo>
                    <a:lnTo>
                      <a:pt x="41577" y="628284"/>
                    </a:lnTo>
                    <a:cubicBezTo>
                      <a:pt x="211750" y="259068"/>
                      <a:pt x="610135" y="0"/>
                      <a:pt x="10744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9" name="Picture 38" descr="11046576_2176043879202998_7272152156852934229_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1843" y="4428035"/>
              <a:ext cx="2093543" cy="2098450"/>
            </a:xfrm>
            <a:prstGeom prst="ellipse">
              <a:avLst/>
            </a:prstGeom>
            <a:ln>
              <a:solidFill>
                <a:srgbClr val="33CC33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25971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63" presetClass="path" presetSubtype="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92396 0.0048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98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2.96296E-6 L 0.72414 0.005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426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মৌখিকঃ</a:t>
            </a:r>
            <a:endParaRPr lang="en-US" sz="6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0" y="990600"/>
            <a:ext cx="3352800" cy="5334000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অনুশীলনঃ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comic-clipart-border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3581400" cy="5715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81000" y="685800"/>
            <a:ext cx="3390900" cy="1905000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6400" y="1219200"/>
            <a:ext cx="297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ধুইলে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imagesওওও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95600"/>
            <a:ext cx="3352800" cy="33528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81000" y="1066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410200" y="838200"/>
            <a:ext cx="297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অশান্ত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চটপটে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/>
          <p:cNvGrpSpPr/>
          <p:nvPr/>
        </p:nvGrpSpPr>
        <p:grpSpPr>
          <a:xfrm flipH="1">
            <a:off x="1368438" y="658263"/>
            <a:ext cx="6175361" cy="6096000"/>
            <a:chOff x="4921623" y="1755402"/>
            <a:chExt cx="3733800" cy="39624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 flipH="1"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988858" y="217842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957482" y="251572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57482" y="2875149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950759" y="33147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944035" y="373660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50759" y="41159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57482" y="457760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957482" y="547519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957482" y="5029201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988858" y="18217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20" y="148194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958463" y="1371600"/>
            <a:ext cx="7620000" cy="152400"/>
          </a:xfrm>
          <a:prstGeom prst="flowChartTerminator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5"/>
          <p:cNvGrpSpPr/>
          <p:nvPr/>
        </p:nvGrpSpPr>
        <p:grpSpPr>
          <a:xfrm>
            <a:off x="-1295400" y="1149460"/>
            <a:ext cx="1741809" cy="4491622"/>
            <a:chOff x="3328563" y="1943390"/>
            <a:chExt cx="1741809" cy="4491622"/>
          </a:xfrm>
        </p:grpSpPr>
        <p:grpSp>
          <p:nvGrpSpPr>
            <p:cNvPr id="9" name="Group 11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-2057400" y="1147011"/>
            <a:ext cx="1741809" cy="4491622"/>
            <a:chOff x="3328563" y="1943390"/>
            <a:chExt cx="1741809" cy="4491622"/>
          </a:xfrm>
        </p:grpSpPr>
        <p:grpSp>
          <p:nvGrpSpPr>
            <p:cNvPr id="12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00"/>
          <p:cNvGrpSpPr/>
          <p:nvPr/>
        </p:nvGrpSpPr>
        <p:grpSpPr>
          <a:xfrm>
            <a:off x="-2819400" y="1179095"/>
            <a:ext cx="1741809" cy="4491622"/>
            <a:chOff x="3328563" y="1943390"/>
            <a:chExt cx="1741809" cy="4491622"/>
          </a:xfrm>
        </p:grpSpPr>
        <p:grpSp>
          <p:nvGrpSpPr>
            <p:cNvPr id="15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85"/>
          <p:cNvGrpSpPr/>
          <p:nvPr/>
        </p:nvGrpSpPr>
        <p:grpSpPr>
          <a:xfrm>
            <a:off x="-3886200" y="1147011"/>
            <a:ext cx="1741809" cy="4491622"/>
            <a:chOff x="3328563" y="1943390"/>
            <a:chExt cx="1741809" cy="4491622"/>
          </a:xfrm>
        </p:grpSpPr>
        <p:grpSp>
          <p:nvGrpSpPr>
            <p:cNvPr id="18" name="Group 8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" name="Group 8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 Diagonal Corner Rectangle 9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8" name="Oval 8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5"/>
          <p:cNvGrpSpPr/>
          <p:nvPr/>
        </p:nvGrpSpPr>
        <p:grpSpPr>
          <a:xfrm>
            <a:off x="8341483" y="853231"/>
            <a:ext cx="347162" cy="5550733"/>
            <a:chOff x="7289729" y="895779"/>
            <a:chExt cx="347162" cy="5550733"/>
          </a:xfrm>
        </p:grpSpPr>
        <p:sp>
          <p:nvSpPr>
            <p:cNvPr id="2" name="Oval 1"/>
            <p:cNvSpPr/>
            <p:nvPr/>
          </p:nvSpPr>
          <p:spPr>
            <a:xfrm>
              <a:off x="7289729" y="89577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289729" y="1628882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306568" y="2387195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325430" y="3130794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332091" y="382748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325430" y="462335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324673" y="536873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23474" y="6061501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782650" y="430250"/>
            <a:ext cx="5578700" cy="707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2020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4র্থ-বাংলা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071813" cy="18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1828800" y="5181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3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4.44444E-6 L 0.6296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4.07407E-6 L 0.55469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6"/>
          <p:cNvGrpSpPr/>
          <p:nvPr/>
        </p:nvGrpSpPr>
        <p:grpSpPr>
          <a:xfrm>
            <a:off x="0" y="304800"/>
            <a:ext cx="4191000" cy="6096000"/>
            <a:chOff x="4724400" y="381000"/>
            <a:chExt cx="4191000" cy="6096000"/>
          </a:xfrm>
          <a:gradFill flip="none" rotWithShape="1">
            <a:gsLst>
              <a:gs pos="74000">
                <a:srgbClr val="00B0F0"/>
              </a:gs>
              <a:gs pos="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grpSp>
          <p:nvGrpSpPr>
            <p:cNvPr id="5" name="Group 40"/>
            <p:cNvGrpSpPr/>
            <p:nvPr/>
          </p:nvGrpSpPr>
          <p:grpSpPr>
            <a:xfrm>
              <a:off x="4724400" y="381000"/>
              <a:ext cx="4191000" cy="6096000"/>
              <a:chOff x="4921623" y="1755402"/>
              <a:chExt cx="3733800" cy="3962400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>
                <a:off x="4921623" y="1755402"/>
                <a:ext cx="3733800" cy="39624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988858" y="2178426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957482" y="2515722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57482" y="2875149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950759" y="3314700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944035" y="3736602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50759" y="4115923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957482" y="4577605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957482" y="5475194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957482" y="5029201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988858" y="1821795"/>
                <a:ext cx="228600" cy="2286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410200" y="914400"/>
              <a:ext cx="3276600" cy="4690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 descr="bang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"/>
            <a:ext cx="4267200" cy="6096000"/>
          </a:xfrm>
          <a:prstGeom prst="rect">
            <a:avLst/>
          </a:prstGeom>
        </p:spPr>
      </p:pic>
      <p:sp>
        <p:nvSpPr>
          <p:cNvPr id="19" name="Pentagon 18"/>
          <p:cNvSpPr/>
          <p:nvPr/>
        </p:nvSpPr>
        <p:spPr>
          <a:xfrm>
            <a:off x="228600" y="1828800"/>
            <a:ext cx="4343400" cy="3429000"/>
          </a:xfrm>
          <a:prstGeom prst="homePlate">
            <a:avLst/>
          </a:prstGeom>
          <a:gradFill flip="none" rotWithShape="1">
            <a:gsLst>
              <a:gs pos="38000">
                <a:srgbClr val="03D4A8">
                  <a:alpha val="95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854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533400" y="2133600"/>
            <a:ext cx="3276600" cy="404484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ধুয়ে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পৃষ্ঠা-48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Flowchart: Document 57"/>
          <p:cNvSpPr/>
          <p:nvPr/>
        </p:nvSpPr>
        <p:spPr>
          <a:xfrm>
            <a:off x="5334000" y="1905000"/>
            <a:ext cx="3276600" cy="4504516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পাঠ-০১</a:t>
            </a: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পড়া,শব্দের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যুক্তবর্ণযুক্ত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0"/>
          <p:cNvGrpSpPr/>
          <p:nvPr/>
        </p:nvGrpSpPr>
        <p:grpSpPr>
          <a:xfrm>
            <a:off x="4648200" y="457200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7842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1572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506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147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3660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159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7760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0806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22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217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8"/>
          <p:cNvGrpSpPr/>
          <p:nvPr/>
        </p:nvGrpSpPr>
        <p:grpSpPr>
          <a:xfrm flipH="1">
            <a:off x="222912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405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57513" y="64725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3610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ocument 5"/>
          <p:cNvSpPr/>
          <p:nvPr/>
        </p:nvSpPr>
        <p:spPr>
          <a:xfrm>
            <a:off x="381000" y="1676400"/>
            <a:ext cx="3538880" cy="4724400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1.3.5.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1.3.6.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3.1.1.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১.১.১.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1.3.2.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2.5.3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3.1.1.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প্রশমত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43580" y="381000"/>
            <a:ext cx="3386480" cy="762001"/>
          </a:xfrm>
          <a:prstGeom prst="horizontalScroll">
            <a:avLst/>
          </a:prstGeom>
          <a:gradFill flip="none" rotWithShape="1">
            <a:gsLst>
              <a:gs pos="57000">
                <a:srgbClr val="FF66FF"/>
              </a:gs>
              <a:gs pos="15000">
                <a:srgbClr val="00FF00"/>
              </a:gs>
              <a:gs pos="77000">
                <a:srgbClr val="00B0F0"/>
              </a:gs>
              <a:gs pos="100000">
                <a:srgbClr val="00206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Flowchart: Document 52"/>
          <p:cNvSpPr/>
          <p:nvPr/>
        </p:nvSpPr>
        <p:spPr>
          <a:xfrm>
            <a:off x="5257800" y="1295400"/>
            <a:ext cx="3538880" cy="4044844"/>
          </a:xfrm>
          <a:prstGeom prst="flowChartDocumen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1.5.2.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2.5.2.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1.5.1.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1.5.2.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পাঠবহির্ভূত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4585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Quad Arrow Callout 22"/>
          <p:cNvSpPr/>
          <p:nvPr/>
        </p:nvSpPr>
        <p:spPr>
          <a:xfrm>
            <a:off x="2362200" y="0"/>
            <a:ext cx="4495800" cy="2819400"/>
          </a:xfrm>
          <a:prstGeom prst="quadArrowCallou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8" name="Object 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734518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609600" y="304800"/>
            <a:ext cx="7924800" cy="609600"/>
          </a:xfrm>
          <a:prstGeom prst="homePlate">
            <a:avLst/>
          </a:prstGeom>
          <a:gradFill>
            <a:gsLst>
              <a:gs pos="0">
                <a:srgbClr val="FFF200">
                  <a:alpha val="6300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447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209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ধুইতেছে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048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8100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029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943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4518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426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 descr="hand-wash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5257800" y="1828800"/>
            <a:ext cx="3429000" cy="4495800"/>
          </a:xfrm>
          <a:prstGeom prst="rect">
            <a:avLst/>
          </a:prstGeom>
        </p:spPr>
      </p:pic>
      <p:sp>
        <p:nvSpPr>
          <p:cNvPr id="53" name="Down Arrow 52"/>
          <p:cNvSpPr/>
          <p:nvPr/>
        </p:nvSpPr>
        <p:spPr>
          <a:xfrm>
            <a:off x="5410200" y="609600"/>
            <a:ext cx="3276600" cy="1143000"/>
          </a:xfrm>
          <a:prstGeom prst="downArrow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40"/>
          <p:cNvGrpSpPr/>
          <p:nvPr/>
        </p:nvGrpSpPr>
        <p:grpSpPr>
          <a:xfrm>
            <a:off x="4657005" y="472583"/>
            <a:ext cx="4191000" cy="6096000"/>
            <a:chOff x="4921623" y="1755402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42" name="Rectangle 41"/>
            <p:cNvSpPr/>
            <p:nvPr/>
          </p:nvSpPr>
          <p:spPr>
            <a:xfrm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028761" y="219117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028761" y="253788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028761" y="29341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028761" y="333036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028761" y="372660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028761" y="412284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28761" y="456861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028761" y="54106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28761" y="496485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028761" y="1858348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 flipH="1">
            <a:off x="233003" y="472583"/>
            <a:ext cx="4191000" cy="6096000"/>
            <a:chOff x="4911173" y="2071624"/>
            <a:chExt cx="3733800" cy="39624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22" name="Rectangle 21"/>
            <p:cNvSpPr/>
            <p:nvPr/>
          </p:nvSpPr>
          <p:spPr>
            <a:xfrm>
              <a:off x="4911173" y="2071624"/>
              <a:ext cx="3733800" cy="3962400"/>
            </a:xfrm>
            <a:prstGeom prst="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016942" y="21797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016942" y="2515722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16942" y="285410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16942" y="326939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016942" y="364658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016942" y="404282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016942" y="443906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6942" y="528107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016942" y="488483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092" y="5726845"/>
              <a:ext cx="228600" cy="228600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Terminator 2"/>
          <p:cNvSpPr/>
          <p:nvPr/>
        </p:nvSpPr>
        <p:spPr>
          <a:xfrm>
            <a:off x="4048101" y="695368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Terminator 32"/>
          <p:cNvSpPr/>
          <p:nvPr/>
        </p:nvSpPr>
        <p:spPr>
          <a:xfrm>
            <a:off x="4053561" y="1209605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Terminator 33"/>
          <p:cNvSpPr/>
          <p:nvPr/>
        </p:nvSpPr>
        <p:spPr>
          <a:xfrm>
            <a:off x="4038600" y="1749051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4057513" y="2381363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Terminator 35"/>
          <p:cNvSpPr/>
          <p:nvPr/>
        </p:nvSpPr>
        <p:spPr>
          <a:xfrm>
            <a:off x="4041927" y="2945806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Terminator 36"/>
          <p:cNvSpPr/>
          <p:nvPr/>
        </p:nvSpPr>
        <p:spPr>
          <a:xfrm>
            <a:off x="4059483" y="3580419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Terminator 37"/>
          <p:cNvSpPr/>
          <p:nvPr/>
        </p:nvSpPr>
        <p:spPr>
          <a:xfrm>
            <a:off x="4059483" y="417768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Terminator 38"/>
          <p:cNvSpPr/>
          <p:nvPr/>
        </p:nvSpPr>
        <p:spPr>
          <a:xfrm>
            <a:off x="4067820" y="4896357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Terminator 39"/>
          <p:cNvSpPr/>
          <p:nvPr/>
        </p:nvSpPr>
        <p:spPr>
          <a:xfrm>
            <a:off x="4062795" y="5496962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Terminator 53"/>
          <p:cNvSpPr/>
          <p:nvPr/>
        </p:nvSpPr>
        <p:spPr>
          <a:xfrm>
            <a:off x="4057513" y="6178444"/>
            <a:ext cx="947298" cy="234079"/>
          </a:xfrm>
          <a:prstGeom prst="flowChartTerminator">
            <a:avLst/>
          </a:prstGeom>
          <a:gradFill flip="none" rotWithShape="1">
            <a:gsLst>
              <a:gs pos="59000">
                <a:srgbClr val="459DB5"/>
              </a:gs>
              <a:gs pos="91000">
                <a:schemeClr val="accent5">
                  <a:lumMod val="67000"/>
                </a:schemeClr>
              </a:gs>
              <a:gs pos="0">
                <a:schemeClr val="tx2">
                  <a:lumMod val="75000"/>
                </a:schemeClr>
              </a:gs>
              <a:gs pos="23000">
                <a:srgbClr val="348499"/>
              </a:gs>
              <a:gs pos="92000">
                <a:schemeClr val="tx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19100" y="974586"/>
            <a:ext cx="3276600" cy="5426214"/>
          </a:xfrm>
          <a:prstGeom prst="rect">
            <a:avLst/>
          </a:prstGeom>
          <a:gradFill flip="none" rotWithShape="1">
            <a:gsLst>
              <a:gs pos="51000">
                <a:srgbClr val="7030A0"/>
              </a:gs>
              <a:gs pos="13000">
                <a:srgbClr val="00FF00"/>
              </a:gs>
              <a:gs pos="95000">
                <a:srgbClr val="00B0F0"/>
              </a:gs>
              <a:gs pos="75000">
                <a:srgbClr val="92D0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পৃষ্ঠা-48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85800"/>
            <a:ext cx="3657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38865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436</Words>
  <Application>Microsoft Office PowerPoint</Application>
  <PresentationFormat>On-screen Show (4:3)</PresentationFormat>
  <Paragraphs>101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Saiful Basher</dc:creator>
  <cp:lastModifiedBy>Saiful Basher</cp:lastModifiedBy>
  <cp:revision>31</cp:revision>
  <dcterms:created xsi:type="dcterms:W3CDTF">2006-08-16T00:00:00Z</dcterms:created>
  <dcterms:modified xsi:type="dcterms:W3CDTF">2020-06-23T18:03:14Z</dcterms:modified>
</cp:coreProperties>
</file>