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40D987-8CE2-48EE-98AE-8CDD316D7D80}">
          <p14:sldIdLst>
            <p14:sldId id="256"/>
            <p14:sldId id="257"/>
            <p14:sldId id="258"/>
            <p14:sldId id="259"/>
            <p14:sldId id="260"/>
            <p14:sldId id="262"/>
            <p14:sldId id="261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8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রাদারফোর্ডের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পরীক্ষা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343400" y="2819400"/>
            <a:ext cx="2362200" cy="2514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43600" y="283999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38800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19600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721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72200" y="4419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00600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95319" y="3657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244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24600" y="381411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72100" y="3962400"/>
            <a:ext cx="266700" cy="2244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55409" y="38992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7010400" y="2167581"/>
            <a:ext cx="457200" cy="403860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295400" y="3058979"/>
            <a:ext cx="476594" cy="374137"/>
            <a:chOff x="3527856" y="3207263"/>
            <a:chExt cx="476594" cy="374137"/>
          </a:xfrm>
        </p:grpSpPr>
        <p:sp>
          <p:nvSpPr>
            <p:cNvPr id="17" name="TextBox 16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09815" y="3334949"/>
            <a:ext cx="476594" cy="374137"/>
            <a:chOff x="3527856" y="3207263"/>
            <a:chExt cx="476594" cy="374137"/>
          </a:xfrm>
        </p:grpSpPr>
        <p:sp>
          <p:nvSpPr>
            <p:cNvPr id="22" name="TextBox 21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15135" y="3594437"/>
            <a:ext cx="476594" cy="374137"/>
            <a:chOff x="3527856" y="3207263"/>
            <a:chExt cx="476594" cy="374137"/>
          </a:xfrm>
        </p:grpSpPr>
        <p:sp>
          <p:nvSpPr>
            <p:cNvPr id="26" name="TextBox 25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29550" y="3870407"/>
            <a:ext cx="476594" cy="374137"/>
            <a:chOff x="3527856" y="3207263"/>
            <a:chExt cx="476594" cy="374137"/>
          </a:xfrm>
        </p:grpSpPr>
        <p:sp>
          <p:nvSpPr>
            <p:cNvPr id="30" name="TextBox 29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56322" y="4129895"/>
            <a:ext cx="476594" cy="374137"/>
            <a:chOff x="3527856" y="3207263"/>
            <a:chExt cx="476594" cy="374137"/>
          </a:xfrm>
        </p:grpSpPr>
        <p:sp>
          <p:nvSpPr>
            <p:cNvPr id="34" name="TextBox 33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370737" y="4405865"/>
            <a:ext cx="476594" cy="374137"/>
            <a:chOff x="3527856" y="3207263"/>
            <a:chExt cx="476594" cy="374137"/>
          </a:xfrm>
        </p:grpSpPr>
        <p:sp>
          <p:nvSpPr>
            <p:cNvPr id="38" name="TextBox 37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>
            <a:off x="1771994" y="3243645"/>
            <a:ext cx="5238406" cy="4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771994" y="3505200"/>
            <a:ext cx="5238406" cy="4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5181600" y="3334949"/>
            <a:ext cx="1882344" cy="4441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847331" y="3779103"/>
            <a:ext cx="3334269" cy="4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876597" y="4590531"/>
            <a:ext cx="5238406" cy="48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876597" y="4309756"/>
            <a:ext cx="3334269" cy="4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181600" y="4331038"/>
            <a:ext cx="1828800" cy="12192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876597" y="4013195"/>
            <a:ext cx="3334269" cy="4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>
            <a:off x="2922808" y="4165930"/>
            <a:ext cx="228805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Arc 59"/>
          <p:cNvSpPr/>
          <p:nvPr/>
        </p:nvSpPr>
        <p:spPr>
          <a:xfrm>
            <a:off x="5170706" y="3998437"/>
            <a:ext cx="45719" cy="3810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924800" y="1905000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পর্দা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37930" y="2301105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কণা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667000" y="265532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রশি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619187" y="2066327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পরমানু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55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60" grpId="0" animBg="1"/>
      <p:bldP spid="61" grpId="0"/>
      <p:bldP spid="62" grpId="0"/>
      <p:bldP spid="6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NikoshBAN" pitchFamily="2" charset="0"/>
                <a:cs typeface="NikoshBAN" pitchFamily="2" charset="0"/>
              </a:rPr>
              <a:t>রাদারফোর্ডের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পর্যবেক্ষন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সমূহ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343400" y="2819400"/>
            <a:ext cx="2362200" cy="2514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943600" y="2839995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638800" y="5257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19600" y="3429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72100" y="3124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72200" y="4419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00600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95319" y="3657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24400" y="3733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324600" y="3814119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372100" y="3962400"/>
            <a:ext cx="266700" cy="2244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55409" y="38992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6" name="Flowchart: Stored Data 15"/>
          <p:cNvSpPr/>
          <p:nvPr/>
        </p:nvSpPr>
        <p:spPr>
          <a:xfrm rot="10800000">
            <a:off x="7010400" y="2167581"/>
            <a:ext cx="457200" cy="4038600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95400" y="3058979"/>
            <a:ext cx="476594" cy="374137"/>
            <a:chOff x="3527856" y="3207263"/>
            <a:chExt cx="476594" cy="374137"/>
          </a:xfrm>
        </p:grpSpPr>
        <p:sp>
          <p:nvSpPr>
            <p:cNvPr id="18" name="TextBox 17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309815" y="3334949"/>
            <a:ext cx="476594" cy="374137"/>
            <a:chOff x="3527856" y="3207263"/>
            <a:chExt cx="476594" cy="374137"/>
          </a:xfrm>
        </p:grpSpPr>
        <p:sp>
          <p:nvSpPr>
            <p:cNvPr id="22" name="TextBox 21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315135" y="3594437"/>
            <a:ext cx="476594" cy="374137"/>
            <a:chOff x="3527856" y="3207263"/>
            <a:chExt cx="476594" cy="374137"/>
          </a:xfrm>
        </p:grpSpPr>
        <p:sp>
          <p:nvSpPr>
            <p:cNvPr id="26" name="TextBox 25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329550" y="3870407"/>
            <a:ext cx="476594" cy="374137"/>
            <a:chOff x="3527856" y="3207263"/>
            <a:chExt cx="476594" cy="374137"/>
          </a:xfrm>
        </p:grpSpPr>
        <p:sp>
          <p:nvSpPr>
            <p:cNvPr id="30" name="TextBox 29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2" name="Oval 31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356322" y="4129895"/>
            <a:ext cx="476594" cy="374137"/>
            <a:chOff x="3527856" y="3207263"/>
            <a:chExt cx="476594" cy="374137"/>
          </a:xfrm>
        </p:grpSpPr>
        <p:sp>
          <p:nvSpPr>
            <p:cNvPr id="34" name="TextBox 33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370737" y="4405865"/>
            <a:ext cx="476594" cy="374137"/>
            <a:chOff x="3527856" y="3207263"/>
            <a:chExt cx="476594" cy="374137"/>
          </a:xfrm>
        </p:grpSpPr>
        <p:sp>
          <p:nvSpPr>
            <p:cNvPr id="38" name="TextBox 37"/>
            <p:cNvSpPr txBox="1"/>
            <p:nvPr/>
          </p:nvSpPr>
          <p:spPr>
            <a:xfrm>
              <a:off x="3527856" y="3212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04368" y="320726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3571617" y="3284493"/>
              <a:ext cx="403139" cy="22070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1" name="Straight Arrow Connector 40"/>
          <p:cNvCxnSpPr/>
          <p:nvPr/>
        </p:nvCxnSpPr>
        <p:spPr>
          <a:xfrm>
            <a:off x="1771994" y="3243645"/>
            <a:ext cx="5238406" cy="480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1771994" y="3505200"/>
            <a:ext cx="5238406" cy="480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181600" y="3334949"/>
            <a:ext cx="1882344" cy="444154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1847331" y="3779103"/>
            <a:ext cx="3334269" cy="480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1876597" y="4590531"/>
            <a:ext cx="5238406" cy="480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876597" y="4309756"/>
            <a:ext cx="3334269" cy="4805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181600" y="4331038"/>
            <a:ext cx="1828800" cy="1219205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876597" y="4013195"/>
            <a:ext cx="3334269" cy="480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2922808" y="4165930"/>
            <a:ext cx="2288058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/>
          <p:cNvSpPr/>
          <p:nvPr/>
        </p:nvSpPr>
        <p:spPr>
          <a:xfrm>
            <a:off x="5170706" y="3998437"/>
            <a:ext cx="45719" cy="381000"/>
          </a:xfrm>
          <a:prstGeom prst="arc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4611" y="1600200"/>
            <a:ext cx="7402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গতিপথ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পাতকে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ZnS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পর্দাকে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আলোকিত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6111" y="5253332"/>
            <a:ext cx="5705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গতিপথের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5682" y="5790682"/>
            <a:ext cx="59137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সংখ্যক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(২০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হাজারের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১টি)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গতিপথের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বিপরীত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ফিরে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9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3" grpId="0"/>
      <p:bldP spid="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মডেল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588532"/>
            <a:ext cx="4876800" cy="54102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অতিশয়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: (ক)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বহির্ভুত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1800" dirty="0" smtClean="0">
                <a:latin typeface="NikoshBAN" pitchFamily="2" charset="0"/>
                <a:cs typeface="NikoshBAN" pitchFamily="2" charset="0"/>
              </a:rPr>
            </a:b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কেন্দ্রস্থলে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পরিসরে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ধনাত্বক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চার্জযুক্ত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বস্তুকণা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সবটুকু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নিউক্লিয়াসে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পুঞ্জীভুত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সৌরমন্ডলে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সুর্যের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চারিদিকে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আবর্তনীয়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গ্রহসমূহের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পরমানুতে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চর্তুদিকে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কক্ষপথে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ঋনাত্বক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কণিকা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সর্বদা</a:t>
            </a:r>
            <a:r>
              <a:rPr lang="en-US" sz="1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ঘূর্ণায়মান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পরমানুতে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প্রোটন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পরমানুই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</a:t>
            </a:r>
            <a:br>
              <a:rPr lang="en-US" sz="1800" dirty="0" smtClean="0">
                <a:latin typeface="NikoshBAN" pitchFamily="2" charset="0"/>
                <a:cs typeface="NikoshBAN" pitchFamily="2" charset="0"/>
              </a:rPr>
            </a:b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ঘূর্ণয়নরত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দু’প্রকার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যথা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বিরাজিত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কেন্দ্রমুখি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স্থির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আকর্ষণ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ঘূর্ণনের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সুষ্ট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কেন্দ্রবিমুখি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দুপ্রকার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পরস্পর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বিপরীতমুখি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75" y="1752601"/>
            <a:ext cx="2422525" cy="22098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4728519"/>
            <a:ext cx="2514600" cy="20574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7086600" y="1588532"/>
            <a:ext cx="190500" cy="107846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66273" y="1219200"/>
            <a:ext cx="910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752835" y="1219200"/>
            <a:ext cx="571500" cy="1219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91400" y="849868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বহির্ভুত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অঞ্চল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34100" y="419100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ইলেকৈট্রন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572682" y="3429000"/>
            <a:ext cx="171964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878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  <p:bldP spid="12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Na, K,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Cl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প্রভৃতি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মৌলগুলো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79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রাদারফোর্ড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মডেলের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সীমাবদ্ধতা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876800" cy="55626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রাদারফোর্ড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নিউক্লিয়াসের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আবর্তনশীল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কক্ষপথের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 algn="just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একাধিক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পরমানুতে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ইলেকট্রনগুলো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নিউক্লিয়াসকে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পরিক্রমণ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মডেলে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 algn="just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লবনকে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বর্ণালী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 algn="just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ম্যাক্সোয়েলের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সূত্রানুসারে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চার্জযুক্ত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বৃত্তাকার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পথে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ঘুরলে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ক্রমাগতভাবে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বিবকরণ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আবর্তন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চক্র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ধীরে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নিউক্লিয়াসে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পতিত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বাধ্য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বাস্তবে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মতানুসারে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 algn="just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রাদারফোর্ডের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ইলেকট্রনগুলো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সৌরমন্ডলের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গ্রহগুলোর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গতির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ন্যায়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বক্তব্য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যথার্থ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সৌর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মন্ডলের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গ্রহগুলো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চার্জহীন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চার্জযুক্ত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451" y="1981200"/>
            <a:ext cx="3067050" cy="261381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258904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04800" y="2438400"/>
            <a:ext cx="8382000" cy="3200400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বিচ্ছুরণ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পরীক্ষায়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রাদারফোর্ড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কণিকাটি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হাইড্রোজেন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রাদারফোর্ড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মডেলটি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আক</a:t>
            </a:r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রাদারফোর্ড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মডেলের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সীমাবদ্ধতা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848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1"/>
            <a:ext cx="8229600" cy="2438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রাদারফোর্ড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আবর্তন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6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18262380">
            <a:off x="989514" y="2650942"/>
            <a:ext cx="4271676" cy="11430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38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17518"/>
            <a:ext cx="8229600" cy="1143000"/>
          </a:xfrm>
        </p:spPr>
        <p:txBody>
          <a:bodyPr>
            <a:noAutofit/>
          </a:bodyPr>
          <a:lstStyle/>
          <a:p>
            <a:r>
              <a:rPr lang="bn-BD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16" y="1600200"/>
            <a:ext cx="7620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54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ভোলানাথ স্বর</a:t>
            </a:r>
          </a:p>
          <a:p>
            <a:pPr>
              <a:buNone/>
            </a:pP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প্রভাষক (রসায়ন বিজ্ঞান)</a:t>
            </a:r>
          </a:p>
          <a:p>
            <a:pPr>
              <a:buNone/>
            </a:pP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ভৈরব আদর্শ কলেজ, অভয়নগর, যশোর</a:t>
            </a:r>
          </a:p>
          <a:p>
            <a:pPr>
              <a:buNone/>
            </a:pP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Cell Phone No: 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01717235409,01977235409</a:t>
            </a:r>
            <a:endParaRPr lang="en-US" sz="2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E-mail :	bholanathswar2012@gmail.com </a:t>
            </a:r>
          </a:p>
          <a:p>
            <a:pPr>
              <a:buNone/>
            </a:pP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		bholanathswar@yahoo.com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95400"/>
            <a:ext cx="2761735" cy="206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9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1774825"/>
          </a:xfrm>
          <a:prstGeom prst="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</a:t>
            </a:r>
            <a:r>
              <a:rPr kumimoji="0" lang="bn-BD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ঠ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পরিচিতি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1752600"/>
            <a:ext cx="9144000" cy="5105400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tint val="75000"/>
                </a:sys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বিষয়-রসায়ন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বিজ্ঞান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শ্রে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ণি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একাদশ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বিষয়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বস্তু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রাদারফোর্ড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পরমানু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মডেল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400" noProof="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২য় (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গুনগত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0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50000"/>
                  </a:lnSpc>
                  <a:buNone/>
                </a:pPr>
                <a:r>
                  <a:rPr lang="en-US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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আলফা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(</a:t>
                </a:r>
                <a14:m>
                  <m:oMath xmlns:m="http://schemas.openxmlformats.org/officeDocument/2006/math">
                    <m:r>
                      <a:rPr lang="en-US" sz="40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  <a:cs typeface="NikoshBAN" pitchFamily="2" charset="0"/>
                        <a:sym typeface="Wingdings"/>
                      </a:rPr>
                      <m:t>∝</m:t>
                    </m:r>
                  </m:oMath>
                </a14:m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কণা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কি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লিখতে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>
                  <a:lnSpc>
                    <a:spcPct val="150000"/>
                  </a:lnSpc>
                  <a:buNone/>
                </a:pP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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রাদারফোর্ডের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আলফা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কণা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বিচ্ছুরণ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পরীক্ষা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বর্ণনা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করতে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পারবে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  <a:sym typeface="Wingdings"/>
                  </a:rPr>
                  <a:t> ।</a:t>
                </a:r>
              </a:p>
              <a:p>
                <a:pPr>
                  <a:lnSpc>
                    <a:spcPct val="150000"/>
                  </a:lnSpc>
                  <a:buFont typeface="Wingdings"/>
                  <a:buChar char="@"/>
                </a:pP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পরীক্ষার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সিদ্ধান্ত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সমূহ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লিখতে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>
                  <a:lnSpc>
                    <a:spcPct val="150000"/>
                  </a:lnSpc>
                  <a:buFont typeface="Wingdings"/>
                  <a:buChar char="@"/>
                </a:pP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রাদারফোর্ড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পরমানু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মডেলের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সীমাবদ্ধতা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আলোচনা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dirty="0" err="1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4000" dirty="0" smtClean="0">
                    <a:solidFill>
                      <a:srgbClr val="C00000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pPr>
                  <a:lnSpc>
                    <a:spcPct val="150000"/>
                  </a:lnSpc>
                </a:pP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0">
                <a:blip r:embed="rId2"/>
                <a:stretch>
                  <a:fillRect l="-2074" r="-741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66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একটি ভিডিও 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220190"/>
              </p:ext>
            </p:extLst>
          </p:nvPr>
        </p:nvGraphicFramePr>
        <p:xfrm>
          <a:off x="2819400" y="2819400"/>
          <a:ext cx="2895600" cy="244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2819400"/>
                        <a:ext cx="2895600" cy="244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027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35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34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6600" dirty="0" err="1" smtClean="0">
                <a:latin typeface="Nirmala UI Semilight" panose="020B0402040204020203" pitchFamily="34" charset="0"/>
                <a:cs typeface="Nirmala UI Semilight" panose="020B0402040204020203" pitchFamily="34" charset="0"/>
              </a:rPr>
              <a:t>রাদারফোর্ড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মডেল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2354760"/>
                <a:ext cx="8763000" cy="213359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en-US" sz="80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PrePr>
                        <m:sub>
                          <m:r>
                            <a:rPr lang="en-US" sz="8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8000" i="1">
                              <a:latin typeface="Cambria Math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en-US" sz="8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8000" i="1">
                                  <a:latin typeface="Cambria Math"/>
                                </a:rPr>
                                <m:t>𝐻𝑒</m:t>
                              </m:r>
                            </m:e>
                            <m:sup/>
                          </m:sSup>
                          <m:r>
                            <a:rPr lang="en-US" sz="8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8000" b="0" i="1" smtClean="0">
                              <a:latin typeface="Cambria Math"/>
                            </a:rPr>
                            <m:t>2</m:t>
                          </m:r>
                          <m:acc>
                            <m:accPr>
                              <m:chr m:val="̅"/>
                              <m:ctrlPr>
                                <a:rPr lang="en-US" sz="80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8000" b="0" i="1" smtClean="0">
                                  <a:latin typeface="Cambria Math"/>
                                  <a:cs typeface="Times New Roman" pitchFamily="18" charset="0"/>
                                </a:rPr>
                                <m:t>𝑒</m:t>
                              </m:r>
                            </m:e>
                          </m:acc>
                          <m:r>
                            <a:rPr lang="en-US" sz="8000" b="0" i="1" smtClean="0">
                              <a:latin typeface="Cambria Math"/>
                            </a:rPr>
                            <m:t>=</m:t>
                          </m:r>
                        </m:e>
                      </m:sPre>
                      <m:sPre>
                        <m:sPrePr>
                          <m:ctrlPr>
                            <a:rPr lang="en-US" sz="80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PrePr>
                        <m:sub>
                          <m:r>
                            <a:rPr lang="en-US" sz="80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8000" i="1">
                              <a:latin typeface="Cambria Math"/>
                            </a:rPr>
                            <m:t>4</m:t>
                          </m:r>
                        </m:sup>
                        <m:e>
                          <m:sSup>
                            <m:sSupPr>
                              <m:ctrlPr>
                                <a:rPr lang="en-US" sz="8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8000" i="1">
                                  <a:latin typeface="Cambria Math"/>
                                </a:rPr>
                                <m:t>𝐻𝑒</m:t>
                              </m:r>
                            </m:e>
                            <m:sup>
                              <m:r>
                                <a:rPr lang="en-US" sz="80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8000" i="1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sPre>
                    </m:oMath>
                  </m:oMathPara>
                </a14:m>
                <a:endParaRPr lang="en-US" sz="8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2354760"/>
                <a:ext cx="8763000" cy="2133599"/>
              </a:xfrm>
              <a:blipFill rotWithShape="1">
                <a:blip r:embed="rId2"/>
                <a:stretch>
                  <a:fillRect t="-7143" r="-12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91400" y="5097959"/>
                <a:ext cx="1571837" cy="478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bn-IN" sz="2400" b="0" i="1" smtClean="0">
                          <a:latin typeface="Cambria Math"/>
                          <a:ea typeface="Cambria Math"/>
                        </a:rPr>
                        <m:t>কণা</m:t>
                      </m:r>
                    </m:oMath>
                  </m:oMathPara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400" y="5097959"/>
                <a:ext cx="1571837" cy="478849"/>
              </a:xfrm>
              <a:prstGeom prst="rect">
                <a:avLst/>
              </a:prstGeom>
              <a:blipFill rotWithShape="1">
                <a:blip r:embed="rId3"/>
                <a:stretch>
                  <a:fillRect t="-5063" b="-2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7010400" y="3726359"/>
            <a:ext cx="1295400" cy="1219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1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219200"/>
                <a:ext cx="8229600" cy="11430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∝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কণা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র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সংজ্ঞা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0" smtClean="0">
                        <a:latin typeface="Cambria Math"/>
                        <a:ea typeface="Cambria Math"/>
                      </a:rPr>
                      <m:t>দাও</m:t>
                    </m:r>
                  </m:oMath>
                </a14:m>
                <a:r>
                  <a:rPr lang="en-US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একক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219200"/>
                <a:ext cx="8229600" cy="1143000"/>
              </a:xfrm>
              <a:blipFill rotWithShape="1">
                <a:blip r:embed="rId2"/>
                <a:stretch>
                  <a:fillRect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276600"/>
            <a:ext cx="8229600" cy="2362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হিলিয়াম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পরমানু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রাদারফোর্ডের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আলফা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2362200"/>
            <a:ext cx="7620000" cy="376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১। .০০০৪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সে.মি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পুরু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পাত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তেজস্ক্রিয়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রেডিয়াম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লেড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ব্লক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জিংক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সালফাইড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পর্দা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56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448</Words>
  <Application>Microsoft Office PowerPoint</Application>
  <PresentationFormat>On-screen Show (4:3)</PresentationFormat>
  <Paragraphs>92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Cambria Math</vt:lpstr>
      <vt:lpstr>NikoshBAN</vt:lpstr>
      <vt:lpstr>Nirmala UI Semilight</vt:lpstr>
      <vt:lpstr>Times New Roman</vt:lpstr>
      <vt:lpstr>Vrinda</vt:lpstr>
      <vt:lpstr>Wingdings</vt:lpstr>
      <vt:lpstr>Office Theme</vt:lpstr>
      <vt:lpstr>Packager Shell Object</vt:lpstr>
      <vt:lpstr>সবাইকে শুভেচ্ছা</vt:lpstr>
      <vt:lpstr>শিক্ষক পরিচিতি</vt:lpstr>
      <vt:lpstr>PowerPoint Presentation</vt:lpstr>
      <vt:lpstr>শিখনফল</vt:lpstr>
      <vt:lpstr>একটি ভিডিও দেখি</vt:lpstr>
      <vt:lpstr>আজকের পাঠ</vt:lpstr>
      <vt:lpstr>PowerPoint Presentation</vt:lpstr>
      <vt:lpstr>∝কণার সংজ্ঞা দাও (একক কাজ)</vt:lpstr>
      <vt:lpstr>রাদারফোর্ডের আলফা কণা পরীক্ষার উপকরণ সমূহ</vt:lpstr>
      <vt:lpstr>রাদারফোর্ডের আলফা কণা পরীক্ষা</vt:lpstr>
      <vt:lpstr>রাদারফোর্ডের আলফা কণা পরীক্ষার পর্যবেক্ষন সমূহ</vt:lpstr>
      <vt:lpstr>সিদ্ধান্ত সমূহ বা পরমানু মডেল</vt:lpstr>
      <vt:lpstr>দলীয় কাজ</vt:lpstr>
      <vt:lpstr>রাদারফোর্ড মডেলের সীমাবদ্ধতা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Bhola</dc:creator>
  <cp:lastModifiedBy>Windows User</cp:lastModifiedBy>
  <cp:revision>43</cp:revision>
  <dcterms:created xsi:type="dcterms:W3CDTF">2006-08-16T00:00:00Z</dcterms:created>
  <dcterms:modified xsi:type="dcterms:W3CDTF">2019-07-01T15:33:32Z</dcterms:modified>
</cp:coreProperties>
</file>