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6" r:id="rId11"/>
    <p:sldId id="278" r:id="rId12"/>
    <p:sldId id="274" r:id="rId13"/>
    <p:sldId id="275" r:id="rId14"/>
    <p:sldId id="277" r:id="rId15"/>
    <p:sldId id="281" r:id="rId16"/>
    <p:sldId id="279" r:id="rId17"/>
    <p:sldId id="280" r:id="rId18"/>
    <p:sldId id="282" r:id="rId19"/>
    <p:sldId id="283" r:id="rId20"/>
    <p:sldId id="284" r:id="rId21"/>
    <p:sldId id="270" r:id="rId22"/>
    <p:sldId id="28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00"/>
    <a:srgbClr val="E51F57"/>
    <a:srgbClr val="BA6A28"/>
    <a:srgbClr val="C3722F"/>
    <a:srgbClr val="D99860"/>
    <a:srgbClr val="B4311F"/>
    <a:srgbClr val="5D7DA4"/>
    <a:srgbClr val="2A2311"/>
    <a:srgbClr val="FC6256"/>
    <a:srgbClr val="FD8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8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7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0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0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5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B9D6-6824-4F33-B23C-822DC395AC7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8900" y="655219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Nazmul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Hoque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(BSc,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BEd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Sreedhargurnai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Dakhil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Atrai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3" name="breeze.wav"/>
          </p:stSnd>
        </p:sndAc>
      </p:transition>
    </mc:Choice>
    <mc:Fallback xmlns="">
      <p:transition spd="slow">
        <p:fade/>
        <p:sndAc>
          <p:stSnd>
            <p:snd r:embed="rId1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66828" y="399197"/>
            <a:ext cx="5469996" cy="6059606"/>
            <a:chOff x="5966828" y="399197"/>
            <a:chExt cx="5469996" cy="6059606"/>
          </a:xfrm>
        </p:grpSpPr>
        <p:grpSp>
          <p:nvGrpSpPr>
            <p:cNvPr id="18" name="Group 17"/>
            <p:cNvGrpSpPr/>
            <p:nvPr/>
          </p:nvGrpSpPr>
          <p:grpSpPr>
            <a:xfrm>
              <a:off x="6073254" y="399197"/>
              <a:ext cx="5363570" cy="6059606"/>
              <a:chOff x="6073254" y="491319"/>
              <a:chExt cx="5363570" cy="605960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73254" y="491319"/>
                <a:ext cx="5363570" cy="605960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167850" y="6427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167850" y="10770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167850" y="15113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67850" y="19457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167850" y="23800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67850" y="28144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167850" y="32487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67850" y="36830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67850" y="41174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67850" y="45517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167850" y="49861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67850" y="54204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67850" y="58547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673990" y="733476"/>
              <a:ext cx="4162097" cy="665684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00000"/>
                </a:gs>
                <a:gs pos="87000">
                  <a:srgbClr val="FFFF0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ব্যঞ্জনবর্ণ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418785" y="3522396"/>
              <a:ext cx="2831621" cy="27559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6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589371" y="1481963"/>
              <a:ext cx="2759581" cy="25433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99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000" l="1266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304" y="1569238"/>
              <a:ext cx="1293534" cy="2456078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5966828" y="65356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73530" y="108229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80232" y="151102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986934" y="193974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93636" y="2368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00338" y="279719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007040" y="322592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013742" y="365465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020444" y="412356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27146" y="456736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023800" y="498604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020454" y="54047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017108" y="5838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8" y="666474"/>
            <a:ext cx="3091298" cy="388256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37021" y="4483632"/>
            <a:ext cx="4381203" cy="76944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4279" y="5134461"/>
            <a:ext cx="416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278" y="5739225"/>
            <a:ext cx="50317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টানমান্দাইল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আখাউড়া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nazmfiroza@gmail.com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70493"/>
            <a:ext cx="934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4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44743" y="5147174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87935" y="5162326"/>
            <a:ext cx="5062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88" y="2215417"/>
            <a:ext cx="3571355" cy="29873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59499" y="65681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143870" y="645294"/>
            <a:ext cx="18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19" y="2469891"/>
            <a:ext cx="4490839" cy="23278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4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93210" y="5158895"/>
            <a:ext cx="456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নুক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7153" y="5158895"/>
            <a:ext cx="5039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নানাবাড়ি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5" y="2152566"/>
            <a:ext cx="4274031" cy="27580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6" y="2238638"/>
            <a:ext cx="4422772" cy="249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940167" y="656810"/>
            <a:ext cx="128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ধনুক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নৌকা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93209" y="5076595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জাপতির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89797" y="5106178"/>
            <a:ext cx="470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নেইকো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5" y="2108315"/>
            <a:ext cx="4161564" cy="26894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90" y="2524232"/>
            <a:ext cx="4279785" cy="225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359499" y="65681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97001" y="4975702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17613" y="5030877"/>
            <a:ext cx="450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ল্লুক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8" y="2426699"/>
            <a:ext cx="4056156" cy="225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19" y="2323820"/>
            <a:ext cx="4026019" cy="240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006270" y="656810"/>
            <a:ext cx="1176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1516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ভাল্লুক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885769" y="5148347"/>
            <a:ext cx="465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55123" y="5148347"/>
            <a:ext cx="483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1" y="2209916"/>
            <a:ext cx="4031482" cy="27007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59499" y="65681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53299" y="650435"/>
            <a:ext cx="1357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যাঁতা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02" y="2415432"/>
            <a:ext cx="3897418" cy="2472169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983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11649" y="5163504"/>
            <a:ext cx="475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বাজায়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রাঙা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বাঁশি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60445" y="5129313"/>
            <a:ext cx="446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খেতে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ভালোবাসি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ল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15" y="2293086"/>
            <a:ext cx="4148748" cy="264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22185" y="656810"/>
            <a:ext cx="1749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রাখাল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916281" y="617496"/>
            <a:ext cx="11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57" y="2354917"/>
            <a:ext cx="3962805" cy="264537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00768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917926"/>
            <a:ext cx="4765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পলা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মোদের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জাতীয়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932089"/>
            <a:ext cx="450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পালে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কৃষক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কুল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5" y="2238600"/>
            <a:ext cx="4075949" cy="25591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6" y="2535633"/>
            <a:ext cx="4026019" cy="226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647602" y="622951"/>
            <a:ext cx="1749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শাপলা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1393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83836" y="5280666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5201715"/>
            <a:ext cx="470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তিটা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বেশ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মোটা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তাজা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1" y="2437592"/>
            <a:ext cx="3808259" cy="26894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59499" y="656810"/>
            <a:ext cx="141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702957" y="615270"/>
            <a:ext cx="1269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99" y="2293086"/>
            <a:ext cx="3808259" cy="29718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639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99317" y="244888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67324" y="5092289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উড়ানো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সহজ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54497" y="5127404"/>
            <a:ext cx="448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en-US" sz="48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en-US" sz="480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4" y="2274890"/>
            <a:ext cx="4075949" cy="24481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52" y="2566402"/>
            <a:ext cx="4026019" cy="225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028172" y="637224"/>
            <a:ext cx="1147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ঘুড়ি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156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3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97001" y="5150346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94461" y="5129313"/>
            <a:ext cx="448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খেলে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3" y="2244149"/>
            <a:ext cx="3808259" cy="27115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38345" y="570850"/>
            <a:ext cx="167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11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মৎস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96" y="2345055"/>
            <a:ext cx="3712372" cy="23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652539" y="702141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29751" y="5232838"/>
            <a:ext cx="509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43391" y="5236871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জুর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76" y="2269610"/>
            <a:ext cx="4548111" cy="276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" name="Rectangle 107"/>
          <p:cNvSpPr/>
          <p:nvPr/>
        </p:nvSpPr>
        <p:spPr>
          <a:xfrm>
            <a:off x="6504219" y="335409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6" y="2350166"/>
            <a:ext cx="4594110" cy="25410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420780" y="144865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50720" y="833591"/>
            <a:ext cx="174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933449" y="820036"/>
            <a:ext cx="157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3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40373" y="5250925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ড়িং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উড়ে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13878" y="5201187"/>
            <a:ext cx="481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দুঃ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দিওনা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মায়ের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7" y="2766429"/>
            <a:ext cx="3943246" cy="28525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45" y="2437592"/>
            <a:ext cx="4026019" cy="267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753957" y="622951"/>
            <a:ext cx="152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ফড়িং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010405" y="609899"/>
            <a:ext cx="126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দুঃখ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" y="492668"/>
            <a:ext cx="1551036" cy="2133375"/>
          </a:xfrm>
          <a:prstGeom prst="rect">
            <a:avLst/>
          </a:prstGeom>
          <a:solidFill>
            <a:srgbClr val="FF0000">
              <a:alpha val="17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5" y="-501814"/>
            <a:ext cx="3184716" cy="3479920"/>
          </a:xfrm>
          <a:prstGeom prst="rect">
            <a:avLst/>
          </a:prstGeom>
          <a:solidFill>
            <a:schemeClr val="accent5">
              <a:alpha val="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192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34873" y="5018307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আকাশপানে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82438" y="707312"/>
            <a:ext cx="5442021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খ গ ঘ 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 চ ছ জ 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 ঞ ট ঠ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2794065"/>
            <a:ext cx="3825673" cy="2142376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267357" y="973969"/>
            <a:ext cx="104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5400" dirty="0">
              <a:solidFill>
                <a:srgbClr val="C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0" y="663351"/>
            <a:ext cx="1863214" cy="1609725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91517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Rectangle 95"/>
          <p:cNvSpPr/>
          <p:nvPr/>
        </p:nvSpPr>
        <p:spPr>
          <a:xfrm>
            <a:off x="6082438" y="707312"/>
            <a:ext cx="5442021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য র 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ষ স 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ড় ঢ় য় ৎ</a:t>
            </a:r>
            <a:endParaRPr kumimoji="0" lang="en-US" sz="115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36023" y="755029"/>
            <a:ext cx="5442021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 </a:t>
            </a:r>
            <a:r>
              <a:rPr lang="en-US" sz="115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ণ </a:t>
            </a:r>
            <a:r>
              <a:rPr lang="en-US" sz="115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kumimoji="0" 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 ধ 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ফ ব ভ</a:t>
            </a:r>
            <a:endParaRPr kumimoji="0" lang="en-US" sz="115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5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6474" y="243840"/>
            <a:ext cx="5897123" cy="6241145"/>
            <a:chOff x="553128" y="302945"/>
            <a:chExt cx="5489220" cy="6059606"/>
          </a:xfrm>
        </p:grpSpPr>
        <p:grpSp>
          <p:nvGrpSpPr>
            <p:cNvPr id="53" name="Group 52"/>
            <p:cNvGrpSpPr/>
            <p:nvPr/>
          </p:nvGrpSpPr>
          <p:grpSpPr>
            <a:xfrm flipH="1">
              <a:off x="553128" y="302945"/>
              <a:ext cx="5363570" cy="6059606"/>
              <a:chOff x="6097317" y="491319"/>
              <a:chExt cx="5363570" cy="605960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097317" y="491319"/>
                <a:ext cx="5363570" cy="605960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167850" y="6427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167850" y="10770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167850" y="15113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167850" y="19457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67850" y="23800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167850" y="28144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67850" y="32487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167850" y="36830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167850" y="41174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167850" y="45517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67850" y="49861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67850" y="54204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167850" y="58547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5585828" y="55831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592530" y="98704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599232" y="141577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05934" y="184449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612636" y="22732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619338" y="270194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626040" y="313067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632742" y="355940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639444" y="402831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646146" y="447211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42800" y="489079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39454" y="5309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36108" y="57432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052263" y="364101"/>
              <a:ext cx="4162097" cy="665684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00000"/>
                </a:gs>
                <a:gs pos="87000">
                  <a:srgbClr val="FFFF00"/>
                </a:gs>
              </a:gsLst>
              <a:lin ang="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ব্যঞ্জনবর্ণ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348066" y="4078828"/>
              <a:ext cx="2046901" cy="22643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84135" y="1361648"/>
              <a:ext cx="2365466" cy="2040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000" l="1266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67" y="1448922"/>
              <a:ext cx="1293534" cy="2456078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337601" y="-29348"/>
            <a:ext cx="654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83529" y="4483632"/>
            <a:ext cx="4381203" cy="76944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0787" y="5134461"/>
            <a:ext cx="416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60786" y="5739225"/>
            <a:ext cx="4931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টানমান্দাইল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আখাউড়া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nazmfiroza@gmail.com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731" y="1500433"/>
            <a:ext cx="2278691" cy="2862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187" y="1647885"/>
            <a:ext cx="1086161" cy="1391582"/>
          </a:xfrm>
          <a:prstGeom prst="rect">
            <a:avLst/>
          </a:prstGeom>
          <a:solidFill>
            <a:schemeClr val="accent5">
              <a:alpha val="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5738" y1="26894" x2="21967" y2="40909"/>
                        <a14:backgroundMark x1="21967" y1="40909" x2="21967" y2="40909"/>
                        <a14:backgroundMark x1="29180" y1="51136" x2="29180" y2="51136"/>
                        <a14:backgroundMark x1="42295" y1="59470" x2="42295" y2="59470"/>
                        <a14:backgroundMark x1="57377" y1="60606" x2="57377" y2="60606"/>
                        <a14:backgroundMark x1="72459" y1="49242" x2="77049" y2="32955"/>
                        <a14:backgroundMark x1="77049" y1="32955" x2="77049" y2="32955"/>
                        <a14:backgroundMark x1="83934" y1="23485" x2="83934" y2="23485"/>
                        <a14:backgroundMark x1="14098" y1="19697" x2="14098" y2="19697"/>
                        <a14:backgroundMark x1="2295" y1="10227" x2="2295" y2="10227"/>
                        <a14:backgroundMark x1="3279" y1="25758" x2="3279" y2="25758"/>
                        <a14:backgroundMark x1="8525" y1="55303" x2="8525" y2="55303"/>
                        <a14:backgroundMark x1="14098" y1="71970" x2="14098" y2="71970"/>
                        <a14:backgroundMark x1="23607" y1="82955" x2="23607" y2="82955"/>
                        <a14:backgroundMark x1="34426" y1="92424" x2="34426" y2="92424"/>
                        <a14:backgroundMark x1="54754" y1="96212" x2="54754" y2="96212"/>
                        <a14:backgroundMark x1="70820" y1="89394" x2="70820" y2="89394"/>
                        <a14:backgroundMark x1="81311" y1="73864" x2="81311" y2="73864"/>
                        <a14:backgroundMark x1="88525" y1="58333" x2="88525" y2="58333"/>
                        <a14:backgroundMark x1="95410" y1="29924" x2="95410" y2="29924"/>
                        <a14:backgroundMark x1="39672" y1="11364" x2="39672" y2="11364"/>
                        <a14:backgroundMark x1="33443" y1="26894" x2="33443" y2="26894"/>
                        <a14:backgroundMark x1="38689" y1="40152" x2="38689" y2="40152"/>
                        <a14:backgroundMark x1="51148" y1="49242" x2="51148" y2="49242"/>
                        <a14:backgroundMark x1="58361" y1="39015" x2="58361" y2="39015"/>
                        <a14:backgroundMark x1="63607" y1="26894" x2="63607" y2="26894"/>
                        <a14:backgroundMark x1="62623" y1="14394" x2="62623" y2="14394"/>
                        <a14:backgroundMark x1="53115" y1="7197" x2="53115" y2="7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6856" y="4691037"/>
            <a:ext cx="1719028" cy="1612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73" y="4861229"/>
            <a:ext cx="530182" cy="530182"/>
          </a:xfrm>
          <a:prstGeom prst="rect">
            <a:avLst/>
          </a:prstGeom>
          <a:solidFill>
            <a:schemeClr val="bg2">
              <a:alpha val="1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042" y="3991174"/>
            <a:ext cx="2365453" cy="220133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" b="2280"/>
          <a:stretch/>
        </p:blipFill>
        <p:spPr>
          <a:xfrm>
            <a:off x="1112520" y="4238005"/>
            <a:ext cx="981592" cy="164724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4982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99317" y="288430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587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26576" y="4723056"/>
            <a:ext cx="498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35" y="2568277"/>
            <a:ext cx="3927009" cy="1888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6" name="Rectangle 95"/>
          <p:cNvSpPr/>
          <p:nvPr/>
        </p:nvSpPr>
        <p:spPr>
          <a:xfrm>
            <a:off x="6441878" y="5081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6" y="2285415"/>
            <a:ext cx="3878035" cy="2171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7" name="Rectangle 96"/>
          <p:cNvSpPr/>
          <p:nvPr/>
        </p:nvSpPr>
        <p:spPr>
          <a:xfrm>
            <a:off x="399317" y="27375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1278" y="834033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2A23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5400" dirty="0">
              <a:solidFill>
                <a:srgbClr val="2A23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594853" y="792779"/>
            <a:ext cx="161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5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1000581" y="5292938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79965" y="5292938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82" y="2437592"/>
            <a:ext cx="4455076" cy="26730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27217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1278" y="834033"/>
            <a:ext cx="145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37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5400" dirty="0">
              <a:solidFill>
                <a:srgbClr val="C37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22359" y="792779"/>
            <a:ext cx="125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চাবি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5" y="2468025"/>
            <a:ext cx="3880094" cy="264262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606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861534" y="5232084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215" y="5155233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631278" y="834033"/>
            <a:ext cx="127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BA6A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US" sz="5400" dirty="0">
              <a:solidFill>
                <a:srgbClr val="BA6A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622438" y="792779"/>
            <a:ext cx="180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E51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5400" dirty="0">
              <a:solidFill>
                <a:srgbClr val="E51F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2" y="2557464"/>
            <a:ext cx="3771110" cy="255914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66747" y="2424225"/>
            <a:ext cx="4427438" cy="26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949432" y="4999465"/>
            <a:ext cx="402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8830" y="5058343"/>
            <a:ext cx="432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1" y="2027932"/>
            <a:ext cx="4556904" cy="25342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40" y="2437592"/>
            <a:ext cx="4241678" cy="237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359499" y="65681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মিঞ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0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28185" y="4723056"/>
            <a:ext cx="459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ঠোঁ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হাসি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5" y="1868784"/>
            <a:ext cx="4241550" cy="2852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kumimoji="0" lang="en-US" sz="199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34" y="2213381"/>
            <a:ext cx="3989275" cy="233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028607" y="676756"/>
            <a:ext cx="1139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টগর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23711" y="689749"/>
            <a:ext cx="150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ঠোঁট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4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25636" y="5142182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32851" y="5116056"/>
            <a:ext cx="508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বাজনার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9" y="2185621"/>
            <a:ext cx="4469947" cy="29644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20" y="2185621"/>
            <a:ext cx="4050438" cy="284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359499" y="65681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34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719514" y="5263553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53205" y="5224638"/>
            <a:ext cx="472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2354880"/>
            <a:ext cx="4349161" cy="280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19" y="2207956"/>
            <a:ext cx="4261053" cy="284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788851" y="643774"/>
            <a:ext cx="1494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1493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0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302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336</cp:revision>
  <dcterms:created xsi:type="dcterms:W3CDTF">2019-10-10T09:45:09Z</dcterms:created>
  <dcterms:modified xsi:type="dcterms:W3CDTF">2020-06-27T12:33:53Z</dcterms:modified>
</cp:coreProperties>
</file>