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3" r:id="rId6"/>
    <p:sldId id="267" r:id="rId7"/>
    <p:sldId id="264" r:id="rId8"/>
    <p:sldId id="277" r:id="rId9"/>
    <p:sldId id="266" r:id="rId10"/>
    <p:sldId id="265" r:id="rId11"/>
    <p:sldId id="272" r:id="rId12"/>
    <p:sldId id="271" r:id="rId13"/>
    <p:sldId id="269" r:id="rId14"/>
    <p:sldId id="279" r:id="rId15"/>
    <p:sldId id="273" r:id="rId16"/>
    <p:sldId id="261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DAE-4FDA-4E66-BA67-AE4037DBC9FD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43D0-AB3D-4CEE-B75C-BBFC43654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আকৃতি</a:t>
            </a:r>
            <a:r>
              <a:rPr lang="en-US" baseline="0" dirty="0"/>
              <a:t> </a:t>
            </a:r>
            <a:r>
              <a:rPr lang="en-US" baseline="0" dirty="0" err="1"/>
              <a:t>চিনে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বলবে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চতুর্ভূজের</a:t>
            </a:r>
            <a:r>
              <a:rPr lang="en-US" baseline="0" dirty="0"/>
              <a:t> </a:t>
            </a:r>
            <a:r>
              <a:rPr lang="en-US" baseline="0" dirty="0" err="1"/>
              <a:t>চার</a:t>
            </a:r>
            <a:r>
              <a:rPr lang="en-US" baseline="0" dirty="0"/>
              <a:t> </a:t>
            </a:r>
            <a:r>
              <a:rPr lang="en-US" baseline="0" dirty="0" err="1"/>
              <a:t>বাহু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জেনে</a:t>
            </a:r>
            <a:r>
              <a:rPr lang="en-US" baseline="0" dirty="0"/>
              <a:t> </a:t>
            </a:r>
            <a:r>
              <a:rPr lang="en-US" baseline="0" dirty="0" err="1"/>
              <a:t>নিব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বাহু</a:t>
            </a:r>
            <a:r>
              <a:rPr lang="en-US" dirty="0"/>
              <a:t> </a:t>
            </a:r>
            <a:r>
              <a:rPr lang="en-US" dirty="0" err="1"/>
              <a:t>গলো</a:t>
            </a:r>
            <a:r>
              <a:rPr lang="en-US" baseline="0" dirty="0"/>
              <a:t> </a:t>
            </a:r>
            <a:r>
              <a:rPr lang="en-US" baseline="0" dirty="0" err="1"/>
              <a:t>আবদ্ধ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চতুর্ভুজ</a:t>
            </a:r>
            <a:r>
              <a:rPr lang="en-US" baseline="0" dirty="0"/>
              <a:t> </a:t>
            </a:r>
            <a:r>
              <a:rPr lang="en-US" baseline="0" dirty="0" err="1"/>
              <a:t>হয়না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দুজনে</a:t>
            </a:r>
            <a:r>
              <a:rPr lang="en-US" dirty="0"/>
              <a:t> </a:t>
            </a:r>
            <a:r>
              <a:rPr lang="en-US" dirty="0" err="1"/>
              <a:t>চিন্তা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/>
              <a:t>বলবে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চাইবো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ভাবে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আয়ত</a:t>
            </a:r>
            <a:r>
              <a:rPr lang="en-US" baseline="0" dirty="0"/>
              <a:t> ও </a:t>
            </a:r>
            <a:r>
              <a:rPr lang="en-US" baseline="0" dirty="0" err="1"/>
              <a:t>বর্গ</a:t>
            </a:r>
            <a:r>
              <a:rPr lang="en-US" baseline="0" dirty="0"/>
              <a:t> </a:t>
            </a:r>
            <a:r>
              <a:rPr lang="en-US" baseline="0" dirty="0" err="1"/>
              <a:t>আকঁবো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দেখবে,পরে</a:t>
            </a:r>
            <a:r>
              <a:rPr lang="en-US" baseline="0" dirty="0"/>
              <a:t> </a:t>
            </a:r>
            <a:r>
              <a:rPr lang="en-US" baseline="0" dirty="0" err="1"/>
              <a:t>দলীয়</a:t>
            </a:r>
            <a:r>
              <a:rPr lang="en-US" baseline="0" dirty="0"/>
              <a:t> </a:t>
            </a:r>
            <a:r>
              <a:rPr lang="en-US" baseline="0" dirty="0" err="1"/>
              <a:t>ভাবে</a:t>
            </a:r>
            <a:r>
              <a:rPr lang="en-US" baseline="0" dirty="0"/>
              <a:t> </a:t>
            </a:r>
            <a:r>
              <a:rPr lang="en-US" baseline="0" dirty="0" err="1"/>
              <a:t>আকঁবে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A3E7-D6E5-4B55-B2C7-BDD2B5B63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6BCD8-02D4-406A-8344-2ECA31338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7197-2F2B-44E9-9FD4-F6C5688B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F07D6-DE3A-43DB-826C-4C29EF86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3B31-F48E-4D8F-BCF5-E110AFCF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BFEB-00FA-47D8-BB2D-ED7FB98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0F081-EF85-4600-8598-D8D4C4015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48565-3F28-417A-B83C-38D86FC7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60BA-8BF3-49AA-9B01-EF9784AD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F332-01E7-423A-93E1-25E8ADE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5A289-32B8-40EF-A623-FD29D272B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2500B-332B-49C5-BDEA-ABA793CE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FCE4-8F85-44E5-94E9-792CA11C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EE1CF-CD9C-47AE-B323-549351A5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7EFF-BA01-458D-889F-8A9F7B82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A02-B8F1-4122-BF44-F7A17D1F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E09F-E73C-43DE-AB3B-FEA3D59A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51DA-E834-4F7F-B84A-775DE98B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69EA-820F-4F04-A176-05A7FC31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06E9-33CE-422D-B252-FE23D5B6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084D-299B-42A8-B532-2AD2112C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AE6A-D617-4767-B5C7-D1A69EB48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CBDA0-6E37-4BDE-9C4A-1A177BF4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C789-A5F6-48BC-ABEB-9165CB7C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AF881-977D-4051-959D-FF594EF1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C9A7-9ED7-42A0-8D35-2221FF8F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DB91-019D-46C9-BC32-89CB4464B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1996-D316-4348-B1EC-39ECC0CA3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C211-E486-4C9A-B4A2-A65C2F19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19F7-47DD-48B5-9876-048FEB3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D2714-44F9-478E-887F-11A48D44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C590-7565-4BC4-8084-55D069E1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432E-79A9-4699-9C53-D66F6AA6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83B2C-09DC-484A-BF4B-FE20DC33D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E5797-E754-498A-94C1-291E7E0DD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291A4-9EC9-4EA2-8148-9CC11B4E4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209B-38DD-44FD-A00C-4638ED4A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F8D0B-ABFF-4AF8-A9C1-5EDD3DEA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B9EE8-1B70-485C-8EBF-6EF9D931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E0AF-3ED8-44C8-9DA7-29F7FEDA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99CD3-C27C-4369-ABEB-3355535D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BBF4D-6D44-4829-A063-E0755612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BFAC0-EF24-4833-B965-E5FB4DBC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67FD4-5D04-408D-92DA-C9F11EB2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5789D-7797-4EF3-B7C9-89A668DC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5CA4-870D-4775-9AA0-5A992BD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40B0-E812-48BD-AEF3-3167F5A5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FEA4-5F18-4BEC-BB20-B0DB34D7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BDCD-AE9E-444C-A8AE-3301BABC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28CD-8BDD-4F33-9A82-56DD9A68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FE6A2-8A9F-4450-974A-B7C72842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C4759-3383-4F77-A9EB-F16C3CF0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A1A1-4221-4D6F-A03B-CC1A3F30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ADB38-79AE-4D76-A5F5-A97C600B5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41DF4-8B13-41DA-9B3D-006A28AC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34B60-2B21-4C28-AC54-8548976A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047D1-207B-49F2-9477-CD96FEE5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E46E-FB6C-4164-9E9E-AEB89E1E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9CFCC-F3F5-477B-A998-B68EB04E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69870-1ABF-4FCC-A5CB-2DE11B38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C5E1B-DBFB-47AC-8193-810D7C984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9EC2-5AB4-4DF7-A8F3-79DFC25A7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87DB-C68D-4423-A279-BFE3EEEDF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914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শুভেচ্ছা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7EE8E-A443-4C0F-B118-EBD50FBCB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060917"/>
            <a:ext cx="7696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54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2362200"/>
            <a:ext cx="2514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86300" y="3238500"/>
            <a:ext cx="1752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4114800"/>
            <a:ext cx="2514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01694" y="3237706"/>
            <a:ext cx="1752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2286000"/>
            <a:ext cx="198120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285603" y="3200003"/>
            <a:ext cx="1752600" cy="7699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05594" y="3123406"/>
            <a:ext cx="1752600" cy="777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4038600"/>
            <a:ext cx="1981200" cy="76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3810000" y="-1600200"/>
            <a:ext cx="381000" cy="9829800"/>
          </a:xfrm>
          <a:prstGeom prst="mathMinu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38593" y="1211759"/>
            <a:ext cx="4209807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667000" y="2209800"/>
            <a:ext cx="32004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1637903" y="3238103"/>
            <a:ext cx="2057400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6206" y="42672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837509" y="3237309"/>
            <a:ext cx="205819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4343400"/>
            <a:ext cx="8458200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হচ্ছে?কোন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1057870"/>
            <a:ext cx="143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981E-6 L -0.35 4.199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6161E-6 L 0.35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4431E-6 L 0.00018 0.299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3765E-6 L 0.00035 -0.299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19400" y="1751806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1715294" y="2856706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19400" y="3960018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152105" y="2856706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289" y="4419600"/>
            <a:ext cx="6401111" cy="16004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2779" y="830759"/>
            <a:ext cx="694421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3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6 L 3.33333E-6 -0.32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46 L -0.2665 -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684 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5400" y="1066800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91294" y="2171700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3275012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28105" y="2171700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11430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306094" y="2170906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004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505700" y="2171700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4391561"/>
            <a:ext cx="830580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14600"/>
            <a:ext cx="8534400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চোখের আন্দাজে এক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ওবর্গ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আকঁ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620000" cy="1371600"/>
          </a:xfrm>
          <a:prstGeom prst="rect">
            <a:avLst/>
          </a:prstGeom>
          <a:noFill/>
        </p:spPr>
      </p:pic>
      <p:pic>
        <p:nvPicPr>
          <p:cNvPr id="18435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95675"/>
            <a:ext cx="4419600" cy="2524125"/>
          </a:xfrm>
          <a:prstGeom prst="rect">
            <a:avLst/>
          </a:prstGeom>
          <a:noFill/>
        </p:spPr>
      </p:pic>
      <p:pic>
        <p:nvPicPr>
          <p:cNvPr id="18436" name="Picture 4" descr="C:\Users\pti kushtia\Desktop\Emdad picture\pencil.jpg"/>
          <p:cNvPicPr>
            <a:picLocks noChangeAspect="1" noChangeArrowheads="1"/>
          </p:cNvPicPr>
          <p:nvPr/>
        </p:nvPicPr>
        <p:blipFill>
          <a:blip r:embed="rId5" cstate="print"/>
          <a:srcRect l="47600" t="8000" r="48800" b="47600"/>
          <a:stretch>
            <a:fillRect/>
          </a:stretch>
        </p:blipFill>
        <p:spPr bwMode="auto">
          <a:xfrm>
            <a:off x="6781800" y="3352800"/>
            <a:ext cx="2286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57200"/>
            <a:ext cx="3534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4419600" cy="11430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31592" y="3249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667000" y="4925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2971800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055203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4648200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731603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743200"/>
            <a:ext cx="49530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 ও দু’টি করে      বৈশিষ্ট লিখ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420850"/>
            <a:ext cx="42686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বর্গ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 ও দু’টি করে বৈশিষ্ট লিখ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61642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32" y="2895600"/>
            <a:ext cx="8993168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 ও বর্গের মধ্যে মিল ও অমিল কোথায়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D8B212-2F4A-4238-BBED-0FF6A6016F0E}"/>
              </a:ext>
            </a:extLst>
          </p:cNvPr>
          <p:cNvSpPr/>
          <p:nvPr/>
        </p:nvSpPr>
        <p:spPr>
          <a:xfrm>
            <a:off x="1143000" y="1524000"/>
            <a:ext cx="6858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6798C-E6A9-48D3-ACB7-7F8C3107F73D}"/>
              </a:ext>
            </a:extLst>
          </p:cNvPr>
          <p:cNvSpPr txBox="1"/>
          <p:nvPr/>
        </p:nvSpPr>
        <p:spPr>
          <a:xfrm>
            <a:off x="2514600" y="2514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14271"/>
            <a:ext cx="5562600" cy="1200329"/>
          </a:xfrm>
          <a:prstGeom prst="rect">
            <a:avLst/>
          </a:prstGeom>
          <a:solidFill>
            <a:srgbClr val="00206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2819400"/>
            <a:ext cx="5334000" cy="35052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শামিমারা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পৌরসভা,হবিগঞ্জ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773501"/>
            <a:ext cx="6400800" cy="31700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বিষয়ঃআয়ত</a:t>
            </a:r>
            <a:r>
              <a:rPr lang="en-US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746" y="1447800"/>
            <a:ext cx="3594254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924800" cy="3200400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ের আকৃতি অনুসারে পৃথক পৃথক সাজাতে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l">
              <a:buAutoNum type="arabicParenR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buAutoNum type="arabicParenR"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 ও বর্গের বৈশিষ্ট সম্পর্কে জানবে এবং এদের পার্থক্য চিহ্নিত করতে পারবে।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219200"/>
            <a:ext cx="4267200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BD" sz="8800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শিখনফল</a:t>
            </a:r>
            <a:endParaRPr lang="en-US" sz="8800" dirty="0">
              <a:ln w="28575">
                <a:solidFill>
                  <a:srgbClr val="7030A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kushtia\Desktop\Emdad picture\RightAng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33675"/>
            <a:ext cx="4419600" cy="2981325"/>
          </a:xfrm>
          <a:prstGeom prst="rect">
            <a:avLst/>
          </a:prstGeom>
          <a:noFill/>
        </p:spPr>
      </p:pic>
      <p:pic>
        <p:nvPicPr>
          <p:cNvPr id="2051" name="Picture 3" descr="C:\Users\pti kushtia\Desktop\Emdad picture\Screen shot 2012-01-29 at 9.59.32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2349500"/>
            <a:ext cx="3479800" cy="298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19388" y="5334000"/>
            <a:ext cx="175721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334000"/>
            <a:ext cx="194316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সুক্ষ্মকোণ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254204"/>
            <a:ext cx="5036956" cy="11079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 kushtia\Desktop\Emdad picture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5613400" cy="40926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2553" y="1759803"/>
            <a:ext cx="198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ব্লাক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351696"/>
            <a:ext cx="2725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i kushtia\Desktop\Emdad picture\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0795">
            <a:off x="-10398" y="3485535"/>
            <a:ext cx="2770124" cy="246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pti kushtia\Desktop\Emdad picture\Hope_Rect_End_Table_Coffee_Table__Sofa_Table_Harvest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127852" cy="1905000"/>
          </a:xfrm>
          <a:prstGeom prst="rect">
            <a:avLst/>
          </a:prstGeom>
          <a:noFill/>
        </p:spPr>
      </p:pic>
      <p:sp>
        <p:nvSpPr>
          <p:cNvPr id="16" name="Diamond 15"/>
          <p:cNvSpPr/>
          <p:nvPr/>
        </p:nvSpPr>
        <p:spPr>
          <a:xfrm rot="618511">
            <a:off x="980419" y="1363310"/>
            <a:ext cx="2580620" cy="1311979"/>
          </a:xfrm>
          <a:prstGeom prst="diamond">
            <a:avLst/>
          </a:prstGeom>
          <a:noFill/>
          <a:ln w="57150">
            <a:solidFill>
              <a:srgbClr val="FFC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177598">
            <a:off x="165301" y="3215320"/>
            <a:ext cx="2438400" cy="2514600"/>
          </a:xfrm>
          <a:prstGeom prst="parallelogram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41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2461E-6 L 0.42049 -0.00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49167 -2.4514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2743200"/>
            <a:ext cx="6705599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চতুর্ভূজ (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আয়ত ও বর্গ</a:t>
            </a:r>
            <a:r>
              <a:rPr lang="bn-I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438400" y="1524000"/>
            <a:ext cx="40386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95400" y="2971800"/>
            <a:ext cx="2286794" cy="79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114800"/>
            <a:ext cx="39624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105400" y="2819400"/>
            <a:ext cx="2667000" cy="7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48600" y="2362200"/>
            <a:ext cx="1058588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812" y="5105400"/>
            <a:ext cx="174438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2362200"/>
            <a:ext cx="1143000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914400"/>
            <a:ext cx="1744388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109E-6 L 0.12916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L 3.33333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46994E-6 L -0.08316 -2.46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837E-6 L -3.33333E-6 0.088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280</Words>
  <Application>Microsoft Office PowerPoint</Application>
  <PresentationFormat>On-screen Show (4:3)</PresentationFormat>
  <Paragraphs>65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user</cp:lastModifiedBy>
  <cp:revision>129</cp:revision>
  <dcterms:created xsi:type="dcterms:W3CDTF">2006-08-16T00:00:00Z</dcterms:created>
  <dcterms:modified xsi:type="dcterms:W3CDTF">2020-06-27T12:27:16Z</dcterms:modified>
</cp:coreProperties>
</file>