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4"/>
  </p:notesMasterIdLst>
  <p:sldIdLst>
    <p:sldId id="276" r:id="rId2"/>
    <p:sldId id="257" r:id="rId3"/>
    <p:sldId id="256" r:id="rId4"/>
    <p:sldId id="292" r:id="rId5"/>
    <p:sldId id="277" r:id="rId6"/>
    <p:sldId id="267" r:id="rId7"/>
    <p:sldId id="284" r:id="rId8"/>
    <p:sldId id="282" r:id="rId9"/>
    <p:sldId id="293" r:id="rId10"/>
    <p:sldId id="286" r:id="rId11"/>
    <p:sldId id="263" r:id="rId12"/>
    <p:sldId id="268" r:id="rId13"/>
    <p:sldId id="285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91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94" autoAdjust="0"/>
  </p:normalViewPr>
  <p:slideViewPr>
    <p:cSldViewPr>
      <p:cViewPr varScale="1">
        <p:scale>
          <a:sx n="74" d="100"/>
          <a:sy n="74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9FD-3233-4115-804F-55DC7A3FA910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03C2A-452F-419B-98CD-9DDA2D0375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0F0437-1D80-4035-B42D-2FE46A9CAF7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06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7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1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2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42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7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98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6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99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E4D9E5-56EE-48E7-827D-E6661F492703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D4FD6D1-5CD8-4800-8227-F7D6F56E93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41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B39D5E-963F-4694-A16F-042D180C66CF}"/>
              </a:ext>
            </a:extLst>
          </p:cNvPr>
          <p:cNvSpPr txBox="1"/>
          <p:nvPr/>
        </p:nvSpPr>
        <p:spPr>
          <a:xfrm>
            <a:off x="457200" y="14478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udRai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2780" y="914400"/>
            <a:ext cx="5744922" cy="3657600"/>
          </a:xfrm>
          <a:prstGeom prst="rect">
            <a:avLst/>
          </a:prstGeom>
        </p:spPr>
      </p:pic>
      <p:graphicFrame>
        <p:nvGraphicFramePr>
          <p:cNvPr id="225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23578"/>
              </p:ext>
            </p:extLst>
          </p:nvPr>
        </p:nvGraphicFramePr>
        <p:xfrm>
          <a:off x="3169337" y="2020051"/>
          <a:ext cx="2511808" cy="3139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8" r:id="rId5" imgW="2324100" imgH="3187700" progId="">
                  <p:embed/>
                </p:oleObj>
              </mc:Choice>
              <mc:Fallback>
                <p:oleObj r:id="rId5" imgW="2324100" imgH="31877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337" y="2020051"/>
                        <a:ext cx="2511808" cy="3139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4600" y="2133600"/>
            <a:ext cx="2438400" cy="243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533400" y="2257425"/>
            <a:ext cx="2514600" cy="239077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42458" y="4930842"/>
            <a:ext cx="86868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প্রাকৃতিক ঘটনাটির ব্যাখ্যা কী মানুষের মনগড়া?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7602" y="4256619"/>
            <a:ext cx="939651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প্রকৃতি সম্পর্কে জ্ঞান অর্জনের জন্য প্রয়োজন বিশেষ প্রক্রিয়া।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7089" y="5631051"/>
            <a:ext cx="2613216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অনেক পরীক্ষা-নিরীক্ষা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48019" y="5657037"/>
            <a:ext cx="1237839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পর্যবেক্ষণ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25096" y="5618032"/>
            <a:ext cx="2685351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যুক্তিযুক্ত চিন্তার মাধ্যমে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0521" y="6208150"/>
            <a:ext cx="7689926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প্রাকৃতিক ঘটনা ব্যাখ্যা করার কোনো বিশেষ নিয়ম আছে কী?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85E13A-8653-4FB6-AE11-6CE14FCA837B}"/>
              </a:ext>
            </a:extLst>
          </p:cNvPr>
          <p:cNvSpPr/>
          <p:nvPr/>
        </p:nvSpPr>
        <p:spPr>
          <a:xfrm>
            <a:off x="550572" y="147480"/>
            <a:ext cx="9124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এখন আমরা একটি প্রাকৃতিক ঘটনা কেন ঘটে তা দেখি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762000"/>
            <a:ext cx="5943600" cy="92333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46326" y="2539425"/>
            <a:ext cx="3671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বিজ্ঞান কী?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irl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4724400" cy="4948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9979" y="406237"/>
            <a:ext cx="518271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এখন বৈজ্ঞানিক প্রক্রিয়ার ধাপগুলো দেখো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6230" y="1534506"/>
            <a:ext cx="3432579" cy="1005742"/>
            <a:chOff x="4724400" y="1524000"/>
            <a:chExt cx="3432579" cy="1005742"/>
          </a:xfrm>
        </p:grpSpPr>
        <p:sp>
          <p:nvSpPr>
            <p:cNvPr id="10" name="Freeform 9"/>
            <p:cNvSpPr/>
            <p:nvPr/>
          </p:nvSpPr>
          <p:spPr>
            <a:xfrm>
              <a:off x="4724400" y="1524000"/>
              <a:ext cx="3429000" cy="1005742"/>
            </a:xfrm>
            <a:custGeom>
              <a:avLst/>
              <a:gdLst>
                <a:gd name="connsiteX0" fmla="*/ 0 w 3124200"/>
                <a:gd name="connsiteY0" fmla="*/ 165103 h 990600"/>
                <a:gd name="connsiteX1" fmla="*/ 48358 w 3124200"/>
                <a:gd name="connsiteY1" fmla="*/ 48358 h 990600"/>
                <a:gd name="connsiteX2" fmla="*/ 165104 w 3124200"/>
                <a:gd name="connsiteY2" fmla="*/ 1 h 990600"/>
                <a:gd name="connsiteX3" fmla="*/ 520700 w 3124200"/>
                <a:gd name="connsiteY3" fmla="*/ 0 h 990600"/>
                <a:gd name="connsiteX4" fmla="*/ 520700 w 3124200"/>
                <a:gd name="connsiteY4" fmla="*/ 0 h 990600"/>
                <a:gd name="connsiteX5" fmla="*/ 1301750 w 3124200"/>
                <a:gd name="connsiteY5" fmla="*/ 0 h 990600"/>
                <a:gd name="connsiteX6" fmla="*/ 2959097 w 3124200"/>
                <a:gd name="connsiteY6" fmla="*/ 0 h 990600"/>
                <a:gd name="connsiteX7" fmla="*/ 3075842 w 3124200"/>
                <a:gd name="connsiteY7" fmla="*/ 48358 h 990600"/>
                <a:gd name="connsiteX8" fmla="*/ 3124199 w 3124200"/>
                <a:gd name="connsiteY8" fmla="*/ 165104 h 990600"/>
                <a:gd name="connsiteX9" fmla="*/ 3124200 w 3124200"/>
                <a:gd name="connsiteY9" fmla="*/ 577850 h 990600"/>
                <a:gd name="connsiteX10" fmla="*/ 3124200 w 3124200"/>
                <a:gd name="connsiteY10" fmla="*/ 577850 h 990600"/>
                <a:gd name="connsiteX11" fmla="*/ 3124200 w 3124200"/>
                <a:gd name="connsiteY11" fmla="*/ 825500 h 990600"/>
                <a:gd name="connsiteX12" fmla="*/ 3124200 w 3124200"/>
                <a:gd name="connsiteY12" fmla="*/ 825497 h 990600"/>
                <a:gd name="connsiteX13" fmla="*/ 3075842 w 3124200"/>
                <a:gd name="connsiteY13" fmla="*/ 942242 h 990600"/>
                <a:gd name="connsiteX14" fmla="*/ 2959096 w 3124200"/>
                <a:gd name="connsiteY14" fmla="*/ 990600 h 990600"/>
                <a:gd name="connsiteX15" fmla="*/ 1301750 w 3124200"/>
                <a:gd name="connsiteY15" fmla="*/ 990600 h 990600"/>
                <a:gd name="connsiteX16" fmla="*/ 688824 w 3124200"/>
                <a:gd name="connsiteY16" fmla="*/ 990600 h 990600"/>
                <a:gd name="connsiteX17" fmla="*/ 520700 w 3124200"/>
                <a:gd name="connsiteY17" fmla="*/ 990600 h 990600"/>
                <a:gd name="connsiteX18" fmla="*/ 165103 w 3124200"/>
                <a:gd name="connsiteY18" fmla="*/ 990600 h 990600"/>
                <a:gd name="connsiteX19" fmla="*/ 48358 w 3124200"/>
                <a:gd name="connsiteY19" fmla="*/ 942242 h 990600"/>
                <a:gd name="connsiteX20" fmla="*/ 1 w 3124200"/>
                <a:gd name="connsiteY20" fmla="*/ 825496 h 990600"/>
                <a:gd name="connsiteX21" fmla="*/ 0 w 3124200"/>
                <a:gd name="connsiteY21" fmla="*/ 825500 h 990600"/>
                <a:gd name="connsiteX22" fmla="*/ 0 w 3124200"/>
                <a:gd name="connsiteY22" fmla="*/ 577850 h 990600"/>
                <a:gd name="connsiteX23" fmla="*/ 0 w 3124200"/>
                <a:gd name="connsiteY23" fmla="*/ 577850 h 990600"/>
                <a:gd name="connsiteX24" fmla="*/ 0 w 3124200"/>
                <a:gd name="connsiteY24" fmla="*/ 165103 h 990600"/>
                <a:gd name="connsiteX0" fmla="*/ 0 w 3581400"/>
                <a:gd name="connsiteY0" fmla="*/ 307242 h 993042"/>
                <a:gd name="connsiteX1" fmla="*/ 505558 w 3581400"/>
                <a:gd name="connsiteY1" fmla="*/ 50800 h 993042"/>
                <a:gd name="connsiteX2" fmla="*/ 622304 w 3581400"/>
                <a:gd name="connsiteY2" fmla="*/ 2443 h 993042"/>
                <a:gd name="connsiteX3" fmla="*/ 977900 w 3581400"/>
                <a:gd name="connsiteY3" fmla="*/ 2442 h 993042"/>
                <a:gd name="connsiteX4" fmla="*/ 977900 w 3581400"/>
                <a:gd name="connsiteY4" fmla="*/ 2442 h 993042"/>
                <a:gd name="connsiteX5" fmla="*/ 1758950 w 3581400"/>
                <a:gd name="connsiteY5" fmla="*/ 2442 h 993042"/>
                <a:gd name="connsiteX6" fmla="*/ 3416297 w 3581400"/>
                <a:gd name="connsiteY6" fmla="*/ 2442 h 993042"/>
                <a:gd name="connsiteX7" fmla="*/ 3533042 w 3581400"/>
                <a:gd name="connsiteY7" fmla="*/ 50800 h 993042"/>
                <a:gd name="connsiteX8" fmla="*/ 3581399 w 3581400"/>
                <a:gd name="connsiteY8" fmla="*/ 167546 h 993042"/>
                <a:gd name="connsiteX9" fmla="*/ 3581400 w 3581400"/>
                <a:gd name="connsiteY9" fmla="*/ 580292 h 993042"/>
                <a:gd name="connsiteX10" fmla="*/ 3581400 w 3581400"/>
                <a:gd name="connsiteY10" fmla="*/ 580292 h 993042"/>
                <a:gd name="connsiteX11" fmla="*/ 3581400 w 3581400"/>
                <a:gd name="connsiteY11" fmla="*/ 827942 h 993042"/>
                <a:gd name="connsiteX12" fmla="*/ 3581400 w 3581400"/>
                <a:gd name="connsiteY12" fmla="*/ 827939 h 993042"/>
                <a:gd name="connsiteX13" fmla="*/ 3533042 w 3581400"/>
                <a:gd name="connsiteY13" fmla="*/ 944684 h 993042"/>
                <a:gd name="connsiteX14" fmla="*/ 3416296 w 3581400"/>
                <a:gd name="connsiteY14" fmla="*/ 993042 h 993042"/>
                <a:gd name="connsiteX15" fmla="*/ 1758950 w 3581400"/>
                <a:gd name="connsiteY15" fmla="*/ 993042 h 993042"/>
                <a:gd name="connsiteX16" fmla="*/ 1146024 w 3581400"/>
                <a:gd name="connsiteY16" fmla="*/ 993042 h 993042"/>
                <a:gd name="connsiteX17" fmla="*/ 977900 w 3581400"/>
                <a:gd name="connsiteY17" fmla="*/ 993042 h 993042"/>
                <a:gd name="connsiteX18" fmla="*/ 622303 w 3581400"/>
                <a:gd name="connsiteY18" fmla="*/ 993042 h 993042"/>
                <a:gd name="connsiteX19" fmla="*/ 505558 w 3581400"/>
                <a:gd name="connsiteY19" fmla="*/ 944684 h 993042"/>
                <a:gd name="connsiteX20" fmla="*/ 457201 w 3581400"/>
                <a:gd name="connsiteY20" fmla="*/ 827938 h 993042"/>
                <a:gd name="connsiteX21" fmla="*/ 457200 w 3581400"/>
                <a:gd name="connsiteY21" fmla="*/ 827942 h 993042"/>
                <a:gd name="connsiteX22" fmla="*/ 457200 w 3581400"/>
                <a:gd name="connsiteY22" fmla="*/ 580292 h 993042"/>
                <a:gd name="connsiteX23" fmla="*/ 457200 w 3581400"/>
                <a:gd name="connsiteY23" fmla="*/ 580292 h 993042"/>
                <a:gd name="connsiteX24" fmla="*/ 0 w 3581400"/>
                <a:gd name="connsiteY24" fmla="*/ 307242 h 993042"/>
                <a:gd name="connsiteX0" fmla="*/ 0 w 3429000"/>
                <a:gd name="connsiteY0" fmla="*/ 396142 h 1005742"/>
                <a:gd name="connsiteX1" fmla="*/ 353158 w 3429000"/>
                <a:gd name="connsiteY1" fmla="*/ 63500 h 1005742"/>
                <a:gd name="connsiteX2" fmla="*/ 469904 w 3429000"/>
                <a:gd name="connsiteY2" fmla="*/ 15143 h 1005742"/>
                <a:gd name="connsiteX3" fmla="*/ 825500 w 3429000"/>
                <a:gd name="connsiteY3" fmla="*/ 15142 h 1005742"/>
                <a:gd name="connsiteX4" fmla="*/ 825500 w 3429000"/>
                <a:gd name="connsiteY4" fmla="*/ 15142 h 1005742"/>
                <a:gd name="connsiteX5" fmla="*/ 1606550 w 3429000"/>
                <a:gd name="connsiteY5" fmla="*/ 15142 h 1005742"/>
                <a:gd name="connsiteX6" fmla="*/ 3263897 w 3429000"/>
                <a:gd name="connsiteY6" fmla="*/ 15142 h 1005742"/>
                <a:gd name="connsiteX7" fmla="*/ 3380642 w 3429000"/>
                <a:gd name="connsiteY7" fmla="*/ 63500 h 1005742"/>
                <a:gd name="connsiteX8" fmla="*/ 3428999 w 3429000"/>
                <a:gd name="connsiteY8" fmla="*/ 180246 h 1005742"/>
                <a:gd name="connsiteX9" fmla="*/ 3429000 w 3429000"/>
                <a:gd name="connsiteY9" fmla="*/ 592992 h 1005742"/>
                <a:gd name="connsiteX10" fmla="*/ 3429000 w 3429000"/>
                <a:gd name="connsiteY10" fmla="*/ 592992 h 1005742"/>
                <a:gd name="connsiteX11" fmla="*/ 3429000 w 3429000"/>
                <a:gd name="connsiteY11" fmla="*/ 840642 h 1005742"/>
                <a:gd name="connsiteX12" fmla="*/ 3429000 w 3429000"/>
                <a:gd name="connsiteY12" fmla="*/ 840639 h 1005742"/>
                <a:gd name="connsiteX13" fmla="*/ 3380642 w 3429000"/>
                <a:gd name="connsiteY13" fmla="*/ 957384 h 1005742"/>
                <a:gd name="connsiteX14" fmla="*/ 3263896 w 3429000"/>
                <a:gd name="connsiteY14" fmla="*/ 1005742 h 1005742"/>
                <a:gd name="connsiteX15" fmla="*/ 1606550 w 3429000"/>
                <a:gd name="connsiteY15" fmla="*/ 1005742 h 1005742"/>
                <a:gd name="connsiteX16" fmla="*/ 993624 w 3429000"/>
                <a:gd name="connsiteY16" fmla="*/ 1005742 h 1005742"/>
                <a:gd name="connsiteX17" fmla="*/ 825500 w 3429000"/>
                <a:gd name="connsiteY17" fmla="*/ 1005742 h 1005742"/>
                <a:gd name="connsiteX18" fmla="*/ 469903 w 3429000"/>
                <a:gd name="connsiteY18" fmla="*/ 1005742 h 1005742"/>
                <a:gd name="connsiteX19" fmla="*/ 353158 w 3429000"/>
                <a:gd name="connsiteY19" fmla="*/ 957384 h 1005742"/>
                <a:gd name="connsiteX20" fmla="*/ 304801 w 3429000"/>
                <a:gd name="connsiteY20" fmla="*/ 840638 h 1005742"/>
                <a:gd name="connsiteX21" fmla="*/ 304800 w 3429000"/>
                <a:gd name="connsiteY21" fmla="*/ 840642 h 1005742"/>
                <a:gd name="connsiteX22" fmla="*/ 304800 w 3429000"/>
                <a:gd name="connsiteY22" fmla="*/ 592992 h 1005742"/>
                <a:gd name="connsiteX23" fmla="*/ 304800 w 3429000"/>
                <a:gd name="connsiteY23" fmla="*/ 592992 h 1005742"/>
                <a:gd name="connsiteX24" fmla="*/ 0 w 3429000"/>
                <a:gd name="connsiteY24" fmla="*/ 396142 h 1005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29000" h="1005742">
                  <a:moveTo>
                    <a:pt x="0" y="396142"/>
                  </a:moveTo>
                  <a:cubicBezTo>
                    <a:pt x="0" y="352354"/>
                    <a:pt x="274841" y="127000"/>
                    <a:pt x="353158" y="63500"/>
                  </a:cubicBezTo>
                  <a:cubicBezTo>
                    <a:pt x="431475" y="0"/>
                    <a:pt x="426116" y="15143"/>
                    <a:pt x="469904" y="15143"/>
                  </a:cubicBezTo>
                  <a:lnTo>
                    <a:pt x="825500" y="15142"/>
                  </a:lnTo>
                  <a:lnTo>
                    <a:pt x="825500" y="15142"/>
                  </a:lnTo>
                  <a:lnTo>
                    <a:pt x="1606550" y="15142"/>
                  </a:lnTo>
                  <a:lnTo>
                    <a:pt x="3263897" y="15142"/>
                  </a:lnTo>
                  <a:cubicBezTo>
                    <a:pt x="3307685" y="15142"/>
                    <a:pt x="3349680" y="32537"/>
                    <a:pt x="3380642" y="63500"/>
                  </a:cubicBezTo>
                  <a:cubicBezTo>
                    <a:pt x="3411605" y="94463"/>
                    <a:pt x="3428999" y="136458"/>
                    <a:pt x="3428999" y="180246"/>
                  </a:cubicBezTo>
                  <a:cubicBezTo>
                    <a:pt x="3428999" y="317828"/>
                    <a:pt x="3429000" y="455410"/>
                    <a:pt x="3429000" y="592992"/>
                  </a:cubicBezTo>
                  <a:lnTo>
                    <a:pt x="3429000" y="592992"/>
                  </a:lnTo>
                  <a:lnTo>
                    <a:pt x="3429000" y="840642"/>
                  </a:lnTo>
                  <a:lnTo>
                    <a:pt x="3429000" y="840639"/>
                  </a:lnTo>
                  <a:cubicBezTo>
                    <a:pt x="3429000" y="884427"/>
                    <a:pt x="3411605" y="926422"/>
                    <a:pt x="3380642" y="957384"/>
                  </a:cubicBezTo>
                  <a:cubicBezTo>
                    <a:pt x="3349679" y="988347"/>
                    <a:pt x="3307685" y="1005742"/>
                    <a:pt x="3263896" y="1005742"/>
                  </a:cubicBezTo>
                  <a:lnTo>
                    <a:pt x="1606550" y="1005742"/>
                  </a:lnTo>
                  <a:lnTo>
                    <a:pt x="993624" y="1005742"/>
                  </a:lnTo>
                  <a:lnTo>
                    <a:pt x="825500" y="1005742"/>
                  </a:lnTo>
                  <a:lnTo>
                    <a:pt x="469903" y="1005742"/>
                  </a:lnTo>
                  <a:cubicBezTo>
                    <a:pt x="426115" y="1005742"/>
                    <a:pt x="384120" y="988347"/>
                    <a:pt x="353158" y="957384"/>
                  </a:cubicBezTo>
                  <a:cubicBezTo>
                    <a:pt x="322195" y="926421"/>
                    <a:pt x="304801" y="884427"/>
                    <a:pt x="304801" y="840638"/>
                  </a:cubicBezTo>
                  <a:cubicBezTo>
                    <a:pt x="304801" y="840639"/>
                    <a:pt x="304800" y="840641"/>
                    <a:pt x="304800" y="840642"/>
                  </a:cubicBezTo>
                  <a:lnTo>
                    <a:pt x="304800" y="592992"/>
                  </a:lnTo>
                  <a:lnTo>
                    <a:pt x="304800" y="592992"/>
                  </a:lnTo>
                  <a:lnTo>
                    <a:pt x="0" y="39614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29200" y="1539142"/>
              <a:ext cx="3127779" cy="990600"/>
            </a:xfrm>
            <a:custGeom>
              <a:avLst/>
              <a:gdLst>
                <a:gd name="connsiteX0" fmla="*/ 0 w 3127779"/>
                <a:gd name="connsiteY0" fmla="*/ 0 h 954107"/>
                <a:gd name="connsiteX1" fmla="*/ 3127779 w 3127779"/>
                <a:gd name="connsiteY1" fmla="*/ 0 h 954107"/>
                <a:gd name="connsiteX2" fmla="*/ 3127779 w 3127779"/>
                <a:gd name="connsiteY2" fmla="*/ 954107 h 954107"/>
                <a:gd name="connsiteX3" fmla="*/ 0 w 3127779"/>
                <a:gd name="connsiteY3" fmla="*/ 954107 h 954107"/>
                <a:gd name="connsiteX4" fmla="*/ 0 w 3127779"/>
                <a:gd name="connsiteY4" fmla="*/ 0 h 954107"/>
                <a:gd name="connsiteX0" fmla="*/ 0 w 3127779"/>
                <a:gd name="connsiteY0" fmla="*/ 0 h 990600"/>
                <a:gd name="connsiteX1" fmla="*/ 3127779 w 3127779"/>
                <a:gd name="connsiteY1" fmla="*/ 0 h 990600"/>
                <a:gd name="connsiteX2" fmla="*/ 3127779 w 3127779"/>
                <a:gd name="connsiteY2" fmla="*/ 954107 h 990600"/>
                <a:gd name="connsiteX3" fmla="*/ 0 w 3127779"/>
                <a:gd name="connsiteY3" fmla="*/ 990600 h 990600"/>
                <a:gd name="connsiteX4" fmla="*/ 0 w 3127779"/>
                <a:gd name="connsiteY4" fmla="*/ 0 h 990600"/>
                <a:gd name="connsiteX0" fmla="*/ 381000 w 3508779"/>
                <a:gd name="connsiteY0" fmla="*/ 0 h 990600"/>
                <a:gd name="connsiteX1" fmla="*/ 3508779 w 3508779"/>
                <a:gd name="connsiteY1" fmla="*/ 0 h 990600"/>
                <a:gd name="connsiteX2" fmla="*/ 3508779 w 3508779"/>
                <a:gd name="connsiteY2" fmla="*/ 954107 h 990600"/>
                <a:gd name="connsiteX3" fmla="*/ 381000 w 3508779"/>
                <a:gd name="connsiteY3" fmla="*/ 990600 h 990600"/>
                <a:gd name="connsiteX4" fmla="*/ 0 w 3508779"/>
                <a:gd name="connsiteY4" fmla="*/ 533400 h 990600"/>
                <a:gd name="connsiteX5" fmla="*/ 381000 w 3508779"/>
                <a:gd name="connsiteY5" fmla="*/ 0 h 990600"/>
                <a:gd name="connsiteX0" fmla="*/ 0 w 3127779"/>
                <a:gd name="connsiteY0" fmla="*/ 0 h 990600"/>
                <a:gd name="connsiteX1" fmla="*/ 3127779 w 3127779"/>
                <a:gd name="connsiteY1" fmla="*/ 0 h 990600"/>
                <a:gd name="connsiteX2" fmla="*/ 3127779 w 3127779"/>
                <a:gd name="connsiteY2" fmla="*/ 954107 h 990600"/>
                <a:gd name="connsiteX3" fmla="*/ 0 w 3127779"/>
                <a:gd name="connsiteY3" fmla="*/ 990600 h 990600"/>
                <a:gd name="connsiteX4" fmla="*/ 0 w 3127779"/>
                <a:gd name="connsiteY4" fmla="*/ 533400 h 990600"/>
                <a:gd name="connsiteX5" fmla="*/ 0 w 3127779"/>
                <a:gd name="connsiteY5" fmla="*/ 0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7779" h="990600">
                  <a:moveTo>
                    <a:pt x="0" y="0"/>
                  </a:moveTo>
                  <a:lnTo>
                    <a:pt x="3127779" y="0"/>
                  </a:lnTo>
                  <a:lnTo>
                    <a:pt x="3127779" y="954107"/>
                  </a:lnTo>
                  <a:lnTo>
                    <a:pt x="0" y="990600"/>
                  </a:lnTo>
                  <a:lnTo>
                    <a:pt x="0" y="533400"/>
                  </a:lnTo>
                  <a:lnTo>
                    <a:pt x="0" y="0"/>
                  </a:lnTo>
                  <a:close/>
                </a:path>
              </a:pathLst>
            </a:custGeom>
            <a:noFill/>
          </p:spPr>
          <p:txBody>
            <a:bodyPr wrap="none" rtlCol="0">
              <a:spAutoFit/>
            </a:bodyPr>
            <a:lstStyle/>
            <a:p>
              <a:r>
                <a:rPr lang="bn-BD" sz="2800" spc="-150" dirty="0">
                  <a:latin typeface="NikoshBAN" pitchFamily="2" charset="0"/>
                  <a:cs typeface="NikoshBAN" pitchFamily="2" charset="0"/>
                </a:rPr>
                <a:t>সে চিন্তা করছে টবের গাছগুলো</a:t>
              </a:r>
            </a:p>
            <a:p>
              <a:r>
                <a:rPr lang="bn-BD" sz="2800" spc="-150" dirty="0">
                  <a:latin typeface="NikoshBAN" pitchFamily="2" charset="0"/>
                  <a:cs typeface="NikoshBAN" pitchFamily="2" charset="0"/>
                </a:rPr>
                <a:t>মারা যাচ্ছে কেন?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638800" y="2514600"/>
            <a:ext cx="324800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এই ধাপকে কী বলতে পারি?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1337" y="3276600"/>
            <a:ext cx="2318263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প্রশ্ন/ সমস্যা নির্বাচন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4114800"/>
            <a:ext cx="234711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এখন সে কী করবে?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8800" y="4953000"/>
            <a:ext cx="2949846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সে ঘটনাটির কারণ জানার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চেষ্টা করবে।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286000" y="4191000"/>
            <a:ext cx="2514600" cy="1981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nimated-gif-question-mark-in-flashing-head-picture-mov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6064" y="1524000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a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1371600"/>
            <a:ext cx="4895088" cy="43830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2200" y="1828799"/>
            <a:ext cx="4275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ঘটনাটির কারণ জানতে সে বই পড়বে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381000"/>
            <a:ext cx="5410200" cy="5847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 ঘটনাটির কারণ জানার জন্য কী করবে?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sk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337181"/>
            <a:ext cx="6484882" cy="44093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80708" y="1489512"/>
            <a:ext cx="542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বাবা-মার কাছে ঘটনাটির কারণ জিজ্ঞাসা করবে।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Girl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1329994"/>
            <a:ext cx="6085490" cy="43850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56690" y="1828800"/>
            <a:ext cx="311976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শিক্ষককে জিজ্ঞাসা করবে।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Girl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55800" y="1219200"/>
            <a:ext cx="5130800" cy="46609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251200" y="2590800"/>
            <a:ext cx="286809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চাষীকে জিজ্ঞাসা করবে।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4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s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181600" y="4073403"/>
            <a:ext cx="3292366" cy="22386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Read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65640" y="592846"/>
            <a:ext cx="3020560" cy="270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Girl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4073403"/>
            <a:ext cx="3124200" cy="22511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Girl-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457199"/>
            <a:ext cx="2997376" cy="2722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2971800" y="2667000"/>
            <a:ext cx="28956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কাজগুলোর  ধাপকে আমরা কী বলবো?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3124200"/>
            <a:ext cx="300274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বিদ্যমান তথ্য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in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6712" y="381000"/>
            <a:ext cx="5370576" cy="500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6800" y="2045208"/>
            <a:ext cx="48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7430" y="1671411"/>
            <a:ext cx="48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2099709"/>
            <a:ext cx="486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766" y="445008"/>
            <a:ext cx="528221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প্রাপ্ত তথ্য বিশ্লেষণ করে একটি সম্ভাব্য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ফলাফলের উপর আনুমানিক সিদ্ধান্ত গ্রহণ।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056" y="4942494"/>
            <a:ext cx="8193269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অর্থাৎ সে সবার কাছ থেকে জানতে পেরেছে পানির অভাবে গাছ মারা যায়।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এখানে গাছ মারা যাবার এই কারণটি বৈজ্ঞানিক  প্রক্রিয়ায় সম্ভাব্য ফলাফল।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পরীক্ষণের পর এই সম্ভাব্য ফলাফল প্রকাশ করা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5076" y="609600"/>
            <a:ext cx="4592924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ধাপকে আমরা কী বলতে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2362200"/>
            <a:ext cx="208743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সম্ভাব্য ফলাফল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riment-3.jpg"/>
          <p:cNvPicPr>
            <a:picLocks noChangeAspect="1"/>
          </p:cNvPicPr>
          <p:nvPr/>
        </p:nvPicPr>
        <p:blipFill>
          <a:blip r:embed="rId3" cstate="print"/>
          <a:srcRect l="22766" t="19492" r="21915" b="12228"/>
          <a:stretch>
            <a:fillRect/>
          </a:stretch>
        </p:blipFill>
        <p:spPr>
          <a:xfrm>
            <a:off x="4927176" y="1066800"/>
            <a:ext cx="3793784" cy="2743200"/>
          </a:xfrm>
          <a:prstGeom prst="rect">
            <a:avLst/>
          </a:prstGeom>
        </p:spPr>
      </p:pic>
      <p:pic>
        <p:nvPicPr>
          <p:cNvPr id="4" name="Picture 3" descr="Girl-5.png"/>
          <p:cNvPicPr>
            <a:picLocks noChangeAspect="1"/>
          </p:cNvPicPr>
          <p:nvPr/>
        </p:nvPicPr>
        <p:blipFill>
          <a:blip r:embed="rId4" cstate="print"/>
          <a:srcRect l="25717" t="37118" r="28563" b="5659"/>
          <a:stretch>
            <a:fillRect/>
          </a:stretch>
        </p:blipFill>
        <p:spPr>
          <a:xfrm>
            <a:off x="228600" y="1981200"/>
            <a:ext cx="2159876" cy="249735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661740" y="4054366"/>
          <a:ext cx="6096000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400">
                <a:tc gridSpan="6"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                               পর্যবেক্ষণ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তালিকা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পানি দেয়া</a:t>
                      </a:r>
                    </a:p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 হয়েছে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পরীক্ষণ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শুরুর দিন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  পরের 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সতেজ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নিস্তেজ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সতেজ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নিস্তেজ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প্রথম গাছ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>
                          <a:latin typeface="NikoshBAN" pitchFamily="2" charset="0"/>
                          <a:cs typeface="NikoshBAN" pitchFamily="2" charset="0"/>
                        </a:rPr>
                        <a:t>দ্বিতীয় </a:t>
                      </a: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2514600" y="1371600"/>
            <a:ext cx="2362200" cy="457200"/>
          </a:xfrm>
          <a:prstGeom prst="wedgeRectCallout">
            <a:avLst>
              <a:gd name="adj1" fmla="val -28175"/>
              <a:gd name="adj2" fmla="val 5215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টবে দুটি গাছ লাগাবে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72864" y="1981200"/>
            <a:ext cx="2706190" cy="461665"/>
            <a:chOff x="5021542" y="421203"/>
            <a:chExt cx="2706190" cy="461665"/>
          </a:xfrm>
        </p:grpSpPr>
        <p:sp>
          <p:nvSpPr>
            <p:cNvPr id="11" name="Rectangular Callout 10"/>
            <p:cNvSpPr/>
            <p:nvPr/>
          </p:nvSpPr>
          <p:spPr>
            <a:xfrm rot="10800000">
              <a:off x="5029200" y="457200"/>
              <a:ext cx="2590800" cy="381000"/>
            </a:xfrm>
            <a:prstGeom prst="wedgeRectCallout">
              <a:avLst>
                <a:gd name="adj1" fmla="val 26023"/>
                <a:gd name="adj2" fmla="val 475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21542" y="421203"/>
              <a:ext cx="2706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গাছ দুটি ছায়ায় রেখে দিবে।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1030" y="2667000"/>
            <a:ext cx="2431214" cy="461665"/>
            <a:chOff x="464386" y="5257800"/>
            <a:chExt cx="2431214" cy="461665"/>
          </a:xfrm>
        </p:grpSpPr>
        <p:sp>
          <p:nvSpPr>
            <p:cNvPr id="14" name="Rectangular Callout 13"/>
            <p:cNvSpPr/>
            <p:nvPr/>
          </p:nvSpPr>
          <p:spPr>
            <a:xfrm rot="10800000">
              <a:off x="464386" y="5293797"/>
              <a:ext cx="2431214" cy="381000"/>
            </a:xfrm>
            <a:prstGeom prst="wedgeRectCallout">
              <a:avLst>
                <a:gd name="adj1" fmla="val 27718"/>
                <a:gd name="adj2" fmla="val 433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5257800"/>
              <a:ext cx="2201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একটি গাছে পানি দিবে।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1676400" y="2514600"/>
            <a:ext cx="1295400" cy="15240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13321" y="405825"/>
            <a:ext cx="403507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পরীক্ষণ ও পর্যবেক্ষণ পরিকল্পনা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perimen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464" y="838200"/>
            <a:ext cx="4029962" cy="2327518"/>
          </a:xfrm>
          <a:prstGeom prst="rect">
            <a:avLst/>
          </a:prstGeom>
        </p:spPr>
      </p:pic>
      <p:pic>
        <p:nvPicPr>
          <p:cNvPr id="5" name="Picture 4" descr="experiment-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838200"/>
            <a:ext cx="3962400" cy="231186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267200" y="1828800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04800" y="3657600"/>
          <a:ext cx="609600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2400">
                <a:tc gridSpan="6"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                               পর্যবেক্ষণ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তালিকা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পানি দেয়া</a:t>
                      </a:r>
                    </a:p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 হয়েছে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পরীক্ষণ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 শুরুর দিন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  পরের </a:t>
                      </a:r>
                      <a:r>
                        <a:rPr lang="bn-BD" sz="2400" baseline="0" dirty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2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সতেজ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নিস্তেজ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সতেজ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নিস্তেজ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প্রথম গাছ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dirty="0">
                          <a:latin typeface="NikoshBAN" pitchFamily="2" charset="0"/>
                          <a:cs typeface="NikoshBAN" pitchFamily="2" charset="0"/>
                        </a:rPr>
                        <a:t>দ্বিতীয় </a:t>
                      </a:r>
                      <a:r>
                        <a:rPr lang="bn-BD" sz="2400" dirty="0">
                          <a:latin typeface="NikoshBAN" pitchFamily="2" charset="0"/>
                          <a:cs typeface="NikoshBAN" pitchFamily="2" charset="0"/>
                        </a:rPr>
                        <a:t>গাছ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6515100" y="3086100"/>
            <a:ext cx="533400" cy="3048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experiment-4.jpg"/>
          <p:cNvPicPr>
            <a:picLocks noChangeAspect="1"/>
          </p:cNvPicPr>
          <p:nvPr/>
        </p:nvPicPr>
        <p:blipFill>
          <a:blip r:embed="rId5" cstate="print"/>
          <a:srcRect l="17500" t="17083" r="17500" b="12790"/>
          <a:stretch>
            <a:fillRect/>
          </a:stretch>
        </p:blipFill>
        <p:spPr>
          <a:xfrm>
            <a:off x="4964208" y="3537640"/>
            <a:ext cx="3951192" cy="2482160"/>
          </a:xfrm>
          <a:prstGeom prst="rect">
            <a:avLst/>
          </a:prstGeom>
        </p:spPr>
      </p:pic>
      <p:pic>
        <p:nvPicPr>
          <p:cNvPr id="11" name="Picture 10" descr="pencil_woo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336347">
            <a:off x="1970863" y="4280967"/>
            <a:ext cx="729742" cy="129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09800" y="3048000"/>
            <a:ext cx="372249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পর্যবেক্ষণ ও উপাত্ত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 rot="21378488">
            <a:off x="6921064" y="2209800"/>
            <a:ext cx="638506" cy="366049"/>
            <a:chOff x="9842936" y="1050627"/>
            <a:chExt cx="846085" cy="626180"/>
          </a:xfrm>
        </p:grpSpPr>
        <p:sp>
          <p:nvSpPr>
            <p:cNvPr id="14" name="Freeform 13"/>
            <p:cNvSpPr/>
            <p:nvPr/>
          </p:nvSpPr>
          <p:spPr>
            <a:xfrm>
              <a:off x="9842936" y="1050627"/>
              <a:ext cx="630621" cy="381407"/>
            </a:xfrm>
            <a:custGeom>
              <a:avLst/>
              <a:gdLst>
                <a:gd name="connsiteX0" fmla="*/ 630621 w 630621"/>
                <a:gd name="connsiteY0" fmla="*/ 0 h 381407"/>
                <a:gd name="connsiteX1" fmla="*/ 536028 w 630621"/>
                <a:gd name="connsiteY1" fmla="*/ 31531 h 381407"/>
                <a:gd name="connsiteX2" fmla="*/ 472965 w 630621"/>
                <a:gd name="connsiteY2" fmla="*/ 47297 h 381407"/>
                <a:gd name="connsiteX3" fmla="*/ 299545 w 630621"/>
                <a:gd name="connsiteY3" fmla="*/ 94593 h 381407"/>
                <a:gd name="connsiteX4" fmla="*/ 252248 w 630621"/>
                <a:gd name="connsiteY4" fmla="*/ 126124 h 381407"/>
                <a:gd name="connsiteX5" fmla="*/ 204952 w 630621"/>
                <a:gd name="connsiteY5" fmla="*/ 141890 h 381407"/>
                <a:gd name="connsiteX6" fmla="*/ 126124 w 630621"/>
                <a:gd name="connsiteY6" fmla="*/ 204952 h 381407"/>
                <a:gd name="connsiteX7" fmla="*/ 47297 w 630621"/>
                <a:gd name="connsiteY7" fmla="*/ 299545 h 381407"/>
                <a:gd name="connsiteX8" fmla="*/ 0 w 630621"/>
                <a:gd name="connsiteY8" fmla="*/ 378372 h 3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21" h="381407">
                  <a:moveTo>
                    <a:pt x="630621" y="0"/>
                  </a:moveTo>
                  <a:cubicBezTo>
                    <a:pt x="599090" y="10510"/>
                    <a:pt x="568272" y="23470"/>
                    <a:pt x="536028" y="31531"/>
                  </a:cubicBezTo>
                  <a:cubicBezTo>
                    <a:pt x="515007" y="36786"/>
                    <a:pt x="493719" y="41071"/>
                    <a:pt x="472965" y="47297"/>
                  </a:cubicBezTo>
                  <a:cubicBezTo>
                    <a:pt x="312951" y="95302"/>
                    <a:pt x="443212" y="65860"/>
                    <a:pt x="299545" y="94593"/>
                  </a:cubicBezTo>
                  <a:cubicBezTo>
                    <a:pt x="283779" y="105103"/>
                    <a:pt x="269195" y="117650"/>
                    <a:pt x="252248" y="126124"/>
                  </a:cubicBezTo>
                  <a:cubicBezTo>
                    <a:pt x="237384" y="133556"/>
                    <a:pt x="217929" y="131509"/>
                    <a:pt x="204952" y="141890"/>
                  </a:cubicBezTo>
                  <a:cubicBezTo>
                    <a:pt x="103080" y="223388"/>
                    <a:pt x="245005" y="165324"/>
                    <a:pt x="126124" y="204952"/>
                  </a:cubicBezTo>
                  <a:cubicBezTo>
                    <a:pt x="91255" y="239821"/>
                    <a:pt x="69247" y="255645"/>
                    <a:pt x="47297" y="299545"/>
                  </a:cubicBezTo>
                  <a:cubicBezTo>
                    <a:pt x="6366" y="381407"/>
                    <a:pt x="61586" y="316786"/>
                    <a:pt x="0" y="378372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 rot="-660000">
              <a:off x="9906000" y="1142593"/>
              <a:ext cx="630621" cy="381407"/>
            </a:xfrm>
            <a:custGeom>
              <a:avLst/>
              <a:gdLst>
                <a:gd name="connsiteX0" fmla="*/ 630621 w 630621"/>
                <a:gd name="connsiteY0" fmla="*/ 0 h 381407"/>
                <a:gd name="connsiteX1" fmla="*/ 536028 w 630621"/>
                <a:gd name="connsiteY1" fmla="*/ 31531 h 381407"/>
                <a:gd name="connsiteX2" fmla="*/ 472965 w 630621"/>
                <a:gd name="connsiteY2" fmla="*/ 47297 h 381407"/>
                <a:gd name="connsiteX3" fmla="*/ 299545 w 630621"/>
                <a:gd name="connsiteY3" fmla="*/ 94593 h 381407"/>
                <a:gd name="connsiteX4" fmla="*/ 252248 w 630621"/>
                <a:gd name="connsiteY4" fmla="*/ 126124 h 381407"/>
                <a:gd name="connsiteX5" fmla="*/ 204952 w 630621"/>
                <a:gd name="connsiteY5" fmla="*/ 141890 h 381407"/>
                <a:gd name="connsiteX6" fmla="*/ 126124 w 630621"/>
                <a:gd name="connsiteY6" fmla="*/ 204952 h 381407"/>
                <a:gd name="connsiteX7" fmla="*/ 47297 w 630621"/>
                <a:gd name="connsiteY7" fmla="*/ 299545 h 381407"/>
                <a:gd name="connsiteX8" fmla="*/ 0 w 630621"/>
                <a:gd name="connsiteY8" fmla="*/ 378372 h 3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21" h="381407">
                  <a:moveTo>
                    <a:pt x="630621" y="0"/>
                  </a:moveTo>
                  <a:cubicBezTo>
                    <a:pt x="599090" y="10510"/>
                    <a:pt x="568272" y="23470"/>
                    <a:pt x="536028" y="31531"/>
                  </a:cubicBezTo>
                  <a:cubicBezTo>
                    <a:pt x="515007" y="36786"/>
                    <a:pt x="493719" y="41071"/>
                    <a:pt x="472965" y="47297"/>
                  </a:cubicBezTo>
                  <a:cubicBezTo>
                    <a:pt x="312951" y="95302"/>
                    <a:pt x="443212" y="65860"/>
                    <a:pt x="299545" y="94593"/>
                  </a:cubicBezTo>
                  <a:cubicBezTo>
                    <a:pt x="283779" y="105103"/>
                    <a:pt x="269195" y="117650"/>
                    <a:pt x="252248" y="126124"/>
                  </a:cubicBezTo>
                  <a:cubicBezTo>
                    <a:pt x="237384" y="133556"/>
                    <a:pt x="217929" y="131509"/>
                    <a:pt x="204952" y="141890"/>
                  </a:cubicBezTo>
                  <a:cubicBezTo>
                    <a:pt x="103080" y="223388"/>
                    <a:pt x="245005" y="165324"/>
                    <a:pt x="126124" y="204952"/>
                  </a:cubicBezTo>
                  <a:cubicBezTo>
                    <a:pt x="91255" y="239821"/>
                    <a:pt x="69247" y="255645"/>
                    <a:pt x="47297" y="299545"/>
                  </a:cubicBezTo>
                  <a:cubicBezTo>
                    <a:pt x="6366" y="381407"/>
                    <a:pt x="61586" y="316786"/>
                    <a:pt x="0" y="378372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 rot="-780000">
              <a:off x="10002561" y="1209042"/>
              <a:ext cx="630621" cy="381407"/>
            </a:xfrm>
            <a:custGeom>
              <a:avLst/>
              <a:gdLst>
                <a:gd name="connsiteX0" fmla="*/ 630621 w 630621"/>
                <a:gd name="connsiteY0" fmla="*/ 0 h 381407"/>
                <a:gd name="connsiteX1" fmla="*/ 536028 w 630621"/>
                <a:gd name="connsiteY1" fmla="*/ 31531 h 381407"/>
                <a:gd name="connsiteX2" fmla="*/ 472965 w 630621"/>
                <a:gd name="connsiteY2" fmla="*/ 47297 h 381407"/>
                <a:gd name="connsiteX3" fmla="*/ 299545 w 630621"/>
                <a:gd name="connsiteY3" fmla="*/ 94593 h 381407"/>
                <a:gd name="connsiteX4" fmla="*/ 252248 w 630621"/>
                <a:gd name="connsiteY4" fmla="*/ 126124 h 381407"/>
                <a:gd name="connsiteX5" fmla="*/ 204952 w 630621"/>
                <a:gd name="connsiteY5" fmla="*/ 141890 h 381407"/>
                <a:gd name="connsiteX6" fmla="*/ 126124 w 630621"/>
                <a:gd name="connsiteY6" fmla="*/ 204952 h 381407"/>
                <a:gd name="connsiteX7" fmla="*/ 47297 w 630621"/>
                <a:gd name="connsiteY7" fmla="*/ 299545 h 381407"/>
                <a:gd name="connsiteX8" fmla="*/ 0 w 630621"/>
                <a:gd name="connsiteY8" fmla="*/ 378372 h 3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21" h="381407">
                  <a:moveTo>
                    <a:pt x="630621" y="0"/>
                  </a:moveTo>
                  <a:cubicBezTo>
                    <a:pt x="599090" y="10510"/>
                    <a:pt x="568272" y="23470"/>
                    <a:pt x="536028" y="31531"/>
                  </a:cubicBezTo>
                  <a:cubicBezTo>
                    <a:pt x="515007" y="36786"/>
                    <a:pt x="493719" y="41071"/>
                    <a:pt x="472965" y="47297"/>
                  </a:cubicBezTo>
                  <a:cubicBezTo>
                    <a:pt x="312951" y="95302"/>
                    <a:pt x="443212" y="65860"/>
                    <a:pt x="299545" y="94593"/>
                  </a:cubicBezTo>
                  <a:cubicBezTo>
                    <a:pt x="283779" y="105103"/>
                    <a:pt x="269195" y="117650"/>
                    <a:pt x="252248" y="126124"/>
                  </a:cubicBezTo>
                  <a:cubicBezTo>
                    <a:pt x="237384" y="133556"/>
                    <a:pt x="217929" y="131509"/>
                    <a:pt x="204952" y="141890"/>
                  </a:cubicBezTo>
                  <a:cubicBezTo>
                    <a:pt x="103080" y="223388"/>
                    <a:pt x="245005" y="165324"/>
                    <a:pt x="126124" y="204952"/>
                  </a:cubicBezTo>
                  <a:cubicBezTo>
                    <a:pt x="91255" y="239821"/>
                    <a:pt x="69247" y="255645"/>
                    <a:pt x="47297" y="299545"/>
                  </a:cubicBezTo>
                  <a:cubicBezTo>
                    <a:pt x="6366" y="381407"/>
                    <a:pt x="61586" y="316786"/>
                    <a:pt x="0" y="378372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 rot="-1020000">
              <a:off x="10058400" y="1295400"/>
              <a:ext cx="630621" cy="381407"/>
            </a:xfrm>
            <a:custGeom>
              <a:avLst/>
              <a:gdLst>
                <a:gd name="connsiteX0" fmla="*/ 630621 w 630621"/>
                <a:gd name="connsiteY0" fmla="*/ 0 h 381407"/>
                <a:gd name="connsiteX1" fmla="*/ 536028 w 630621"/>
                <a:gd name="connsiteY1" fmla="*/ 31531 h 381407"/>
                <a:gd name="connsiteX2" fmla="*/ 472965 w 630621"/>
                <a:gd name="connsiteY2" fmla="*/ 47297 h 381407"/>
                <a:gd name="connsiteX3" fmla="*/ 299545 w 630621"/>
                <a:gd name="connsiteY3" fmla="*/ 94593 h 381407"/>
                <a:gd name="connsiteX4" fmla="*/ 252248 w 630621"/>
                <a:gd name="connsiteY4" fmla="*/ 126124 h 381407"/>
                <a:gd name="connsiteX5" fmla="*/ 204952 w 630621"/>
                <a:gd name="connsiteY5" fmla="*/ 141890 h 381407"/>
                <a:gd name="connsiteX6" fmla="*/ 126124 w 630621"/>
                <a:gd name="connsiteY6" fmla="*/ 204952 h 381407"/>
                <a:gd name="connsiteX7" fmla="*/ 47297 w 630621"/>
                <a:gd name="connsiteY7" fmla="*/ 299545 h 381407"/>
                <a:gd name="connsiteX8" fmla="*/ 0 w 630621"/>
                <a:gd name="connsiteY8" fmla="*/ 378372 h 38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0621" h="381407">
                  <a:moveTo>
                    <a:pt x="630621" y="0"/>
                  </a:moveTo>
                  <a:cubicBezTo>
                    <a:pt x="599090" y="10510"/>
                    <a:pt x="568272" y="23470"/>
                    <a:pt x="536028" y="31531"/>
                  </a:cubicBezTo>
                  <a:cubicBezTo>
                    <a:pt x="515007" y="36786"/>
                    <a:pt x="493719" y="41071"/>
                    <a:pt x="472965" y="47297"/>
                  </a:cubicBezTo>
                  <a:cubicBezTo>
                    <a:pt x="312951" y="95302"/>
                    <a:pt x="443212" y="65860"/>
                    <a:pt x="299545" y="94593"/>
                  </a:cubicBezTo>
                  <a:cubicBezTo>
                    <a:pt x="283779" y="105103"/>
                    <a:pt x="269195" y="117650"/>
                    <a:pt x="252248" y="126124"/>
                  </a:cubicBezTo>
                  <a:cubicBezTo>
                    <a:pt x="237384" y="133556"/>
                    <a:pt x="217929" y="131509"/>
                    <a:pt x="204952" y="141890"/>
                  </a:cubicBezTo>
                  <a:cubicBezTo>
                    <a:pt x="103080" y="223388"/>
                    <a:pt x="245005" y="165324"/>
                    <a:pt x="126124" y="204952"/>
                  </a:cubicBezTo>
                  <a:cubicBezTo>
                    <a:pt x="91255" y="239821"/>
                    <a:pt x="69247" y="255645"/>
                    <a:pt x="47297" y="299545"/>
                  </a:cubicBezTo>
                  <a:cubicBezTo>
                    <a:pt x="6366" y="381407"/>
                    <a:pt x="61586" y="316786"/>
                    <a:pt x="0" y="378372"/>
                  </a:cubicBezTo>
                </a:path>
              </a:pathLst>
            </a:cu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repeatCount="3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1128 0.00209 0.01476 0.00139 0.02239 0.01135 C 0.02708 0.02408 0.03003 0.03056 0.03785 0.03912 C 0.04236 0.04399 0.04288 0.04723 0.04826 0.05047 C 0.05156 0.05255 0.05503 0.05348 0.05851 0.0551 C 0.06024 0.05579 0.06371 0.05741 0.06371 0.05741 C 0.07187 0.05649 0.08142 0.05949 0.08785 0.05278 C 0.08941 0.05093 0.08976 0.04769 0.09132 0.04584 C 0.09809 0.03797 0.10486 0.03611 0.11198 0.02986 C 0.11823 0.03056 0.12483 0.02986 0.1309 0.03218 C 0.13594 0.03403 0.1434 0.05324 0.14653 0.05973 C 0.15139 0.06945 0.15816 0.07848 0.16545 0.08496 C 0.16875 0.08774 0.17257 0.08912 0.17587 0.0919 C 0.19809 0.09051 0.20833 0.09283 0.22587 0.08496 C 0.22934 0.08195 0.23264 0.07894 0.23611 0.07593 C 0.23785 0.07431 0.23819 0.07084 0.23958 0.06899 C 0.24097 0.06713 0.24305 0.06598 0.24479 0.06436 C 0.25417 0.04561 0.26042 0.03079 0.27587 0.02061 C 0.27691 0.01829 0.27778 0.01551 0.27917 0.01366 C 0.28055 0.01181 0.28437 0.00926 0.28437 0.00926 " pathEditMode="relative" ptsTypes="fffffffffffffffffff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81000" y="457200"/>
            <a:ext cx="3289738" cy="2854502"/>
            <a:chOff x="381000" y="533400"/>
            <a:chExt cx="3289738" cy="2854502"/>
          </a:xfrm>
        </p:grpSpPr>
        <p:pic>
          <p:nvPicPr>
            <p:cNvPr id="5" name="Picture 4" descr="Reading.jpg"/>
            <p:cNvPicPr>
              <a:picLocks noChangeAspect="1"/>
            </p:cNvPicPr>
            <p:nvPr/>
          </p:nvPicPr>
          <p:blipFill>
            <a:blip r:embed="rId3" cstate="print"/>
            <a:srcRect l="15690" t="29556" r="21548" b="10372"/>
            <a:stretch>
              <a:fillRect/>
            </a:stretch>
          </p:blipFill>
          <p:spPr>
            <a:xfrm>
              <a:off x="381000" y="533400"/>
              <a:ext cx="3289738" cy="28194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9" name="Picture 8" descr="work book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2895600"/>
              <a:ext cx="1201002" cy="492302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</p:grpSp>
      <p:grpSp>
        <p:nvGrpSpPr>
          <p:cNvPr id="8" name="Group 7"/>
          <p:cNvGrpSpPr/>
          <p:nvPr/>
        </p:nvGrpSpPr>
        <p:grpSpPr>
          <a:xfrm>
            <a:off x="1938131" y="1076325"/>
            <a:ext cx="419513" cy="119179"/>
            <a:chOff x="2090531" y="1447800"/>
            <a:chExt cx="419513" cy="119179"/>
          </a:xfrm>
        </p:grpSpPr>
        <p:pic>
          <p:nvPicPr>
            <p:cNvPr id="6" name="Picture 5" descr="Ey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4575" y="1457325"/>
              <a:ext cx="195469" cy="109654"/>
            </a:xfrm>
            <a:prstGeom prst="rect">
              <a:avLst/>
            </a:prstGeom>
          </p:spPr>
        </p:pic>
        <p:pic>
          <p:nvPicPr>
            <p:cNvPr id="7" name="Picture 6" descr="Eye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90531" y="1447800"/>
              <a:ext cx="195469" cy="10965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43044" y="3276600"/>
            <a:ext cx="258115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প্রাপ্ত উপাত্ত বিশ্লেষণ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657600" y="1066800"/>
            <a:ext cx="1295400" cy="609600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1143000"/>
            <a:ext cx="382668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সম্ভাব্য ফলাফল গ্রহণ বা বর্জন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0651" y="5410200"/>
            <a:ext cx="2044149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ফলাফল প্রকাশ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6477000" y="1752600"/>
            <a:ext cx="838200" cy="914400"/>
          </a:xfrm>
          <a:prstGeom prst="downArrow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Chekli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5762" y="2438400"/>
            <a:ext cx="3409554" cy="3005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685800"/>
            <a:ext cx="3886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C301CD-C734-4BF6-8D53-7CF2709AF58D}"/>
              </a:ext>
            </a:extLst>
          </p:cNvPr>
          <p:cNvSpPr/>
          <p:nvPr/>
        </p:nvSpPr>
        <p:spPr>
          <a:xfrm>
            <a:off x="1028700" y="24384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বৈজ্ঞানিক প্রক্রিয়ার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ধাপগুলো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33222-C88E-4033-AA55-E2CC038B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34" y="2057400"/>
            <a:ext cx="3325965" cy="636629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hialkhanMJ" pitchFamily="2" charset="0"/>
              </a:rPr>
              <a:t>শিক্ষক</a:t>
            </a:r>
            <a:r>
              <a:rPr lang="en-US" sz="3200" dirty="0">
                <a:latin typeface="ArhialkhanMJ" pitchFamily="2" charset="0"/>
              </a:rPr>
              <a:t> </a:t>
            </a:r>
            <a:r>
              <a:rPr lang="en-US" sz="3200" dirty="0" err="1">
                <a:latin typeface="ArhialkhanMJ" pitchFamily="2" charset="0"/>
              </a:rPr>
              <a:t>পরিচিতি</a:t>
            </a:r>
            <a:endParaRPr lang="en-US" sz="3200" dirty="0">
              <a:latin typeface="ArhialkhanMJ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73AD3A-7D7E-474A-B439-676F6BDD24CD}"/>
              </a:ext>
            </a:extLst>
          </p:cNvPr>
          <p:cNvCxnSpPr/>
          <p:nvPr/>
        </p:nvCxnSpPr>
        <p:spPr>
          <a:xfrm>
            <a:off x="4646054" y="2827718"/>
            <a:ext cx="0" cy="253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D4B8E36-4A0C-4755-9307-4FC9D2BA62CF}"/>
              </a:ext>
            </a:extLst>
          </p:cNvPr>
          <p:cNvSpPr txBox="1">
            <a:spLocks/>
          </p:cNvSpPr>
          <p:nvPr/>
        </p:nvSpPr>
        <p:spPr>
          <a:xfrm>
            <a:off x="811371" y="2827718"/>
            <a:ext cx="3834683" cy="1955799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300" dirty="0">
                <a:latin typeface="SutonnyMJ" pitchFamily="2" charset="0"/>
              </a:rPr>
              <a:t>†</a:t>
            </a:r>
            <a:r>
              <a:rPr lang="en-US" sz="3300" dirty="0" err="1">
                <a:latin typeface="SutonnyMJ" pitchFamily="2" charset="0"/>
              </a:rPr>
              <a:t>gv</a:t>
            </a:r>
            <a:r>
              <a:rPr lang="en-US" sz="3300" dirty="0">
                <a:latin typeface="SutonnyMJ" pitchFamily="2" charset="0"/>
              </a:rPr>
              <a:t>: </a:t>
            </a:r>
            <a:r>
              <a:rPr lang="en-US" sz="3300" dirty="0" err="1">
                <a:latin typeface="SutonnyMJ" pitchFamily="2" charset="0"/>
              </a:rPr>
              <a:t>wÎbqb</a:t>
            </a:r>
            <a:r>
              <a:rPr lang="en-US" sz="3300" dirty="0">
                <a:latin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</a:rPr>
              <a:t>nvmvb</a:t>
            </a:r>
            <a:r>
              <a:rPr lang="en-US" sz="3300" dirty="0">
                <a:latin typeface="SutonnyMJ" pitchFamily="2" charset="0"/>
              </a:rPr>
              <a:t>(</a:t>
            </a:r>
            <a:r>
              <a:rPr lang="en-US" sz="3300" dirty="0" err="1">
                <a:latin typeface="SutonnyMJ" pitchFamily="2" charset="0"/>
              </a:rPr>
              <a:t>PÂj</a:t>
            </a:r>
            <a:r>
              <a:rPr lang="en-US" sz="3300" dirty="0">
                <a:latin typeface="SutonnyMJ" pitchFamily="2" charset="0"/>
              </a:rPr>
              <a:t>)</a:t>
            </a:r>
          </a:p>
          <a:p>
            <a:pPr algn="l"/>
            <a:r>
              <a:rPr lang="en-US" sz="3300" dirty="0" err="1">
                <a:latin typeface="SutonnyMJ" pitchFamily="2" charset="0"/>
              </a:rPr>
              <a:t>mnKvix</a:t>
            </a:r>
            <a:r>
              <a:rPr lang="en-US" sz="3300" dirty="0">
                <a:latin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</a:rPr>
              <a:t>wkÿK</a:t>
            </a:r>
            <a:r>
              <a:rPr lang="en-US" sz="3300" dirty="0">
                <a:latin typeface="SutonnyMJ" pitchFamily="2" charset="0"/>
              </a:rPr>
              <a:t> </a:t>
            </a:r>
          </a:p>
          <a:p>
            <a:pPr algn="l"/>
            <a:r>
              <a:rPr lang="en-US" sz="3300" dirty="0" err="1">
                <a:latin typeface="SutonnyMJ" pitchFamily="2" charset="0"/>
              </a:rPr>
              <a:t>KzZzecyi</a:t>
            </a:r>
            <a:r>
              <a:rPr lang="en-US" sz="3300" dirty="0">
                <a:latin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</a:rPr>
              <a:t>cvewjK</a:t>
            </a:r>
            <a:r>
              <a:rPr lang="en-US" sz="3300" dirty="0">
                <a:latin typeface="SutonnyMJ" pitchFamily="2" charset="0"/>
              </a:rPr>
              <a:t> D”P we`¨</a:t>
            </a:r>
            <a:r>
              <a:rPr lang="en-US" sz="3300" dirty="0" err="1">
                <a:latin typeface="SutonnyMJ" pitchFamily="2" charset="0"/>
              </a:rPr>
              <a:t>vjq</a:t>
            </a:r>
            <a:r>
              <a:rPr lang="en-US" sz="3300" dirty="0">
                <a:latin typeface="SutonnyMJ" pitchFamily="2" charset="0"/>
              </a:rPr>
              <a:t>, </a:t>
            </a:r>
            <a:r>
              <a:rPr lang="en-US" sz="3300" dirty="0" err="1">
                <a:latin typeface="SutonnyMJ" pitchFamily="2" charset="0"/>
              </a:rPr>
              <a:t>LvwjqvRyix</a:t>
            </a:r>
            <a:r>
              <a:rPr lang="en-US" sz="3300" dirty="0">
                <a:latin typeface="SutonnyMJ" pitchFamily="2" charset="0"/>
              </a:rPr>
              <a:t>, ‡</a:t>
            </a:r>
            <a:r>
              <a:rPr lang="en-US" sz="3300" dirty="0" err="1">
                <a:latin typeface="SutonnyMJ" pitchFamily="2" charset="0"/>
              </a:rPr>
              <a:t>bÎ‡KvYv</a:t>
            </a:r>
            <a:r>
              <a:rPr lang="en-US" sz="3300" dirty="0">
                <a:latin typeface="SutonnyMJ" pitchFamily="2" charset="0"/>
              </a:rPr>
              <a:t>|</a:t>
            </a:r>
          </a:p>
          <a:p>
            <a:pPr algn="l"/>
            <a:r>
              <a:rPr lang="en-US" sz="3300" dirty="0">
                <a:latin typeface="SutonnyMJ" pitchFamily="2" charset="0"/>
              </a:rPr>
              <a:t>‡gvev:01717-686781</a:t>
            </a:r>
          </a:p>
          <a:p>
            <a:pPr algn="l"/>
            <a:r>
              <a:rPr lang="en-US" sz="3300" dirty="0">
                <a:latin typeface="SutonnyMJ" pitchFamily="2" charset="0"/>
              </a:rPr>
              <a:t>B-‡</a:t>
            </a:r>
            <a:r>
              <a:rPr lang="en-US" sz="3300" dirty="0" err="1">
                <a:latin typeface="SutonnyMJ" pitchFamily="2" charset="0"/>
              </a:rPr>
              <a:t>gBj</a:t>
            </a:r>
            <a:r>
              <a:rPr lang="en-US" sz="3300" dirty="0">
                <a:latin typeface="SutonnyMJ" pitchFamily="2" charset="0"/>
              </a:rPr>
              <a:t>: </a:t>
            </a:r>
            <a:r>
              <a:rPr lang="en-US" sz="3300" dirty="0"/>
              <a:t>chanchalmia83@gmail.com</a:t>
            </a:r>
          </a:p>
          <a:p>
            <a:pPr algn="l"/>
            <a:r>
              <a:rPr lang="en-US" sz="3300" dirty="0">
                <a:latin typeface="SutonnyMJ" pitchFamily="2" charset="0"/>
              </a:rPr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2BF7B78-61D0-4063-9109-B6861B215354}"/>
              </a:ext>
            </a:extLst>
          </p:cNvPr>
          <p:cNvSpPr txBox="1">
            <a:spLocks/>
          </p:cNvSpPr>
          <p:nvPr/>
        </p:nvSpPr>
        <p:spPr>
          <a:xfrm>
            <a:off x="4721719" y="2827717"/>
            <a:ext cx="3834683" cy="1955800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300" dirty="0">
                <a:latin typeface="SutonnyMJ" pitchFamily="2" charset="0"/>
              </a:rPr>
              <a:t>‡</a:t>
            </a:r>
            <a:r>
              <a:rPr lang="en-US" sz="3300" dirty="0" err="1">
                <a:latin typeface="SutonnyMJ" pitchFamily="2" charset="0"/>
              </a:rPr>
              <a:t>kÖYx</a:t>
            </a:r>
            <a:r>
              <a:rPr lang="en-US" sz="3300" dirty="0">
                <a:latin typeface="SutonnyMJ" pitchFamily="2" charset="0"/>
              </a:rPr>
              <a:t>: </a:t>
            </a:r>
            <a:r>
              <a:rPr lang="en-US" sz="3300" dirty="0" err="1">
                <a:latin typeface="SutonnyMJ" pitchFamily="2" charset="0"/>
              </a:rPr>
              <a:t>mßg</a:t>
            </a:r>
            <a:endParaRPr lang="en-US" sz="3300" dirty="0">
              <a:latin typeface="SutonnyMJ" pitchFamily="2" charset="0"/>
            </a:endParaRPr>
          </a:p>
          <a:p>
            <a:pPr algn="l"/>
            <a:r>
              <a:rPr lang="en-US" sz="3300" dirty="0" err="1">
                <a:latin typeface="SutonnyMJ" pitchFamily="2" charset="0"/>
              </a:rPr>
              <a:t>welq</a:t>
            </a:r>
            <a:r>
              <a:rPr lang="en-US" sz="3300" dirty="0">
                <a:latin typeface="SutonnyMJ" pitchFamily="2" charset="0"/>
              </a:rPr>
              <a:t>: </a:t>
            </a:r>
            <a:r>
              <a:rPr lang="en-US" sz="3300" dirty="0" err="1">
                <a:latin typeface="SutonnyMJ" pitchFamily="2" charset="0"/>
              </a:rPr>
              <a:t>weÁvb</a:t>
            </a:r>
            <a:endParaRPr lang="en-US" sz="3300" dirty="0">
              <a:latin typeface="SutonnyMJ" pitchFamily="2" charset="0"/>
            </a:endParaRPr>
          </a:p>
          <a:p>
            <a:pPr algn="l"/>
            <a:r>
              <a:rPr lang="en-US" sz="3300" dirty="0" err="1">
                <a:latin typeface="SutonnyMJ" pitchFamily="2" charset="0"/>
              </a:rPr>
              <a:t>Aa¨vq</a:t>
            </a:r>
            <a:r>
              <a:rPr lang="en-US" sz="3300" dirty="0">
                <a:latin typeface="SutonnyMJ" pitchFamily="2" charset="0"/>
              </a:rPr>
              <a:t>: 2q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CC8142-535F-4807-B92A-B6B932885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416" y="2820287"/>
            <a:ext cx="1607433" cy="22338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DF72DD54-B111-4208-84E1-6819C53B89C2}"/>
              </a:ext>
            </a:extLst>
          </p:cNvPr>
          <p:cNvSpPr txBox="1">
            <a:spLocks/>
          </p:cNvSpPr>
          <p:nvPr/>
        </p:nvSpPr>
        <p:spPr>
          <a:xfrm>
            <a:off x="4497949" y="1660787"/>
            <a:ext cx="3706901" cy="1123956"/>
          </a:xfrm>
          <a:prstGeom prst="rect">
            <a:avLst/>
          </a:prstGeom>
          <a:effectLst/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300" dirty="0" err="1">
                <a:latin typeface="SutonnyMJ" pitchFamily="2" charset="0"/>
              </a:rPr>
              <a:t>cvV</a:t>
            </a:r>
            <a:r>
              <a:rPr lang="en-US" sz="3300" dirty="0">
                <a:latin typeface="SutonnyMJ" pitchFamily="2" charset="0"/>
              </a:rPr>
              <a:t> </a:t>
            </a:r>
            <a:r>
              <a:rPr lang="en-US" sz="3300" dirty="0" err="1">
                <a:latin typeface="SutonnyMJ" pitchFamily="2" charset="0"/>
              </a:rPr>
              <a:t>cwiwPwZ</a:t>
            </a:r>
            <a:endParaRPr lang="en-US" sz="3300" dirty="0">
              <a:latin typeface="Sutonny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29482-5969-45F8-AA5F-097FFAE54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76" y="1497912"/>
            <a:ext cx="910376" cy="115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457200"/>
            <a:ext cx="4764157" cy="101566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39425"/>
            <a:ext cx="3340979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প্রক্রিয়া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149025"/>
            <a:ext cx="472437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প্রক্রিয়ার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দুটি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ধাপ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758625"/>
            <a:ext cx="7095212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৩। বিজ্ঞান ও বৈজ্ঞানিক প্রক্রিয়ার মধ্যে দুটি পার্থক্য বল?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A9C8C-16B5-4C6B-9BC3-09D165B21655}"/>
              </a:ext>
            </a:extLst>
          </p:cNvPr>
          <p:cNvSpPr txBox="1"/>
          <p:nvPr/>
        </p:nvSpPr>
        <p:spPr>
          <a:xfrm>
            <a:off x="2514600" y="533400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FE9B24-1D22-43B7-9A47-A232184C1C8B}"/>
              </a:ext>
            </a:extLst>
          </p:cNvPr>
          <p:cNvSpPr txBox="1"/>
          <p:nvPr/>
        </p:nvSpPr>
        <p:spPr>
          <a:xfrm>
            <a:off x="533400" y="234277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বৈজ্ঞানিক প্রক্রিয়ার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ধাপগুলো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: Shape 55" hidden="1">
            <a:extLst>
              <a:ext uri="{FF2B5EF4-FFF2-40B4-BE49-F238E27FC236}">
                <a16:creationId xmlns:a16="http://schemas.microsoft.com/office/drawing/2014/main" id="{CD97466C-7FCB-426E-A5CC-9AC3EB115581}"/>
              </a:ext>
            </a:extLst>
          </p:cNvPr>
          <p:cNvSpPr/>
          <p:nvPr/>
        </p:nvSpPr>
        <p:spPr>
          <a:xfrm>
            <a:off x="4280298" y="3240908"/>
            <a:ext cx="5200" cy="9941"/>
          </a:xfrm>
          <a:custGeom>
            <a:avLst/>
            <a:gdLst/>
            <a:ahLst/>
            <a:cxnLst/>
            <a:rect l="l" t="t" r="r" b="b"/>
            <a:pathLst>
              <a:path w="6933" h="13254">
                <a:moveTo>
                  <a:pt x="0" y="0"/>
                </a:moveTo>
                <a:lnTo>
                  <a:pt x="3423" y="0"/>
                </a:lnTo>
                <a:lnTo>
                  <a:pt x="6933" y="482"/>
                </a:lnTo>
                <a:lnTo>
                  <a:pt x="0" y="1325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5033BFED-F12E-45E9-8702-4CAC1C3EA2B9}"/>
              </a:ext>
            </a:extLst>
          </p:cNvPr>
          <p:cNvSpPr/>
          <p:nvPr/>
        </p:nvSpPr>
        <p:spPr>
          <a:xfrm>
            <a:off x="4229101" y="3250849"/>
            <a:ext cx="51197" cy="356303"/>
          </a:xfrm>
          <a:custGeom>
            <a:avLst/>
            <a:gdLst/>
            <a:ahLst/>
            <a:cxnLst/>
            <a:rect l="l" t="t" r="r" b="b"/>
            <a:pathLst>
              <a:path w="68263" h="475070">
                <a:moveTo>
                  <a:pt x="68263" y="0"/>
                </a:moveTo>
                <a:lnTo>
                  <a:pt x="68263" y="475070"/>
                </a:lnTo>
                <a:lnTo>
                  <a:pt x="35929" y="415498"/>
                </a:lnTo>
                <a:cubicBezTo>
                  <a:pt x="12794" y="360800"/>
                  <a:pt x="0" y="300661"/>
                  <a:pt x="0" y="237535"/>
                </a:cubicBezTo>
                <a:cubicBezTo>
                  <a:pt x="0" y="174409"/>
                  <a:pt x="12794" y="114271"/>
                  <a:pt x="35929" y="59572"/>
                </a:cubicBezTo>
                <a:lnTo>
                  <a:pt x="68263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7D95C64-A752-4C57-8052-21342B6EF1EF}"/>
              </a:ext>
            </a:extLst>
          </p:cNvPr>
          <p:cNvSpPr/>
          <p:nvPr/>
        </p:nvSpPr>
        <p:spPr>
          <a:xfrm>
            <a:off x="1270938" y="3059916"/>
            <a:ext cx="64909" cy="61615"/>
          </a:xfrm>
          <a:custGeom>
            <a:avLst/>
            <a:gdLst/>
            <a:ahLst/>
            <a:cxnLst/>
            <a:rect l="l" t="t" r="r" b="b"/>
            <a:pathLst>
              <a:path w="86545" h="82153">
                <a:moveTo>
                  <a:pt x="0" y="0"/>
                </a:moveTo>
                <a:lnTo>
                  <a:pt x="86545" y="0"/>
                </a:lnTo>
                <a:lnTo>
                  <a:pt x="80442" y="48027"/>
                </a:lnTo>
                <a:lnTo>
                  <a:pt x="77847" y="82153"/>
                </a:lnTo>
                <a:lnTo>
                  <a:pt x="58192" y="82153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E9F5DE6-1B43-4ABE-A300-1B41C3D0E96F}"/>
              </a:ext>
            </a:extLst>
          </p:cNvPr>
          <p:cNvSpPr/>
          <p:nvPr/>
        </p:nvSpPr>
        <p:spPr>
          <a:xfrm>
            <a:off x="7808156" y="3059916"/>
            <a:ext cx="96758" cy="61615"/>
          </a:xfrm>
          <a:custGeom>
            <a:avLst/>
            <a:gdLst/>
            <a:ahLst/>
            <a:cxnLst/>
            <a:rect l="l" t="t" r="r" b="b"/>
            <a:pathLst>
              <a:path w="129011" h="82153">
                <a:moveTo>
                  <a:pt x="0" y="0"/>
                </a:moveTo>
                <a:lnTo>
                  <a:pt x="63973" y="0"/>
                </a:lnTo>
                <a:lnTo>
                  <a:pt x="129011" y="82153"/>
                </a:lnTo>
                <a:lnTo>
                  <a:pt x="8698" y="82153"/>
                </a:lnTo>
                <a:lnTo>
                  <a:pt x="6103" y="4802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440A85-57A6-421C-874C-FE828F078D4B}"/>
              </a:ext>
            </a:extLst>
          </p:cNvPr>
          <p:cNvGrpSpPr/>
          <p:nvPr/>
        </p:nvGrpSpPr>
        <p:grpSpPr>
          <a:xfrm>
            <a:off x="4229100" y="3086100"/>
            <a:ext cx="685800" cy="685800"/>
            <a:chOff x="5638800" y="2971800"/>
            <a:chExt cx="914400" cy="9144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693D2D8-47A8-4B3F-9AC0-DEDB5BDCAF92}"/>
                </a:ext>
              </a:extLst>
            </p:cNvPr>
            <p:cNvSpPr/>
            <p:nvPr/>
          </p:nvSpPr>
          <p:spPr>
            <a:xfrm>
              <a:off x="5897201" y="2971801"/>
              <a:ext cx="268551" cy="47239"/>
            </a:xfrm>
            <a:custGeom>
              <a:avLst/>
              <a:gdLst/>
              <a:ahLst/>
              <a:cxnLst/>
              <a:rect l="l" t="t" r="r" b="b"/>
              <a:pathLst>
                <a:path w="268551" h="47239">
                  <a:moveTo>
                    <a:pt x="198800" y="0"/>
                  </a:moveTo>
                  <a:lnTo>
                    <a:pt x="234947" y="3644"/>
                  </a:lnTo>
                  <a:lnTo>
                    <a:pt x="268551" y="47239"/>
                  </a:lnTo>
                  <a:lnTo>
                    <a:pt x="0" y="47239"/>
                  </a:lnTo>
                  <a:lnTo>
                    <a:pt x="20837" y="35929"/>
                  </a:lnTo>
                  <a:cubicBezTo>
                    <a:pt x="75536" y="12794"/>
                    <a:pt x="135674" y="0"/>
                    <a:pt x="1988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3A3B983-74F6-4D4B-8C9E-E85C9224233B}"/>
                </a:ext>
              </a:extLst>
            </p:cNvPr>
            <p:cNvSpPr/>
            <p:nvPr/>
          </p:nvSpPr>
          <p:spPr>
            <a:xfrm>
              <a:off x="5713997" y="3082219"/>
              <a:ext cx="323391" cy="498201"/>
            </a:xfrm>
            <a:custGeom>
              <a:avLst/>
              <a:gdLst/>
              <a:ahLst/>
              <a:cxnLst/>
              <a:rect l="l" t="t" r="r" b="b"/>
              <a:pathLst>
                <a:path w="323391" h="498201">
                  <a:moveTo>
                    <a:pt x="87189" y="0"/>
                  </a:moveTo>
                  <a:lnTo>
                    <a:pt x="136835" y="20686"/>
                  </a:lnTo>
                  <a:cubicBezTo>
                    <a:pt x="177912" y="42365"/>
                    <a:pt x="212427" y="67752"/>
                    <a:pt x="240382" y="96848"/>
                  </a:cubicBezTo>
                  <a:cubicBezTo>
                    <a:pt x="268337" y="125944"/>
                    <a:pt x="289161" y="157322"/>
                    <a:pt x="302853" y="190982"/>
                  </a:cubicBezTo>
                  <a:cubicBezTo>
                    <a:pt x="316545" y="224642"/>
                    <a:pt x="323391" y="258017"/>
                    <a:pt x="323391" y="291106"/>
                  </a:cubicBezTo>
                  <a:cubicBezTo>
                    <a:pt x="323391" y="310504"/>
                    <a:pt x="320253" y="331898"/>
                    <a:pt x="313978" y="355288"/>
                  </a:cubicBezTo>
                  <a:cubicBezTo>
                    <a:pt x="307702" y="378679"/>
                    <a:pt x="298289" y="401214"/>
                    <a:pt x="285738" y="422894"/>
                  </a:cubicBezTo>
                  <a:cubicBezTo>
                    <a:pt x="273187" y="444573"/>
                    <a:pt x="257497" y="462544"/>
                    <a:pt x="238671" y="476807"/>
                  </a:cubicBezTo>
                  <a:cubicBezTo>
                    <a:pt x="219844" y="491069"/>
                    <a:pt x="197880" y="498201"/>
                    <a:pt x="172777" y="498201"/>
                  </a:cubicBezTo>
                  <a:cubicBezTo>
                    <a:pt x="148816" y="498201"/>
                    <a:pt x="125425" y="489358"/>
                    <a:pt x="102605" y="471672"/>
                  </a:cubicBezTo>
                  <a:cubicBezTo>
                    <a:pt x="79784" y="453986"/>
                    <a:pt x="68374" y="429169"/>
                    <a:pt x="68374" y="397221"/>
                  </a:cubicBezTo>
                  <a:cubicBezTo>
                    <a:pt x="68374" y="386952"/>
                    <a:pt x="70370" y="375541"/>
                    <a:pt x="74364" y="362990"/>
                  </a:cubicBezTo>
                  <a:cubicBezTo>
                    <a:pt x="78358" y="350439"/>
                    <a:pt x="84634" y="338458"/>
                    <a:pt x="93191" y="327048"/>
                  </a:cubicBezTo>
                  <a:cubicBezTo>
                    <a:pt x="101749" y="315638"/>
                    <a:pt x="112588" y="306225"/>
                    <a:pt x="125710" y="298808"/>
                  </a:cubicBezTo>
                  <a:cubicBezTo>
                    <a:pt x="138832" y="291391"/>
                    <a:pt x="153950" y="287683"/>
                    <a:pt x="171065" y="287683"/>
                  </a:cubicBezTo>
                  <a:cubicBezTo>
                    <a:pt x="180193" y="287683"/>
                    <a:pt x="190463" y="289680"/>
                    <a:pt x="201873" y="293674"/>
                  </a:cubicBezTo>
                  <a:cubicBezTo>
                    <a:pt x="213283" y="297667"/>
                    <a:pt x="223552" y="301375"/>
                    <a:pt x="232680" y="304798"/>
                  </a:cubicBezTo>
                  <a:cubicBezTo>
                    <a:pt x="240668" y="288824"/>
                    <a:pt x="244661" y="271709"/>
                    <a:pt x="244661" y="253453"/>
                  </a:cubicBezTo>
                  <a:cubicBezTo>
                    <a:pt x="244661" y="231773"/>
                    <a:pt x="237245" y="211235"/>
                    <a:pt x="222411" y="191838"/>
                  </a:cubicBezTo>
                  <a:cubicBezTo>
                    <a:pt x="207578" y="172441"/>
                    <a:pt x="188181" y="155611"/>
                    <a:pt x="164219" y="141348"/>
                  </a:cubicBezTo>
                  <a:cubicBezTo>
                    <a:pt x="140258" y="127085"/>
                    <a:pt x="113444" y="115960"/>
                    <a:pt x="83778" y="107973"/>
                  </a:cubicBezTo>
                  <a:lnTo>
                    <a:pt x="0" y="96475"/>
                  </a:lnTo>
                  <a:lnTo>
                    <a:pt x="2886" y="91157"/>
                  </a:lnTo>
                  <a:cubicBezTo>
                    <a:pt x="19319" y="66834"/>
                    <a:pt x="38031" y="44177"/>
                    <a:pt x="58715" y="23493"/>
                  </a:cubicBezTo>
                  <a:lnTo>
                    <a:pt x="87189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45DF8B5-0A32-49C5-9D8E-4D563FA135CD}"/>
                </a:ext>
              </a:extLst>
            </p:cNvPr>
            <p:cNvSpPr/>
            <p:nvPr/>
          </p:nvSpPr>
          <p:spPr>
            <a:xfrm>
              <a:off x="5638800" y="2971800"/>
              <a:ext cx="914400" cy="9144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BBCE807-E98E-4A49-B69B-1A1EF0BACE86}"/>
              </a:ext>
            </a:extLst>
          </p:cNvPr>
          <p:cNvGrpSpPr/>
          <p:nvPr/>
        </p:nvGrpSpPr>
        <p:grpSpPr>
          <a:xfrm>
            <a:off x="1314450" y="171450"/>
            <a:ext cx="6515100" cy="6515100"/>
            <a:chOff x="1752600" y="-914400"/>
            <a:chExt cx="8686800" cy="8686800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05D60DD-0531-4FA0-BD31-53527521B8DE}"/>
                </a:ext>
              </a:extLst>
            </p:cNvPr>
            <p:cNvSpPr/>
            <p:nvPr/>
          </p:nvSpPr>
          <p:spPr>
            <a:xfrm>
              <a:off x="1772429" y="2936886"/>
              <a:ext cx="507876" cy="681186"/>
            </a:xfrm>
            <a:custGeom>
              <a:avLst/>
              <a:gdLst/>
              <a:ahLst/>
              <a:cxnLst/>
              <a:rect l="l" t="t" r="r" b="b"/>
              <a:pathLst>
                <a:path w="507876" h="681186">
                  <a:moveTo>
                    <a:pt x="8698" y="0"/>
                  </a:moveTo>
                  <a:lnTo>
                    <a:pt x="507876" y="0"/>
                  </a:lnTo>
                  <a:lnTo>
                    <a:pt x="497436" y="82153"/>
                  </a:lnTo>
                  <a:lnTo>
                    <a:pt x="206266" y="82153"/>
                  </a:lnTo>
                  <a:cubicBezTo>
                    <a:pt x="254189" y="104973"/>
                    <a:pt x="293554" y="134069"/>
                    <a:pt x="324361" y="169441"/>
                  </a:cubicBezTo>
                  <a:cubicBezTo>
                    <a:pt x="355169" y="204812"/>
                    <a:pt x="372284" y="247030"/>
                    <a:pt x="375707" y="296093"/>
                  </a:cubicBezTo>
                  <a:lnTo>
                    <a:pt x="389399" y="285824"/>
                  </a:lnTo>
                  <a:cubicBezTo>
                    <a:pt x="399668" y="275555"/>
                    <a:pt x="410508" y="266142"/>
                    <a:pt x="421918" y="257584"/>
                  </a:cubicBezTo>
                  <a:cubicBezTo>
                    <a:pt x="433328" y="249026"/>
                    <a:pt x="446450" y="244748"/>
                    <a:pt x="461283" y="244748"/>
                  </a:cubicBezTo>
                  <a:lnTo>
                    <a:pt x="483937" y="248595"/>
                  </a:lnTo>
                  <a:lnTo>
                    <a:pt x="480478" y="294091"/>
                  </a:lnTo>
                  <a:lnTo>
                    <a:pt x="477328" y="418649"/>
                  </a:lnTo>
                  <a:lnTo>
                    <a:pt x="451870" y="438150"/>
                  </a:lnTo>
                  <a:cubicBezTo>
                    <a:pt x="437607" y="450701"/>
                    <a:pt x="422774" y="465534"/>
                    <a:pt x="407370" y="482649"/>
                  </a:cubicBezTo>
                  <a:cubicBezTo>
                    <a:pt x="391966" y="499765"/>
                    <a:pt x="376277" y="516880"/>
                    <a:pt x="360303" y="533995"/>
                  </a:cubicBezTo>
                  <a:cubicBezTo>
                    <a:pt x="343188" y="552251"/>
                    <a:pt x="326358" y="570222"/>
                    <a:pt x="309813" y="587908"/>
                  </a:cubicBezTo>
                  <a:cubicBezTo>
                    <a:pt x="293268" y="605594"/>
                    <a:pt x="277294" y="621283"/>
                    <a:pt x="261890" y="634975"/>
                  </a:cubicBezTo>
                  <a:cubicBezTo>
                    <a:pt x="246487" y="648667"/>
                    <a:pt x="231939" y="659792"/>
                    <a:pt x="218247" y="668350"/>
                  </a:cubicBezTo>
                  <a:cubicBezTo>
                    <a:pt x="204554" y="676907"/>
                    <a:pt x="192003" y="681186"/>
                    <a:pt x="180593" y="681186"/>
                  </a:cubicBezTo>
                  <a:cubicBezTo>
                    <a:pt x="163478" y="681186"/>
                    <a:pt x="145507" y="673770"/>
                    <a:pt x="126680" y="658936"/>
                  </a:cubicBezTo>
                  <a:cubicBezTo>
                    <a:pt x="107853" y="644103"/>
                    <a:pt x="90453" y="626132"/>
                    <a:pt x="74479" y="605023"/>
                  </a:cubicBezTo>
                  <a:cubicBezTo>
                    <a:pt x="58504" y="583914"/>
                    <a:pt x="44812" y="561665"/>
                    <a:pt x="33402" y="538274"/>
                  </a:cubicBezTo>
                  <a:cubicBezTo>
                    <a:pt x="21992" y="514883"/>
                    <a:pt x="15146" y="494630"/>
                    <a:pt x="12864" y="477515"/>
                  </a:cubicBezTo>
                  <a:lnTo>
                    <a:pt x="81325" y="474092"/>
                  </a:lnTo>
                  <a:cubicBezTo>
                    <a:pt x="88171" y="500335"/>
                    <a:pt x="97869" y="518021"/>
                    <a:pt x="110421" y="527149"/>
                  </a:cubicBezTo>
                  <a:cubicBezTo>
                    <a:pt x="122972" y="536277"/>
                    <a:pt x="130388" y="540841"/>
                    <a:pt x="132670" y="540841"/>
                  </a:cubicBezTo>
                  <a:cubicBezTo>
                    <a:pt x="140658" y="540841"/>
                    <a:pt x="154920" y="532284"/>
                    <a:pt x="175458" y="515168"/>
                  </a:cubicBezTo>
                  <a:cubicBezTo>
                    <a:pt x="195997" y="498053"/>
                    <a:pt x="216820" y="478085"/>
                    <a:pt x="237929" y="455265"/>
                  </a:cubicBezTo>
                  <a:cubicBezTo>
                    <a:pt x="259038" y="432445"/>
                    <a:pt x="277579" y="409910"/>
                    <a:pt x="293554" y="387660"/>
                  </a:cubicBezTo>
                  <a:cubicBezTo>
                    <a:pt x="309528" y="365410"/>
                    <a:pt x="317515" y="348580"/>
                    <a:pt x="317515" y="337170"/>
                  </a:cubicBezTo>
                  <a:cubicBezTo>
                    <a:pt x="317515" y="306362"/>
                    <a:pt x="312666" y="281545"/>
                    <a:pt x="302967" y="262719"/>
                  </a:cubicBezTo>
                  <a:cubicBezTo>
                    <a:pt x="293268" y="243892"/>
                    <a:pt x="280147" y="228773"/>
                    <a:pt x="263602" y="217363"/>
                  </a:cubicBezTo>
                  <a:cubicBezTo>
                    <a:pt x="247057" y="205953"/>
                    <a:pt x="228230" y="197110"/>
                    <a:pt x="207122" y="190835"/>
                  </a:cubicBezTo>
                  <a:cubicBezTo>
                    <a:pt x="186013" y="184559"/>
                    <a:pt x="164619" y="178569"/>
                    <a:pt x="142940" y="172864"/>
                  </a:cubicBezTo>
                  <a:cubicBezTo>
                    <a:pt x="120119" y="168300"/>
                    <a:pt x="98155" y="162880"/>
                    <a:pt x="77046" y="156604"/>
                  </a:cubicBezTo>
                  <a:cubicBezTo>
                    <a:pt x="55937" y="150329"/>
                    <a:pt x="35114" y="140915"/>
                    <a:pt x="14575" y="128364"/>
                  </a:cubicBezTo>
                  <a:lnTo>
                    <a:pt x="2595" y="82153"/>
                  </a:lnTo>
                  <a:lnTo>
                    <a:pt x="0" y="82153"/>
                  </a:lnTo>
                  <a:lnTo>
                    <a:pt x="2595" y="48027"/>
                  </a:lnTo>
                  <a:lnTo>
                    <a:pt x="869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410051C-3A05-4C75-BF49-906AB08BE41F}"/>
                </a:ext>
              </a:extLst>
            </p:cNvPr>
            <p:cNvSpPr/>
            <p:nvPr/>
          </p:nvSpPr>
          <p:spPr>
            <a:xfrm>
              <a:off x="9911695" y="2936887"/>
              <a:ext cx="507876" cy="82153"/>
            </a:xfrm>
            <a:custGeom>
              <a:avLst/>
              <a:gdLst/>
              <a:ahLst/>
              <a:cxnLst/>
              <a:rect l="l" t="t" r="r" b="b"/>
              <a:pathLst>
                <a:path w="507876" h="82153">
                  <a:moveTo>
                    <a:pt x="0" y="0"/>
                  </a:moveTo>
                  <a:lnTo>
                    <a:pt x="499178" y="0"/>
                  </a:lnTo>
                  <a:lnTo>
                    <a:pt x="505281" y="48027"/>
                  </a:lnTo>
                  <a:lnTo>
                    <a:pt x="507876" y="82153"/>
                  </a:lnTo>
                  <a:lnTo>
                    <a:pt x="10439" y="821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ED92412-2273-418A-A33C-1B4BC7B1818E}"/>
                </a:ext>
              </a:extLst>
            </p:cNvPr>
            <p:cNvSpPr/>
            <p:nvPr/>
          </p:nvSpPr>
          <p:spPr>
            <a:xfrm>
              <a:off x="9939978" y="3109750"/>
              <a:ext cx="485235" cy="833512"/>
            </a:xfrm>
            <a:custGeom>
              <a:avLst/>
              <a:gdLst/>
              <a:ahLst/>
              <a:cxnLst/>
              <a:rect l="l" t="t" r="r" b="b"/>
              <a:pathLst>
                <a:path w="485235" h="833512">
                  <a:moveTo>
                    <a:pt x="320929" y="0"/>
                  </a:moveTo>
                  <a:lnTo>
                    <a:pt x="485235" y="88999"/>
                  </a:lnTo>
                  <a:cubicBezTo>
                    <a:pt x="438453" y="146050"/>
                    <a:pt x="407361" y="205382"/>
                    <a:pt x="391957" y="266997"/>
                  </a:cubicBezTo>
                  <a:cubicBezTo>
                    <a:pt x="376553" y="328612"/>
                    <a:pt x="368851" y="390797"/>
                    <a:pt x="368851" y="453553"/>
                  </a:cubicBezTo>
                  <a:cubicBezTo>
                    <a:pt x="368851" y="483220"/>
                    <a:pt x="370278" y="512601"/>
                    <a:pt x="373130" y="541697"/>
                  </a:cubicBezTo>
                  <a:cubicBezTo>
                    <a:pt x="375982" y="570793"/>
                    <a:pt x="380547" y="600459"/>
                    <a:pt x="386822" y="630696"/>
                  </a:cubicBezTo>
                  <a:cubicBezTo>
                    <a:pt x="393098" y="660933"/>
                    <a:pt x="400799" y="692596"/>
                    <a:pt x="409928" y="725686"/>
                  </a:cubicBezTo>
                  <a:cubicBezTo>
                    <a:pt x="419056" y="758775"/>
                    <a:pt x="429895" y="794717"/>
                    <a:pt x="442447" y="833512"/>
                  </a:cubicBezTo>
                  <a:lnTo>
                    <a:pt x="375697" y="802704"/>
                  </a:lnTo>
                  <a:cubicBezTo>
                    <a:pt x="342608" y="727397"/>
                    <a:pt x="315794" y="652661"/>
                    <a:pt x="295256" y="578495"/>
                  </a:cubicBezTo>
                  <a:cubicBezTo>
                    <a:pt x="274718" y="504329"/>
                    <a:pt x="264448" y="429592"/>
                    <a:pt x="264448" y="354285"/>
                  </a:cubicBezTo>
                  <a:cubicBezTo>
                    <a:pt x="264448" y="324619"/>
                    <a:pt x="266160" y="295237"/>
                    <a:pt x="269583" y="266142"/>
                  </a:cubicBezTo>
                  <a:cubicBezTo>
                    <a:pt x="273006" y="237046"/>
                    <a:pt x="279281" y="208805"/>
                    <a:pt x="288410" y="181421"/>
                  </a:cubicBezTo>
                  <a:cubicBezTo>
                    <a:pt x="251897" y="209946"/>
                    <a:pt x="218237" y="241610"/>
                    <a:pt x="187430" y="276411"/>
                  </a:cubicBezTo>
                  <a:cubicBezTo>
                    <a:pt x="156622" y="311212"/>
                    <a:pt x="126386" y="345727"/>
                    <a:pt x="96719" y="379958"/>
                  </a:cubicBezTo>
                  <a:lnTo>
                    <a:pt x="4297" y="486072"/>
                  </a:lnTo>
                  <a:lnTo>
                    <a:pt x="0" y="482327"/>
                  </a:lnTo>
                  <a:lnTo>
                    <a:pt x="4123" y="319250"/>
                  </a:lnTo>
                  <a:lnTo>
                    <a:pt x="3116" y="279433"/>
                  </a:lnTo>
                  <a:lnTo>
                    <a:pt x="60991" y="216507"/>
                  </a:lnTo>
                  <a:cubicBezTo>
                    <a:pt x="89089" y="186841"/>
                    <a:pt x="116687" y="158601"/>
                    <a:pt x="143786" y="131787"/>
                  </a:cubicBezTo>
                  <a:cubicBezTo>
                    <a:pt x="197984" y="78159"/>
                    <a:pt x="257031" y="34230"/>
                    <a:pt x="3209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424593-4155-4178-868A-48E7B01EA836}"/>
                </a:ext>
              </a:extLst>
            </p:cNvPr>
            <p:cNvSpPr/>
            <p:nvPr/>
          </p:nvSpPr>
          <p:spPr>
            <a:xfrm>
              <a:off x="1752600" y="-914400"/>
              <a:ext cx="8686800" cy="86868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960D63A-F5C5-4186-87E4-2AE3D8DEC0DD}"/>
              </a:ext>
            </a:extLst>
          </p:cNvPr>
          <p:cNvGrpSpPr/>
          <p:nvPr/>
        </p:nvGrpSpPr>
        <p:grpSpPr>
          <a:xfrm>
            <a:off x="1685925" y="542925"/>
            <a:ext cx="5772150" cy="5772150"/>
            <a:chOff x="2247900" y="-419100"/>
            <a:chExt cx="7696200" cy="769620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B217B0B-393D-436F-B062-2753A6B04E57}"/>
                </a:ext>
              </a:extLst>
            </p:cNvPr>
            <p:cNvSpPr/>
            <p:nvPr/>
          </p:nvSpPr>
          <p:spPr>
            <a:xfrm>
              <a:off x="9161938" y="2769156"/>
              <a:ext cx="782162" cy="1139875"/>
            </a:xfrm>
            <a:custGeom>
              <a:avLst/>
              <a:gdLst/>
              <a:ahLst/>
              <a:cxnLst/>
              <a:rect l="l" t="t" r="r" b="b"/>
              <a:pathLst>
                <a:path w="782162" h="1139875">
                  <a:moveTo>
                    <a:pt x="308170" y="0"/>
                  </a:moveTo>
                  <a:cubicBezTo>
                    <a:pt x="330990" y="13693"/>
                    <a:pt x="348390" y="34801"/>
                    <a:pt x="360371" y="63327"/>
                  </a:cubicBezTo>
                  <a:cubicBezTo>
                    <a:pt x="372352" y="91852"/>
                    <a:pt x="381194" y="117525"/>
                    <a:pt x="386900" y="140345"/>
                  </a:cubicBezTo>
                  <a:lnTo>
                    <a:pt x="395457" y="167730"/>
                  </a:lnTo>
                  <a:lnTo>
                    <a:pt x="505069" y="167730"/>
                  </a:lnTo>
                  <a:lnTo>
                    <a:pt x="523821" y="167730"/>
                  </a:lnTo>
                  <a:lnTo>
                    <a:pt x="749757" y="167730"/>
                  </a:lnTo>
                  <a:lnTo>
                    <a:pt x="760196" y="249883"/>
                  </a:lnTo>
                  <a:lnTo>
                    <a:pt x="753240" y="249883"/>
                  </a:lnTo>
                  <a:lnTo>
                    <a:pt x="753240" y="650379"/>
                  </a:lnTo>
                  <a:lnTo>
                    <a:pt x="781155" y="620027"/>
                  </a:lnTo>
                  <a:lnTo>
                    <a:pt x="782162" y="659844"/>
                  </a:lnTo>
                  <a:lnTo>
                    <a:pt x="778039" y="822921"/>
                  </a:lnTo>
                  <a:lnTo>
                    <a:pt x="662529" y="722263"/>
                  </a:lnTo>
                  <a:lnTo>
                    <a:pt x="662529" y="249883"/>
                  </a:lnTo>
                  <a:lnTo>
                    <a:pt x="588859" y="249883"/>
                  </a:lnTo>
                  <a:lnTo>
                    <a:pt x="561549" y="249883"/>
                  </a:lnTo>
                  <a:lnTo>
                    <a:pt x="397169" y="249883"/>
                  </a:lnTo>
                  <a:lnTo>
                    <a:pt x="397169" y="1139875"/>
                  </a:lnTo>
                  <a:lnTo>
                    <a:pt x="308170" y="1057722"/>
                  </a:lnTo>
                  <a:lnTo>
                    <a:pt x="308170" y="383382"/>
                  </a:lnTo>
                  <a:cubicBezTo>
                    <a:pt x="308170" y="375395"/>
                    <a:pt x="305031" y="364555"/>
                    <a:pt x="298756" y="350863"/>
                  </a:cubicBezTo>
                  <a:cubicBezTo>
                    <a:pt x="292481" y="337171"/>
                    <a:pt x="284779" y="323478"/>
                    <a:pt x="275651" y="309786"/>
                  </a:cubicBezTo>
                  <a:cubicBezTo>
                    <a:pt x="266522" y="296094"/>
                    <a:pt x="257109" y="283543"/>
                    <a:pt x="247410" y="272133"/>
                  </a:cubicBezTo>
                  <a:cubicBezTo>
                    <a:pt x="237712" y="260722"/>
                    <a:pt x="228869" y="253306"/>
                    <a:pt x="220882" y="249883"/>
                  </a:cubicBezTo>
                  <a:lnTo>
                    <a:pt x="204883" y="249883"/>
                  </a:lnTo>
                  <a:lnTo>
                    <a:pt x="145575" y="249883"/>
                  </a:lnTo>
                  <a:lnTo>
                    <a:pt x="57692" y="249883"/>
                  </a:lnTo>
                  <a:lnTo>
                    <a:pt x="57692" y="1138164"/>
                  </a:lnTo>
                  <a:lnTo>
                    <a:pt x="7477" y="1100908"/>
                  </a:lnTo>
                  <a:lnTo>
                    <a:pt x="23180" y="977328"/>
                  </a:lnTo>
                  <a:cubicBezTo>
                    <a:pt x="33781" y="872942"/>
                    <a:pt x="39212" y="767027"/>
                    <a:pt x="39212" y="659844"/>
                  </a:cubicBezTo>
                  <a:cubicBezTo>
                    <a:pt x="39212" y="499070"/>
                    <a:pt x="26993" y="341149"/>
                    <a:pt x="3434" y="186960"/>
                  </a:cubicBezTo>
                  <a:lnTo>
                    <a:pt x="0" y="167730"/>
                  </a:lnTo>
                  <a:lnTo>
                    <a:pt x="80537" y="167730"/>
                  </a:lnTo>
                  <a:lnTo>
                    <a:pt x="138133" y="167730"/>
                  </a:lnTo>
                  <a:lnTo>
                    <a:pt x="234574" y="167730"/>
                  </a:lnTo>
                  <a:cubicBezTo>
                    <a:pt x="256253" y="183704"/>
                    <a:pt x="272512" y="196255"/>
                    <a:pt x="283352" y="205383"/>
                  </a:cubicBezTo>
                  <a:cubicBezTo>
                    <a:pt x="294192" y="214511"/>
                    <a:pt x="302464" y="225351"/>
                    <a:pt x="308170" y="237902"/>
                  </a:cubicBezTo>
                  <a:lnTo>
                    <a:pt x="30817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C9816D-E473-47F0-84E0-6F906462D294}"/>
                </a:ext>
              </a:extLst>
            </p:cNvPr>
            <p:cNvSpPr/>
            <p:nvPr/>
          </p:nvSpPr>
          <p:spPr>
            <a:xfrm>
              <a:off x="2249758" y="2936886"/>
              <a:ext cx="780305" cy="972145"/>
            </a:xfrm>
            <a:custGeom>
              <a:avLst/>
              <a:gdLst/>
              <a:ahLst/>
              <a:cxnLst/>
              <a:rect l="l" t="t" r="r" b="b"/>
              <a:pathLst>
                <a:path w="780305" h="972145">
                  <a:moveTo>
                    <a:pt x="30548" y="0"/>
                  </a:moveTo>
                  <a:lnTo>
                    <a:pt x="311600" y="0"/>
                  </a:lnTo>
                  <a:lnTo>
                    <a:pt x="324548" y="0"/>
                  </a:lnTo>
                  <a:lnTo>
                    <a:pt x="780305" y="0"/>
                  </a:lnTo>
                  <a:lnTo>
                    <a:pt x="776871" y="19230"/>
                  </a:lnTo>
                  <a:lnTo>
                    <a:pt x="768876" y="82153"/>
                  </a:lnTo>
                  <a:lnTo>
                    <a:pt x="387875" y="82153"/>
                  </a:lnTo>
                  <a:lnTo>
                    <a:pt x="368080" y="82153"/>
                  </a:lnTo>
                  <a:lnTo>
                    <a:pt x="245818" y="82153"/>
                  </a:lnTo>
                  <a:lnTo>
                    <a:pt x="245818" y="972145"/>
                  </a:lnTo>
                  <a:lnTo>
                    <a:pt x="155107" y="889992"/>
                  </a:lnTo>
                  <a:lnTo>
                    <a:pt x="155107" y="537418"/>
                  </a:lnTo>
                  <a:cubicBezTo>
                    <a:pt x="155107" y="528290"/>
                    <a:pt x="151970" y="515739"/>
                    <a:pt x="145694" y="499765"/>
                  </a:cubicBezTo>
                  <a:cubicBezTo>
                    <a:pt x="139418" y="483790"/>
                    <a:pt x="131146" y="468101"/>
                    <a:pt x="120877" y="452698"/>
                  </a:cubicBezTo>
                  <a:cubicBezTo>
                    <a:pt x="110608" y="437294"/>
                    <a:pt x="99198" y="423887"/>
                    <a:pt x="86646" y="412477"/>
                  </a:cubicBezTo>
                  <a:cubicBezTo>
                    <a:pt x="74095" y="401067"/>
                    <a:pt x="61544" y="395362"/>
                    <a:pt x="48993" y="395362"/>
                  </a:cubicBezTo>
                  <a:cubicBezTo>
                    <a:pt x="38724" y="395362"/>
                    <a:pt x="27314" y="399355"/>
                    <a:pt x="14762" y="407342"/>
                  </a:cubicBezTo>
                  <a:lnTo>
                    <a:pt x="0" y="418649"/>
                  </a:lnTo>
                  <a:lnTo>
                    <a:pt x="3150" y="294091"/>
                  </a:lnTo>
                  <a:lnTo>
                    <a:pt x="6609" y="248595"/>
                  </a:lnTo>
                  <a:lnTo>
                    <a:pt x="6633" y="248599"/>
                  </a:lnTo>
                  <a:cubicBezTo>
                    <a:pt x="14334" y="251166"/>
                    <a:pt x="22179" y="255017"/>
                    <a:pt x="30166" y="260151"/>
                  </a:cubicBezTo>
                  <a:cubicBezTo>
                    <a:pt x="46140" y="270420"/>
                    <a:pt x="61829" y="282686"/>
                    <a:pt x="77233" y="296949"/>
                  </a:cubicBezTo>
                  <a:cubicBezTo>
                    <a:pt x="92637" y="311212"/>
                    <a:pt x="107185" y="326901"/>
                    <a:pt x="120877" y="344016"/>
                  </a:cubicBezTo>
                  <a:cubicBezTo>
                    <a:pt x="134569" y="361131"/>
                    <a:pt x="145979" y="376535"/>
                    <a:pt x="155107" y="390227"/>
                  </a:cubicBezTo>
                  <a:lnTo>
                    <a:pt x="155107" y="82153"/>
                  </a:lnTo>
                  <a:lnTo>
                    <a:pt x="20108" y="82153"/>
                  </a:lnTo>
                  <a:lnTo>
                    <a:pt x="30548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3CB232F-04FB-4B10-99A9-A78575A8B20B}"/>
                </a:ext>
              </a:extLst>
            </p:cNvPr>
            <p:cNvSpPr/>
            <p:nvPr/>
          </p:nvSpPr>
          <p:spPr>
            <a:xfrm>
              <a:off x="2657203" y="3159208"/>
              <a:ext cx="346053" cy="400185"/>
            </a:xfrm>
            <a:custGeom>
              <a:avLst/>
              <a:gdLst/>
              <a:ahLst/>
              <a:cxnLst/>
              <a:rect l="l" t="t" r="r" b="b"/>
              <a:pathLst>
                <a:path w="346053" h="400185">
                  <a:moveTo>
                    <a:pt x="346053" y="0"/>
                  </a:moveTo>
                  <a:lnTo>
                    <a:pt x="337688" y="110002"/>
                  </a:lnTo>
                  <a:lnTo>
                    <a:pt x="337043" y="135512"/>
                  </a:lnTo>
                  <a:lnTo>
                    <a:pt x="203672" y="207271"/>
                  </a:lnTo>
                  <a:cubicBezTo>
                    <a:pt x="232197" y="219822"/>
                    <a:pt x="259938" y="234370"/>
                    <a:pt x="286894" y="250915"/>
                  </a:cubicBezTo>
                  <a:lnTo>
                    <a:pt x="334015" y="284298"/>
                  </a:lnTo>
                  <a:lnTo>
                    <a:pt x="336945" y="400185"/>
                  </a:lnTo>
                  <a:lnTo>
                    <a:pt x="310428" y="381632"/>
                  </a:lnTo>
                  <a:cubicBezTo>
                    <a:pt x="288606" y="368653"/>
                    <a:pt x="265857" y="357315"/>
                    <a:pt x="242181" y="347616"/>
                  </a:cubicBezTo>
                  <a:cubicBezTo>
                    <a:pt x="194829" y="328219"/>
                    <a:pt x="146621" y="315097"/>
                    <a:pt x="97557" y="308251"/>
                  </a:cubicBezTo>
                  <a:lnTo>
                    <a:pt x="0" y="188444"/>
                  </a:lnTo>
                  <a:lnTo>
                    <a:pt x="346053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903E0F3-FA7E-4C39-9F52-FBF4BA8DF05E}"/>
                </a:ext>
              </a:extLst>
            </p:cNvPr>
            <p:cNvSpPr/>
            <p:nvPr/>
          </p:nvSpPr>
          <p:spPr>
            <a:xfrm>
              <a:off x="2247900" y="-419100"/>
              <a:ext cx="7696200" cy="7696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CC3C3E-4DC9-4723-8FB4-5C15184AEA18}"/>
              </a:ext>
            </a:extLst>
          </p:cNvPr>
          <p:cNvGrpSpPr/>
          <p:nvPr/>
        </p:nvGrpSpPr>
        <p:grpSpPr>
          <a:xfrm>
            <a:off x="2243138" y="1100138"/>
            <a:ext cx="4657725" cy="4657725"/>
            <a:chOff x="2990850" y="323850"/>
            <a:chExt cx="6210300" cy="6210300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FE836A4-5CB3-4C1D-B838-046B8ECDAFDE}"/>
                </a:ext>
              </a:extLst>
            </p:cNvPr>
            <p:cNvSpPr/>
            <p:nvPr/>
          </p:nvSpPr>
          <p:spPr>
            <a:xfrm>
              <a:off x="3758383" y="2568908"/>
              <a:ext cx="116125" cy="262508"/>
            </a:xfrm>
            <a:custGeom>
              <a:avLst/>
              <a:gdLst/>
              <a:ahLst/>
              <a:cxnLst/>
              <a:rect l="l" t="t" r="r" b="b"/>
              <a:pathLst>
                <a:path w="116125" h="262508">
                  <a:moveTo>
                    <a:pt x="15404" y="0"/>
                  </a:moveTo>
                  <a:lnTo>
                    <a:pt x="78730" y="35942"/>
                  </a:lnTo>
                  <a:cubicBezTo>
                    <a:pt x="75307" y="48493"/>
                    <a:pt x="72454" y="60189"/>
                    <a:pt x="70172" y="71028"/>
                  </a:cubicBezTo>
                  <a:cubicBezTo>
                    <a:pt x="67890" y="81868"/>
                    <a:pt x="66749" y="91852"/>
                    <a:pt x="66749" y="100980"/>
                  </a:cubicBezTo>
                  <a:cubicBezTo>
                    <a:pt x="66749" y="132929"/>
                    <a:pt x="78730" y="156319"/>
                    <a:pt x="102691" y="171152"/>
                  </a:cubicBezTo>
                  <a:lnTo>
                    <a:pt x="116125" y="176288"/>
                  </a:lnTo>
                  <a:lnTo>
                    <a:pt x="93955" y="262508"/>
                  </a:lnTo>
                  <a:lnTo>
                    <a:pt x="70172" y="249883"/>
                  </a:lnTo>
                  <a:cubicBezTo>
                    <a:pt x="49634" y="233908"/>
                    <a:pt x="32804" y="213655"/>
                    <a:pt x="19682" y="189123"/>
                  </a:cubicBezTo>
                  <a:cubicBezTo>
                    <a:pt x="6560" y="164592"/>
                    <a:pt x="0" y="136922"/>
                    <a:pt x="0" y="106115"/>
                  </a:cubicBezTo>
                  <a:cubicBezTo>
                    <a:pt x="0" y="85576"/>
                    <a:pt x="5134" y="50205"/>
                    <a:pt x="154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18BBFF75-14C3-4FB3-AF75-21FC09D52BE8}"/>
                </a:ext>
              </a:extLst>
            </p:cNvPr>
            <p:cNvSpPr/>
            <p:nvPr/>
          </p:nvSpPr>
          <p:spPr>
            <a:xfrm>
              <a:off x="2991218" y="2769156"/>
              <a:ext cx="834001" cy="1139875"/>
            </a:xfrm>
            <a:custGeom>
              <a:avLst/>
              <a:gdLst/>
              <a:ahLst/>
              <a:cxnLst/>
              <a:rect l="l" t="t" r="r" b="b"/>
              <a:pathLst>
                <a:path w="834001" h="1139875">
                  <a:moveTo>
                    <a:pt x="525766" y="0"/>
                  </a:moveTo>
                  <a:cubicBezTo>
                    <a:pt x="548586" y="13693"/>
                    <a:pt x="565986" y="34801"/>
                    <a:pt x="577967" y="63327"/>
                  </a:cubicBezTo>
                  <a:cubicBezTo>
                    <a:pt x="589948" y="91852"/>
                    <a:pt x="598791" y="117525"/>
                    <a:pt x="604496" y="140345"/>
                  </a:cubicBezTo>
                  <a:lnTo>
                    <a:pt x="613053" y="167730"/>
                  </a:lnTo>
                  <a:lnTo>
                    <a:pt x="722665" y="167730"/>
                  </a:lnTo>
                  <a:lnTo>
                    <a:pt x="741418" y="167730"/>
                  </a:lnTo>
                  <a:lnTo>
                    <a:pt x="834001" y="167730"/>
                  </a:lnTo>
                  <a:lnTo>
                    <a:pt x="827900" y="191457"/>
                  </a:lnTo>
                  <a:lnTo>
                    <a:pt x="818983" y="249883"/>
                  </a:lnTo>
                  <a:lnTo>
                    <a:pt x="806455" y="249883"/>
                  </a:lnTo>
                  <a:lnTo>
                    <a:pt x="779146" y="249883"/>
                  </a:lnTo>
                  <a:lnTo>
                    <a:pt x="614765" y="249883"/>
                  </a:lnTo>
                  <a:lnTo>
                    <a:pt x="614765" y="1139875"/>
                  </a:lnTo>
                  <a:lnTo>
                    <a:pt x="525766" y="1057722"/>
                  </a:lnTo>
                  <a:lnTo>
                    <a:pt x="525766" y="383382"/>
                  </a:lnTo>
                  <a:cubicBezTo>
                    <a:pt x="525766" y="375395"/>
                    <a:pt x="522628" y="364555"/>
                    <a:pt x="516352" y="350863"/>
                  </a:cubicBezTo>
                  <a:cubicBezTo>
                    <a:pt x="510077" y="337171"/>
                    <a:pt x="502375" y="323478"/>
                    <a:pt x="493247" y="309786"/>
                  </a:cubicBezTo>
                  <a:cubicBezTo>
                    <a:pt x="484118" y="296094"/>
                    <a:pt x="474705" y="283543"/>
                    <a:pt x="465007" y="272133"/>
                  </a:cubicBezTo>
                  <a:cubicBezTo>
                    <a:pt x="455308" y="260722"/>
                    <a:pt x="446465" y="253306"/>
                    <a:pt x="438478" y="249883"/>
                  </a:cubicBezTo>
                  <a:lnTo>
                    <a:pt x="422479" y="249883"/>
                  </a:lnTo>
                  <a:lnTo>
                    <a:pt x="363171" y="249883"/>
                  </a:lnTo>
                  <a:lnTo>
                    <a:pt x="275288" y="249883"/>
                  </a:lnTo>
                  <a:lnTo>
                    <a:pt x="275288" y="1138164"/>
                  </a:lnTo>
                  <a:lnTo>
                    <a:pt x="222231" y="1098799"/>
                  </a:lnTo>
                  <a:cubicBezTo>
                    <a:pt x="203974" y="1037184"/>
                    <a:pt x="178872" y="982700"/>
                    <a:pt x="146924" y="935348"/>
                  </a:cubicBezTo>
                  <a:cubicBezTo>
                    <a:pt x="114975" y="887996"/>
                    <a:pt x="79033" y="848060"/>
                    <a:pt x="39097" y="815541"/>
                  </a:cubicBezTo>
                  <a:lnTo>
                    <a:pt x="2930" y="790236"/>
                  </a:lnTo>
                  <a:lnTo>
                    <a:pt x="0" y="674349"/>
                  </a:lnTo>
                  <a:lnTo>
                    <a:pt x="31396" y="696591"/>
                  </a:lnTo>
                  <a:cubicBezTo>
                    <a:pt x="82171" y="737667"/>
                    <a:pt x="133231" y="795288"/>
                    <a:pt x="184577" y="869454"/>
                  </a:cubicBezTo>
                  <a:lnTo>
                    <a:pt x="184577" y="427881"/>
                  </a:lnTo>
                  <a:lnTo>
                    <a:pt x="3028" y="525563"/>
                  </a:lnTo>
                  <a:lnTo>
                    <a:pt x="3673" y="500053"/>
                  </a:lnTo>
                  <a:lnTo>
                    <a:pt x="12038" y="390051"/>
                  </a:lnTo>
                  <a:lnTo>
                    <a:pt x="184577" y="296094"/>
                  </a:lnTo>
                  <a:lnTo>
                    <a:pt x="184577" y="249883"/>
                  </a:lnTo>
                  <a:lnTo>
                    <a:pt x="27416" y="249883"/>
                  </a:lnTo>
                  <a:lnTo>
                    <a:pt x="35411" y="186960"/>
                  </a:lnTo>
                  <a:lnTo>
                    <a:pt x="38845" y="167730"/>
                  </a:lnTo>
                  <a:lnTo>
                    <a:pt x="298133" y="167730"/>
                  </a:lnTo>
                  <a:lnTo>
                    <a:pt x="355729" y="167730"/>
                  </a:lnTo>
                  <a:lnTo>
                    <a:pt x="452170" y="167730"/>
                  </a:lnTo>
                  <a:cubicBezTo>
                    <a:pt x="473849" y="183704"/>
                    <a:pt x="490109" y="196255"/>
                    <a:pt x="500949" y="205383"/>
                  </a:cubicBezTo>
                  <a:cubicBezTo>
                    <a:pt x="511788" y="214511"/>
                    <a:pt x="520060" y="225351"/>
                    <a:pt x="525766" y="237902"/>
                  </a:cubicBezTo>
                  <a:lnTo>
                    <a:pt x="525766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D567B37-7709-449F-B003-9A35ACCB79C3}"/>
                </a:ext>
              </a:extLst>
            </p:cNvPr>
            <p:cNvSpPr/>
            <p:nvPr/>
          </p:nvSpPr>
          <p:spPr>
            <a:xfrm>
              <a:off x="8366782" y="2936886"/>
              <a:ext cx="834368" cy="933178"/>
            </a:xfrm>
            <a:custGeom>
              <a:avLst/>
              <a:gdLst/>
              <a:ahLst/>
              <a:cxnLst/>
              <a:rect l="l" t="t" r="r" b="b"/>
              <a:pathLst>
                <a:path w="834368" h="933178">
                  <a:moveTo>
                    <a:pt x="0" y="0"/>
                  </a:moveTo>
                  <a:lnTo>
                    <a:pt x="147700" y="0"/>
                  </a:lnTo>
                  <a:lnTo>
                    <a:pt x="156406" y="0"/>
                  </a:lnTo>
                  <a:lnTo>
                    <a:pt x="795156" y="0"/>
                  </a:lnTo>
                  <a:lnTo>
                    <a:pt x="798590" y="19230"/>
                  </a:lnTo>
                  <a:cubicBezTo>
                    <a:pt x="822149" y="173419"/>
                    <a:pt x="834368" y="331340"/>
                    <a:pt x="834368" y="492114"/>
                  </a:cubicBezTo>
                  <a:cubicBezTo>
                    <a:pt x="834368" y="599297"/>
                    <a:pt x="828937" y="705212"/>
                    <a:pt x="818336" y="809598"/>
                  </a:cubicBezTo>
                  <a:lnTo>
                    <a:pt x="802633" y="933178"/>
                  </a:lnTo>
                  <a:lnTo>
                    <a:pt x="799791" y="931069"/>
                  </a:lnTo>
                  <a:cubicBezTo>
                    <a:pt x="781534" y="869454"/>
                    <a:pt x="756432" y="814970"/>
                    <a:pt x="724484" y="767618"/>
                  </a:cubicBezTo>
                  <a:cubicBezTo>
                    <a:pt x="692535" y="720266"/>
                    <a:pt x="656593" y="680330"/>
                    <a:pt x="616658" y="647811"/>
                  </a:cubicBezTo>
                  <a:cubicBezTo>
                    <a:pt x="576722" y="615292"/>
                    <a:pt x="533078" y="589334"/>
                    <a:pt x="485726" y="569937"/>
                  </a:cubicBezTo>
                  <a:cubicBezTo>
                    <a:pt x="438374" y="550540"/>
                    <a:pt x="390166" y="537418"/>
                    <a:pt x="341102" y="530572"/>
                  </a:cubicBezTo>
                  <a:lnTo>
                    <a:pt x="243546" y="410765"/>
                  </a:lnTo>
                  <a:lnTo>
                    <a:pt x="762137" y="128364"/>
                  </a:lnTo>
                  <a:lnTo>
                    <a:pt x="762137" y="82153"/>
                  </a:lnTo>
                  <a:lnTo>
                    <a:pt x="221444" y="82153"/>
                  </a:lnTo>
                  <a:lnTo>
                    <a:pt x="204180" y="82153"/>
                  </a:lnTo>
                  <a:lnTo>
                    <a:pt x="108484" y="82153"/>
                  </a:lnTo>
                  <a:cubicBezTo>
                    <a:pt x="83382" y="83294"/>
                    <a:pt x="62273" y="90710"/>
                    <a:pt x="45158" y="104403"/>
                  </a:cubicBezTo>
                  <a:lnTo>
                    <a:pt x="22506" y="131216"/>
                  </a:lnTo>
                  <a:lnTo>
                    <a:pt x="6101" y="23727"/>
                  </a:lnTo>
                  <a:lnTo>
                    <a:pt x="0" y="0"/>
                  </a:lnTo>
                  <a:close/>
                  <a:moveTo>
                    <a:pt x="762137" y="260151"/>
                  </a:moveTo>
                  <a:lnTo>
                    <a:pt x="447217" y="429592"/>
                  </a:lnTo>
                  <a:cubicBezTo>
                    <a:pt x="504267" y="454694"/>
                    <a:pt x="558180" y="487784"/>
                    <a:pt x="608956" y="528861"/>
                  </a:cubicBezTo>
                  <a:cubicBezTo>
                    <a:pt x="659731" y="569937"/>
                    <a:pt x="710791" y="627558"/>
                    <a:pt x="762137" y="701724"/>
                  </a:cubicBezTo>
                  <a:lnTo>
                    <a:pt x="762137" y="260151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C02E6AA-A16F-4F31-8449-8170A0BC062A}"/>
                </a:ext>
              </a:extLst>
            </p:cNvPr>
            <p:cNvSpPr/>
            <p:nvPr/>
          </p:nvSpPr>
          <p:spPr>
            <a:xfrm>
              <a:off x="2990850" y="323850"/>
              <a:ext cx="6210300" cy="62103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6420CC7-CE3F-4151-B58F-63F6C63987FD}"/>
              </a:ext>
            </a:extLst>
          </p:cNvPr>
          <p:cNvGrpSpPr/>
          <p:nvPr/>
        </p:nvGrpSpPr>
        <p:grpSpPr>
          <a:xfrm>
            <a:off x="2828925" y="1685925"/>
            <a:ext cx="3486150" cy="3486150"/>
            <a:chOff x="3771900" y="1104900"/>
            <a:chExt cx="4648200" cy="464820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E9A57D6-507B-45D1-B391-26FAE34EC55D}"/>
                </a:ext>
              </a:extLst>
            </p:cNvPr>
            <p:cNvSpPr/>
            <p:nvPr/>
          </p:nvSpPr>
          <p:spPr>
            <a:xfrm>
              <a:off x="3810201" y="2745197"/>
              <a:ext cx="824295" cy="273843"/>
            </a:xfrm>
            <a:custGeom>
              <a:avLst/>
              <a:gdLst/>
              <a:ahLst/>
              <a:cxnLst/>
              <a:rect l="l" t="t" r="r" b="b"/>
              <a:pathLst>
                <a:path w="824295" h="273843">
                  <a:moveTo>
                    <a:pt x="64307" y="0"/>
                  </a:moveTo>
                  <a:lnTo>
                    <a:pt x="94517" y="11552"/>
                  </a:lnTo>
                  <a:cubicBezTo>
                    <a:pt x="111632" y="15260"/>
                    <a:pt x="131315" y="17114"/>
                    <a:pt x="153565" y="17114"/>
                  </a:cubicBezTo>
                  <a:cubicBezTo>
                    <a:pt x="190077" y="17114"/>
                    <a:pt x="228301" y="15403"/>
                    <a:pt x="268237" y="11980"/>
                  </a:cubicBezTo>
                  <a:cubicBezTo>
                    <a:pt x="288775" y="10839"/>
                    <a:pt x="309598" y="9698"/>
                    <a:pt x="330707" y="8557"/>
                  </a:cubicBezTo>
                  <a:cubicBezTo>
                    <a:pt x="351816" y="7416"/>
                    <a:pt x="372069" y="6845"/>
                    <a:pt x="391466" y="6845"/>
                  </a:cubicBezTo>
                  <a:cubicBezTo>
                    <a:pt x="457645" y="6845"/>
                    <a:pt x="506138" y="19682"/>
                    <a:pt x="536946" y="45354"/>
                  </a:cubicBezTo>
                  <a:cubicBezTo>
                    <a:pt x="567753" y="71027"/>
                    <a:pt x="587151" y="99838"/>
                    <a:pt x="595138" y="131786"/>
                  </a:cubicBezTo>
                  <a:lnTo>
                    <a:pt x="595138" y="133498"/>
                  </a:lnTo>
                  <a:cubicBezTo>
                    <a:pt x="593997" y="146049"/>
                    <a:pt x="592856" y="157459"/>
                    <a:pt x="591714" y="167728"/>
                  </a:cubicBezTo>
                  <a:cubicBezTo>
                    <a:pt x="590573" y="177998"/>
                    <a:pt x="588862" y="185985"/>
                    <a:pt x="586580" y="191690"/>
                  </a:cubicBezTo>
                  <a:lnTo>
                    <a:pt x="702071" y="191690"/>
                  </a:lnTo>
                  <a:lnTo>
                    <a:pt x="714944" y="191690"/>
                  </a:lnTo>
                  <a:lnTo>
                    <a:pt x="824295" y="191690"/>
                  </a:lnTo>
                  <a:lnTo>
                    <a:pt x="812122" y="224948"/>
                  </a:lnTo>
                  <a:lnTo>
                    <a:pt x="799550" y="273843"/>
                  </a:lnTo>
                  <a:lnTo>
                    <a:pt x="773136" y="273843"/>
                  </a:lnTo>
                  <a:lnTo>
                    <a:pt x="760262" y="273843"/>
                  </a:lnTo>
                  <a:lnTo>
                    <a:pt x="0" y="273843"/>
                  </a:lnTo>
                  <a:lnTo>
                    <a:pt x="8917" y="215417"/>
                  </a:lnTo>
                  <a:lnTo>
                    <a:pt x="15018" y="191690"/>
                  </a:lnTo>
                  <a:lnTo>
                    <a:pt x="509561" y="191690"/>
                  </a:lnTo>
                  <a:cubicBezTo>
                    <a:pt x="522113" y="188267"/>
                    <a:pt x="528388" y="182562"/>
                    <a:pt x="528388" y="174574"/>
                  </a:cubicBezTo>
                  <a:cubicBezTo>
                    <a:pt x="528388" y="160882"/>
                    <a:pt x="524395" y="150043"/>
                    <a:pt x="516407" y="142056"/>
                  </a:cubicBezTo>
                  <a:cubicBezTo>
                    <a:pt x="508420" y="134068"/>
                    <a:pt x="498151" y="127508"/>
                    <a:pt x="485600" y="122373"/>
                  </a:cubicBezTo>
                  <a:cubicBezTo>
                    <a:pt x="473049" y="117238"/>
                    <a:pt x="459357" y="113815"/>
                    <a:pt x="444523" y="112104"/>
                  </a:cubicBezTo>
                  <a:cubicBezTo>
                    <a:pt x="429690" y="110392"/>
                    <a:pt x="414857" y="109537"/>
                    <a:pt x="400024" y="109537"/>
                  </a:cubicBezTo>
                  <a:cubicBezTo>
                    <a:pt x="386332" y="109537"/>
                    <a:pt x="368646" y="110107"/>
                    <a:pt x="346967" y="111248"/>
                  </a:cubicBezTo>
                  <a:cubicBezTo>
                    <a:pt x="325287" y="112389"/>
                    <a:pt x="303038" y="114101"/>
                    <a:pt x="280217" y="116383"/>
                  </a:cubicBezTo>
                  <a:cubicBezTo>
                    <a:pt x="257397" y="118665"/>
                    <a:pt x="235718" y="120376"/>
                    <a:pt x="215180" y="121517"/>
                  </a:cubicBezTo>
                  <a:cubicBezTo>
                    <a:pt x="194641" y="122658"/>
                    <a:pt x="177526" y="123229"/>
                    <a:pt x="163834" y="123229"/>
                  </a:cubicBezTo>
                  <a:cubicBezTo>
                    <a:pt x="138731" y="123229"/>
                    <a:pt x="113344" y="118950"/>
                    <a:pt x="87671" y="110392"/>
                  </a:cubicBezTo>
                  <a:lnTo>
                    <a:pt x="42137" y="86220"/>
                  </a:lnTo>
                  <a:lnTo>
                    <a:pt x="64307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39ED92C-0ECC-4784-90DE-B515E16ED7BF}"/>
                </a:ext>
              </a:extLst>
            </p:cNvPr>
            <p:cNvSpPr/>
            <p:nvPr/>
          </p:nvSpPr>
          <p:spPr>
            <a:xfrm>
              <a:off x="7557506" y="2936886"/>
              <a:ext cx="845877" cy="1006376"/>
            </a:xfrm>
            <a:custGeom>
              <a:avLst/>
              <a:gdLst/>
              <a:ahLst/>
              <a:cxnLst/>
              <a:rect l="l" t="t" r="r" b="b"/>
              <a:pathLst>
                <a:path w="845877" h="1006376">
                  <a:moveTo>
                    <a:pt x="0" y="0"/>
                  </a:moveTo>
                  <a:lnTo>
                    <a:pt x="809277" y="0"/>
                  </a:lnTo>
                  <a:lnTo>
                    <a:pt x="815378" y="23727"/>
                  </a:lnTo>
                  <a:lnTo>
                    <a:pt x="831783" y="131216"/>
                  </a:lnTo>
                  <a:lnTo>
                    <a:pt x="812502" y="154037"/>
                  </a:lnTo>
                  <a:cubicBezTo>
                    <a:pt x="801662" y="173434"/>
                    <a:pt x="793961" y="194828"/>
                    <a:pt x="789397" y="218219"/>
                  </a:cubicBezTo>
                  <a:cubicBezTo>
                    <a:pt x="784833" y="241610"/>
                    <a:pt x="782551" y="264145"/>
                    <a:pt x="782551" y="285824"/>
                  </a:cubicBezTo>
                  <a:cubicBezTo>
                    <a:pt x="782551" y="307503"/>
                    <a:pt x="785118" y="332035"/>
                    <a:pt x="790253" y="359420"/>
                  </a:cubicBezTo>
                  <a:cubicBezTo>
                    <a:pt x="795387" y="386804"/>
                    <a:pt x="801378" y="417041"/>
                    <a:pt x="808224" y="450130"/>
                  </a:cubicBezTo>
                  <a:cubicBezTo>
                    <a:pt x="817352" y="487784"/>
                    <a:pt x="825909" y="527149"/>
                    <a:pt x="833897" y="568226"/>
                  </a:cubicBezTo>
                  <a:cubicBezTo>
                    <a:pt x="841883" y="609302"/>
                    <a:pt x="845877" y="650379"/>
                    <a:pt x="845877" y="691455"/>
                  </a:cubicBezTo>
                  <a:cubicBezTo>
                    <a:pt x="845877" y="745083"/>
                    <a:pt x="835608" y="791579"/>
                    <a:pt x="815070" y="830944"/>
                  </a:cubicBezTo>
                  <a:cubicBezTo>
                    <a:pt x="794531" y="870309"/>
                    <a:pt x="771426" y="903114"/>
                    <a:pt x="745753" y="929357"/>
                  </a:cubicBezTo>
                  <a:cubicBezTo>
                    <a:pt x="720080" y="955600"/>
                    <a:pt x="694692" y="974998"/>
                    <a:pt x="669590" y="987549"/>
                  </a:cubicBezTo>
                  <a:cubicBezTo>
                    <a:pt x="644488" y="1000100"/>
                    <a:pt x="627943" y="1006376"/>
                    <a:pt x="619956" y="1006376"/>
                  </a:cubicBezTo>
                  <a:lnTo>
                    <a:pt x="558341" y="956741"/>
                  </a:lnTo>
                  <a:cubicBezTo>
                    <a:pt x="611969" y="949895"/>
                    <a:pt x="655327" y="926790"/>
                    <a:pt x="688417" y="887425"/>
                  </a:cubicBezTo>
                  <a:cubicBezTo>
                    <a:pt x="721506" y="848060"/>
                    <a:pt x="738051" y="799281"/>
                    <a:pt x="738051" y="741089"/>
                  </a:cubicBezTo>
                  <a:cubicBezTo>
                    <a:pt x="738051" y="715987"/>
                    <a:pt x="734913" y="683183"/>
                    <a:pt x="728638" y="642677"/>
                  </a:cubicBezTo>
                  <a:cubicBezTo>
                    <a:pt x="722362" y="602171"/>
                    <a:pt x="714660" y="561379"/>
                    <a:pt x="705532" y="520303"/>
                  </a:cubicBezTo>
                  <a:cubicBezTo>
                    <a:pt x="698686" y="484931"/>
                    <a:pt x="692410" y="451271"/>
                    <a:pt x="686705" y="419323"/>
                  </a:cubicBezTo>
                  <a:cubicBezTo>
                    <a:pt x="681000" y="387375"/>
                    <a:pt x="678148" y="362272"/>
                    <a:pt x="678148" y="344016"/>
                  </a:cubicBezTo>
                  <a:cubicBezTo>
                    <a:pt x="678148" y="294952"/>
                    <a:pt x="687276" y="247315"/>
                    <a:pt x="705532" y="201104"/>
                  </a:cubicBezTo>
                  <a:cubicBezTo>
                    <a:pt x="723788" y="154893"/>
                    <a:pt x="751172" y="115242"/>
                    <a:pt x="787685" y="82153"/>
                  </a:cubicBezTo>
                  <a:lnTo>
                    <a:pt x="464207" y="82153"/>
                  </a:lnTo>
                  <a:lnTo>
                    <a:pt x="464207" y="972145"/>
                  </a:lnTo>
                  <a:lnTo>
                    <a:pt x="411150" y="924222"/>
                  </a:lnTo>
                  <a:cubicBezTo>
                    <a:pt x="411150" y="869454"/>
                    <a:pt x="402307" y="815826"/>
                    <a:pt x="384622" y="763339"/>
                  </a:cubicBezTo>
                  <a:cubicBezTo>
                    <a:pt x="366935" y="710852"/>
                    <a:pt x="343545" y="663500"/>
                    <a:pt x="314449" y="621283"/>
                  </a:cubicBezTo>
                  <a:cubicBezTo>
                    <a:pt x="285353" y="579065"/>
                    <a:pt x="252834" y="544264"/>
                    <a:pt x="216892" y="516880"/>
                  </a:cubicBezTo>
                  <a:cubicBezTo>
                    <a:pt x="180950" y="489495"/>
                    <a:pt x="144723" y="473521"/>
                    <a:pt x="108211" y="468957"/>
                  </a:cubicBezTo>
                  <a:cubicBezTo>
                    <a:pt x="116197" y="483790"/>
                    <a:pt x="121617" y="497197"/>
                    <a:pt x="124470" y="509178"/>
                  </a:cubicBezTo>
                  <a:cubicBezTo>
                    <a:pt x="127322" y="521159"/>
                    <a:pt x="128749" y="532854"/>
                    <a:pt x="128749" y="544264"/>
                  </a:cubicBezTo>
                  <a:cubicBezTo>
                    <a:pt x="128749" y="563661"/>
                    <a:pt x="124470" y="581632"/>
                    <a:pt x="115912" y="598177"/>
                  </a:cubicBezTo>
                  <a:cubicBezTo>
                    <a:pt x="107355" y="614722"/>
                    <a:pt x="96230" y="628985"/>
                    <a:pt x="82538" y="640965"/>
                  </a:cubicBezTo>
                  <a:lnTo>
                    <a:pt x="73756" y="646370"/>
                  </a:lnTo>
                  <a:lnTo>
                    <a:pt x="81545" y="492114"/>
                  </a:lnTo>
                  <a:lnTo>
                    <a:pt x="74333" y="349283"/>
                  </a:lnTo>
                  <a:lnTo>
                    <a:pt x="127893" y="357708"/>
                  </a:lnTo>
                  <a:cubicBezTo>
                    <a:pt x="155848" y="365695"/>
                    <a:pt x="184373" y="378532"/>
                    <a:pt x="213469" y="396217"/>
                  </a:cubicBezTo>
                  <a:cubicBezTo>
                    <a:pt x="242565" y="413903"/>
                    <a:pt x="271090" y="437294"/>
                    <a:pt x="299045" y="466390"/>
                  </a:cubicBezTo>
                  <a:cubicBezTo>
                    <a:pt x="327000" y="495486"/>
                    <a:pt x="352388" y="531143"/>
                    <a:pt x="375208" y="573360"/>
                  </a:cubicBezTo>
                  <a:lnTo>
                    <a:pt x="375208" y="82153"/>
                  </a:lnTo>
                  <a:lnTo>
                    <a:pt x="24745" y="82153"/>
                  </a:lnTo>
                  <a:lnTo>
                    <a:pt x="12173" y="332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D43B6B0-CAB5-4FFA-A7BF-DE0D57214221}"/>
                </a:ext>
              </a:extLst>
            </p:cNvPr>
            <p:cNvSpPr/>
            <p:nvPr/>
          </p:nvSpPr>
          <p:spPr>
            <a:xfrm>
              <a:off x="3833690" y="3070385"/>
              <a:ext cx="679475" cy="955030"/>
            </a:xfrm>
            <a:custGeom>
              <a:avLst/>
              <a:gdLst/>
              <a:ahLst/>
              <a:cxnLst/>
              <a:rect l="l" t="t" r="r" b="b"/>
              <a:pathLst>
                <a:path w="679475" h="955030">
                  <a:moveTo>
                    <a:pt x="280690" y="0"/>
                  </a:moveTo>
                  <a:lnTo>
                    <a:pt x="304651" y="0"/>
                  </a:lnTo>
                  <a:cubicBezTo>
                    <a:pt x="350292" y="0"/>
                    <a:pt x="391938" y="7701"/>
                    <a:pt x="429592" y="23105"/>
                  </a:cubicBezTo>
                  <a:cubicBezTo>
                    <a:pt x="467246" y="38509"/>
                    <a:pt x="499194" y="58762"/>
                    <a:pt x="525437" y="83864"/>
                  </a:cubicBezTo>
                  <a:cubicBezTo>
                    <a:pt x="551681" y="108967"/>
                    <a:pt x="571934" y="138062"/>
                    <a:pt x="586196" y="171152"/>
                  </a:cubicBezTo>
                  <a:cubicBezTo>
                    <a:pt x="600459" y="204241"/>
                    <a:pt x="607591" y="237901"/>
                    <a:pt x="607591" y="272132"/>
                  </a:cubicBezTo>
                  <a:cubicBezTo>
                    <a:pt x="607591" y="336029"/>
                    <a:pt x="585626" y="395932"/>
                    <a:pt x="541697" y="451842"/>
                  </a:cubicBezTo>
                  <a:cubicBezTo>
                    <a:pt x="497768" y="507752"/>
                    <a:pt x="425599" y="550540"/>
                    <a:pt x="325189" y="580206"/>
                  </a:cubicBezTo>
                  <a:cubicBezTo>
                    <a:pt x="401638" y="631552"/>
                    <a:pt x="467816" y="681471"/>
                    <a:pt x="523726" y="729964"/>
                  </a:cubicBezTo>
                  <a:cubicBezTo>
                    <a:pt x="579636" y="778457"/>
                    <a:pt x="631552" y="827236"/>
                    <a:pt x="679475" y="876300"/>
                  </a:cubicBezTo>
                  <a:lnTo>
                    <a:pt x="679475" y="955030"/>
                  </a:lnTo>
                  <a:cubicBezTo>
                    <a:pt x="633834" y="913953"/>
                    <a:pt x="588193" y="874303"/>
                    <a:pt x="542553" y="836079"/>
                  </a:cubicBezTo>
                  <a:cubicBezTo>
                    <a:pt x="496912" y="797855"/>
                    <a:pt x="450986" y="763910"/>
                    <a:pt x="404775" y="734243"/>
                  </a:cubicBezTo>
                  <a:cubicBezTo>
                    <a:pt x="358564" y="704577"/>
                    <a:pt x="312923" y="680045"/>
                    <a:pt x="267853" y="660648"/>
                  </a:cubicBezTo>
                  <a:cubicBezTo>
                    <a:pt x="222783" y="641250"/>
                    <a:pt x="177998" y="629840"/>
                    <a:pt x="133498" y="626417"/>
                  </a:cubicBezTo>
                  <a:lnTo>
                    <a:pt x="0" y="433015"/>
                  </a:lnTo>
                  <a:cubicBezTo>
                    <a:pt x="78730" y="456976"/>
                    <a:pt x="144909" y="468957"/>
                    <a:pt x="198537" y="468957"/>
                  </a:cubicBezTo>
                  <a:cubicBezTo>
                    <a:pt x="253305" y="468957"/>
                    <a:pt x="300657" y="460970"/>
                    <a:pt x="340593" y="444996"/>
                  </a:cubicBezTo>
                  <a:cubicBezTo>
                    <a:pt x="380529" y="429021"/>
                    <a:pt x="413333" y="409054"/>
                    <a:pt x="439005" y="385092"/>
                  </a:cubicBezTo>
                  <a:cubicBezTo>
                    <a:pt x="464678" y="361131"/>
                    <a:pt x="483790" y="335458"/>
                    <a:pt x="496341" y="308074"/>
                  </a:cubicBezTo>
                  <a:cubicBezTo>
                    <a:pt x="508893" y="280689"/>
                    <a:pt x="515168" y="255587"/>
                    <a:pt x="515168" y="232767"/>
                  </a:cubicBezTo>
                  <a:cubicBezTo>
                    <a:pt x="515168" y="187126"/>
                    <a:pt x="501191" y="152325"/>
                    <a:pt x="473236" y="128364"/>
                  </a:cubicBezTo>
                  <a:cubicBezTo>
                    <a:pt x="445281" y="104402"/>
                    <a:pt x="405060" y="92422"/>
                    <a:pt x="352574" y="92422"/>
                  </a:cubicBezTo>
                  <a:lnTo>
                    <a:pt x="338882" y="92422"/>
                  </a:lnTo>
                  <a:cubicBezTo>
                    <a:pt x="336599" y="92422"/>
                    <a:pt x="335173" y="92707"/>
                    <a:pt x="334602" y="93278"/>
                  </a:cubicBezTo>
                  <a:cubicBezTo>
                    <a:pt x="334032" y="93848"/>
                    <a:pt x="332035" y="94133"/>
                    <a:pt x="328612" y="94133"/>
                  </a:cubicBezTo>
                  <a:lnTo>
                    <a:pt x="328612" y="107826"/>
                  </a:lnTo>
                  <a:cubicBezTo>
                    <a:pt x="328612" y="138633"/>
                    <a:pt x="324333" y="166017"/>
                    <a:pt x="315776" y="189979"/>
                  </a:cubicBezTo>
                  <a:cubicBezTo>
                    <a:pt x="307218" y="213940"/>
                    <a:pt x="295523" y="234193"/>
                    <a:pt x="280690" y="250738"/>
                  </a:cubicBezTo>
                  <a:cubicBezTo>
                    <a:pt x="265856" y="267282"/>
                    <a:pt x="249312" y="279834"/>
                    <a:pt x="231056" y="288391"/>
                  </a:cubicBezTo>
                  <a:cubicBezTo>
                    <a:pt x="212799" y="296949"/>
                    <a:pt x="194543" y="301228"/>
                    <a:pt x="176287" y="301228"/>
                  </a:cubicBezTo>
                  <a:cubicBezTo>
                    <a:pt x="143197" y="301228"/>
                    <a:pt x="115528" y="290959"/>
                    <a:pt x="93278" y="270420"/>
                  </a:cubicBezTo>
                  <a:cubicBezTo>
                    <a:pt x="71028" y="249882"/>
                    <a:pt x="59903" y="225350"/>
                    <a:pt x="59903" y="196825"/>
                  </a:cubicBezTo>
                  <a:cubicBezTo>
                    <a:pt x="59903" y="172863"/>
                    <a:pt x="66464" y="150328"/>
                    <a:pt x="79586" y="129220"/>
                  </a:cubicBezTo>
                  <a:cubicBezTo>
                    <a:pt x="92707" y="108111"/>
                    <a:pt x="108967" y="89284"/>
                    <a:pt x="128364" y="72739"/>
                  </a:cubicBezTo>
                  <a:cubicBezTo>
                    <a:pt x="147761" y="56195"/>
                    <a:pt x="168870" y="42217"/>
                    <a:pt x="191691" y="30807"/>
                  </a:cubicBezTo>
                  <a:cubicBezTo>
                    <a:pt x="214511" y="19397"/>
                    <a:pt x="235620" y="11410"/>
                    <a:pt x="255017" y="6846"/>
                  </a:cubicBezTo>
                  <a:lnTo>
                    <a:pt x="28069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1E51E69-F31D-41AB-98D3-74FD8A714D8A}"/>
                </a:ext>
              </a:extLst>
            </p:cNvPr>
            <p:cNvSpPr/>
            <p:nvPr/>
          </p:nvSpPr>
          <p:spPr>
            <a:xfrm>
              <a:off x="3771900" y="1104900"/>
              <a:ext cx="4648200" cy="46482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FA6022B-60ED-41E2-8C8D-B0A4929E0490}"/>
              </a:ext>
            </a:extLst>
          </p:cNvPr>
          <p:cNvGrpSpPr/>
          <p:nvPr/>
        </p:nvGrpSpPr>
        <p:grpSpPr>
          <a:xfrm>
            <a:off x="3414713" y="2271713"/>
            <a:ext cx="2314575" cy="2314575"/>
            <a:chOff x="4552950" y="1885950"/>
            <a:chExt cx="3086100" cy="3086100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FC4EA49-62D2-4335-B623-A7CC3BB5F6D1}"/>
                </a:ext>
              </a:extLst>
            </p:cNvPr>
            <p:cNvSpPr/>
            <p:nvPr/>
          </p:nvSpPr>
          <p:spPr>
            <a:xfrm>
              <a:off x="7398718" y="3282613"/>
              <a:ext cx="240332" cy="332036"/>
            </a:xfrm>
            <a:custGeom>
              <a:avLst/>
              <a:gdLst/>
              <a:ahLst/>
              <a:cxnLst/>
              <a:rect l="l" t="t" r="r" b="b"/>
              <a:pathLst>
                <a:path w="240332" h="332036">
                  <a:moveTo>
                    <a:pt x="210517" y="0"/>
                  </a:moveTo>
                  <a:lnTo>
                    <a:pt x="233120" y="3556"/>
                  </a:lnTo>
                  <a:lnTo>
                    <a:pt x="240332" y="146387"/>
                  </a:lnTo>
                  <a:lnTo>
                    <a:pt x="232543" y="300643"/>
                  </a:lnTo>
                  <a:lnTo>
                    <a:pt x="196825" y="322623"/>
                  </a:lnTo>
                  <a:cubicBezTo>
                    <a:pt x="180850" y="328898"/>
                    <a:pt x="165447" y="332036"/>
                    <a:pt x="150614" y="332036"/>
                  </a:cubicBezTo>
                  <a:cubicBezTo>
                    <a:pt x="127793" y="332036"/>
                    <a:pt x="106970" y="327757"/>
                    <a:pt x="88143" y="319200"/>
                  </a:cubicBezTo>
                  <a:cubicBezTo>
                    <a:pt x="69317" y="310642"/>
                    <a:pt x="53342" y="298947"/>
                    <a:pt x="40221" y="284113"/>
                  </a:cubicBezTo>
                  <a:cubicBezTo>
                    <a:pt x="27099" y="269280"/>
                    <a:pt x="17115" y="252735"/>
                    <a:pt x="10269" y="234479"/>
                  </a:cubicBezTo>
                  <a:cubicBezTo>
                    <a:pt x="3423" y="216223"/>
                    <a:pt x="0" y="196826"/>
                    <a:pt x="0" y="176287"/>
                  </a:cubicBezTo>
                  <a:cubicBezTo>
                    <a:pt x="0" y="147762"/>
                    <a:pt x="5705" y="122374"/>
                    <a:pt x="17115" y="100125"/>
                  </a:cubicBezTo>
                  <a:cubicBezTo>
                    <a:pt x="28525" y="77875"/>
                    <a:pt x="43929" y="59333"/>
                    <a:pt x="63326" y="44500"/>
                  </a:cubicBezTo>
                  <a:cubicBezTo>
                    <a:pt x="82723" y="29667"/>
                    <a:pt x="105259" y="18542"/>
                    <a:pt x="130931" y="11125"/>
                  </a:cubicBezTo>
                  <a:cubicBezTo>
                    <a:pt x="156604" y="3709"/>
                    <a:pt x="183133" y="0"/>
                    <a:pt x="2105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0A07A02-9CE7-41B1-8577-E21C29ED2456}"/>
                </a:ext>
              </a:extLst>
            </p:cNvPr>
            <p:cNvSpPr/>
            <p:nvPr/>
          </p:nvSpPr>
          <p:spPr>
            <a:xfrm>
              <a:off x="7028486" y="2769156"/>
              <a:ext cx="553764" cy="1143298"/>
            </a:xfrm>
            <a:custGeom>
              <a:avLst/>
              <a:gdLst/>
              <a:ahLst/>
              <a:cxnLst/>
              <a:rect l="l" t="t" r="r" b="b"/>
              <a:pathLst>
                <a:path w="553764" h="1143298">
                  <a:moveTo>
                    <a:pt x="101895" y="0"/>
                  </a:moveTo>
                  <a:cubicBezTo>
                    <a:pt x="129279" y="12552"/>
                    <a:pt x="148106" y="32805"/>
                    <a:pt x="158375" y="60759"/>
                  </a:cubicBezTo>
                  <a:cubicBezTo>
                    <a:pt x="168644" y="88714"/>
                    <a:pt x="176632" y="115243"/>
                    <a:pt x="182336" y="140345"/>
                  </a:cubicBezTo>
                  <a:lnTo>
                    <a:pt x="189182" y="167730"/>
                  </a:lnTo>
                  <a:lnTo>
                    <a:pt x="260694" y="167730"/>
                  </a:lnTo>
                  <a:lnTo>
                    <a:pt x="273047" y="167730"/>
                  </a:lnTo>
                  <a:lnTo>
                    <a:pt x="529019" y="167730"/>
                  </a:lnTo>
                  <a:lnTo>
                    <a:pt x="541192" y="200988"/>
                  </a:lnTo>
                  <a:lnTo>
                    <a:pt x="553764" y="249883"/>
                  </a:lnTo>
                  <a:lnTo>
                    <a:pt x="339797" y="249883"/>
                  </a:lnTo>
                  <a:lnTo>
                    <a:pt x="317175" y="249883"/>
                  </a:lnTo>
                  <a:lnTo>
                    <a:pt x="190894" y="249883"/>
                  </a:lnTo>
                  <a:lnTo>
                    <a:pt x="190894" y="1143298"/>
                  </a:lnTo>
                  <a:lnTo>
                    <a:pt x="134414" y="1078260"/>
                  </a:lnTo>
                  <a:lnTo>
                    <a:pt x="125856" y="1061145"/>
                  </a:lnTo>
                  <a:lnTo>
                    <a:pt x="127568" y="1061145"/>
                  </a:lnTo>
                  <a:cubicBezTo>
                    <a:pt x="117299" y="1040607"/>
                    <a:pt x="101609" y="1012367"/>
                    <a:pt x="80501" y="976425"/>
                  </a:cubicBezTo>
                  <a:cubicBezTo>
                    <a:pt x="69947" y="958454"/>
                    <a:pt x="57609" y="940554"/>
                    <a:pt x="43489" y="922726"/>
                  </a:cubicBezTo>
                  <a:lnTo>
                    <a:pt x="11315" y="886801"/>
                  </a:lnTo>
                  <a:lnTo>
                    <a:pt x="19326" y="855645"/>
                  </a:lnTo>
                  <a:lnTo>
                    <a:pt x="29208" y="790895"/>
                  </a:lnTo>
                  <a:lnTo>
                    <a:pt x="101895" y="881435"/>
                  </a:lnTo>
                  <a:lnTo>
                    <a:pt x="101895" y="463823"/>
                  </a:lnTo>
                  <a:lnTo>
                    <a:pt x="25630" y="505346"/>
                  </a:lnTo>
                  <a:lnTo>
                    <a:pt x="19326" y="464043"/>
                  </a:lnTo>
                  <a:lnTo>
                    <a:pt x="0" y="388882"/>
                  </a:lnTo>
                  <a:lnTo>
                    <a:pt x="915" y="388516"/>
                  </a:lnTo>
                  <a:cubicBezTo>
                    <a:pt x="27158" y="374824"/>
                    <a:pt x="51690" y="359991"/>
                    <a:pt x="74510" y="344017"/>
                  </a:cubicBezTo>
                  <a:cubicBezTo>
                    <a:pt x="77933" y="341735"/>
                    <a:pt x="81357" y="339738"/>
                    <a:pt x="84780" y="338026"/>
                  </a:cubicBezTo>
                  <a:cubicBezTo>
                    <a:pt x="88203" y="336315"/>
                    <a:pt x="93907" y="333177"/>
                    <a:pt x="101895" y="328613"/>
                  </a:cubicBezTo>
                  <a:lnTo>
                    <a:pt x="101895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AEEC01A-FEF1-41D5-BEAF-B737765AD71B}"/>
                </a:ext>
              </a:extLst>
            </p:cNvPr>
            <p:cNvSpPr/>
            <p:nvPr/>
          </p:nvSpPr>
          <p:spPr>
            <a:xfrm>
              <a:off x="4609750" y="2936886"/>
              <a:ext cx="649588" cy="955030"/>
            </a:xfrm>
            <a:custGeom>
              <a:avLst/>
              <a:gdLst/>
              <a:ahLst/>
              <a:cxnLst/>
              <a:rect l="l" t="t" r="r" b="b"/>
              <a:pathLst>
                <a:path w="649588" h="955030">
                  <a:moveTo>
                    <a:pt x="24745" y="0"/>
                  </a:moveTo>
                  <a:lnTo>
                    <a:pt x="429819" y="0"/>
                  </a:lnTo>
                  <a:lnTo>
                    <a:pt x="477593" y="0"/>
                  </a:lnTo>
                  <a:lnTo>
                    <a:pt x="649588" y="0"/>
                  </a:lnTo>
                  <a:lnTo>
                    <a:pt x="631961" y="29016"/>
                  </a:lnTo>
                  <a:lnTo>
                    <a:pt x="606363" y="82153"/>
                  </a:lnTo>
                  <a:lnTo>
                    <a:pt x="540919" y="82153"/>
                  </a:lnTo>
                  <a:lnTo>
                    <a:pt x="515246" y="82153"/>
                  </a:lnTo>
                  <a:cubicBezTo>
                    <a:pt x="462760" y="91281"/>
                    <a:pt x="412840" y="112105"/>
                    <a:pt x="365488" y="144623"/>
                  </a:cubicBezTo>
                  <a:cubicBezTo>
                    <a:pt x="318136" y="177142"/>
                    <a:pt x="272781" y="224209"/>
                    <a:pt x="229422" y="285824"/>
                  </a:cubicBezTo>
                  <a:cubicBezTo>
                    <a:pt x="218012" y="305221"/>
                    <a:pt x="207172" y="324619"/>
                    <a:pt x="196903" y="344016"/>
                  </a:cubicBezTo>
                  <a:cubicBezTo>
                    <a:pt x="186633" y="363413"/>
                    <a:pt x="177506" y="384522"/>
                    <a:pt x="169518" y="407342"/>
                  </a:cubicBezTo>
                  <a:cubicBezTo>
                    <a:pt x="161531" y="430163"/>
                    <a:pt x="154970" y="455550"/>
                    <a:pt x="149836" y="483505"/>
                  </a:cubicBezTo>
                  <a:cubicBezTo>
                    <a:pt x="144701" y="511460"/>
                    <a:pt x="142134" y="542553"/>
                    <a:pt x="142134" y="576783"/>
                  </a:cubicBezTo>
                  <a:cubicBezTo>
                    <a:pt x="142134" y="601885"/>
                    <a:pt x="145842" y="629270"/>
                    <a:pt x="153259" y="658936"/>
                  </a:cubicBezTo>
                  <a:cubicBezTo>
                    <a:pt x="160675" y="688603"/>
                    <a:pt x="171230" y="717984"/>
                    <a:pt x="184922" y="747080"/>
                  </a:cubicBezTo>
                  <a:cubicBezTo>
                    <a:pt x="198614" y="776176"/>
                    <a:pt x="215444" y="802704"/>
                    <a:pt x="235412" y="826666"/>
                  </a:cubicBezTo>
                  <a:cubicBezTo>
                    <a:pt x="255380" y="850627"/>
                    <a:pt x="278485" y="869454"/>
                    <a:pt x="304729" y="883146"/>
                  </a:cubicBezTo>
                  <a:cubicBezTo>
                    <a:pt x="300165" y="874018"/>
                    <a:pt x="297312" y="864890"/>
                    <a:pt x="296171" y="855761"/>
                  </a:cubicBezTo>
                  <a:cubicBezTo>
                    <a:pt x="295030" y="846633"/>
                    <a:pt x="294460" y="837505"/>
                    <a:pt x="294460" y="828377"/>
                  </a:cubicBezTo>
                  <a:cubicBezTo>
                    <a:pt x="294460" y="802134"/>
                    <a:pt x="301020" y="779884"/>
                    <a:pt x="314142" y="761628"/>
                  </a:cubicBezTo>
                  <a:cubicBezTo>
                    <a:pt x="327264" y="743371"/>
                    <a:pt x="346376" y="733673"/>
                    <a:pt x="371478" y="732532"/>
                  </a:cubicBezTo>
                  <a:cubicBezTo>
                    <a:pt x="388593" y="732532"/>
                    <a:pt x="404282" y="735384"/>
                    <a:pt x="418545" y="741089"/>
                  </a:cubicBezTo>
                  <a:cubicBezTo>
                    <a:pt x="432808" y="746794"/>
                    <a:pt x="445073" y="754782"/>
                    <a:pt x="455343" y="765051"/>
                  </a:cubicBezTo>
                  <a:cubicBezTo>
                    <a:pt x="465612" y="775320"/>
                    <a:pt x="473885" y="787301"/>
                    <a:pt x="480160" y="800993"/>
                  </a:cubicBezTo>
                  <a:cubicBezTo>
                    <a:pt x="486435" y="814685"/>
                    <a:pt x="489573" y="828377"/>
                    <a:pt x="489573" y="842069"/>
                  </a:cubicBezTo>
                  <a:cubicBezTo>
                    <a:pt x="489573" y="854620"/>
                    <a:pt x="487006" y="867457"/>
                    <a:pt x="481872" y="880579"/>
                  </a:cubicBezTo>
                  <a:cubicBezTo>
                    <a:pt x="476737" y="893700"/>
                    <a:pt x="468750" y="905966"/>
                    <a:pt x="457910" y="917376"/>
                  </a:cubicBezTo>
                  <a:cubicBezTo>
                    <a:pt x="447070" y="928786"/>
                    <a:pt x="432808" y="937915"/>
                    <a:pt x="415122" y="944761"/>
                  </a:cubicBezTo>
                  <a:cubicBezTo>
                    <a:pt x="397436" y="951607"/>
                    <a:pt x="376042" y="955030"/>
                    <a:pt x="350940" y="955030"/>
                  </a:cubicBezTo>
                  <a:cubicBezTo>
                    <a:pt x="316710" y="955030"/>
                    <a:pt x="282194" y="946758"/>
                    <a:pt x="247393" y="930213"/>
                  </a:cubicBezTo>
                  <a:cubicBezTo>
                    <a:pt x="212592" y="913668"/>
                    <a:pt x="181214" y="888566"/>
                    <a:pt x="153259" y="854906"/>
                  </a:cubicBezTo>
                  <a:cubicBezTo>
                    <a:pt x="125304" y="821246"/>
                    <a:pt x="101913" y="778743"/>
                    <a:pt x="83086" y="727397"/>
                  </a:cubicBezTo>
                  <a:cubicBezTo>
                    <a:pt x="64260" y="676052"/>
                    <a:pt x="54276" y="615007"/>
                    <a:pt x="53135" y="544264"/>
                  </a:cubicBezTo>
                  <a:cubicBezTo>
                    <a:pt x="50853" y="439291"/>
                    <a:pt x="67968" y="348580"/>
                    <a:pt x="104481" y="272132"/>
                  </a:cubicBezTo>
                  <a:cubicBezTo>
                    <a:pt x="140993" y="195684"/>
                    <a:pt x="188345" y="132358"/>
                    <a:pt x="246537" y="82153"/>
                  </a:cubicBezTo>
                  <a:lnTo>
                    <a:pt x="0" y="82153"/>
                  </a:lnTo>
                  <a:lnTo>
                    <a:pt x="12572" y="33258"/>
                  </a:lnTo>
                  <a:lnTo>
                    <a:pt x="24745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1E9BDC-BB90-43E8-B7E2-75F2129F62F9}"/>
                </a:ext>
              </a:extLst>
            </p:cNvPr>
            <p:cNvSpPr/>
            <p:nvPr/>
          </p:nvSpPr>
          <p:spPr>
            <a:xfrm>
              <a:off x="4552950" y="1885950"/>
              <a:ext cx="3086100" cy="30861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2FBB41E-2349-4413-9DB0-5317F3A7F2D2}"/>
              </a:ext>
            </a:extLst>
          </p:cNvPr>
          <p:cNvGrpSpPr/>
          <p:nvPr/>
        </p:nvGrpSpPr>
        <p:grpSpPr>
          <a:xfrm>
            <a:off x="3843338" y="2700338"/>
            <a:ext cx="1457325" cy="1457325"/>
            <a:chOff x="5124450" y="2457450"/>
            <a:chExt cx="1943100" cy="19431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2C67F01-7F6A-49C8-AC32-7B08FDCC9A13}"/>
                </a:ext>
              </a:extLst>
            </p:cNvPr>
            <p:cNvSpPr/>
            <p:nvPr/>
          </p:nvSpPr>
          <p:spPr>
            <a:xfrm>
              <a:off x="5131991" y="2936886"/>
              <a:ext cx="1000156" cy="970434"/>
            </a:xfrm>
            <a:custGeom>
              <a:avLst/>
              <a:gdLst/>
              <a:ahLst/>
              <a:cxnLst/>
              <a:rect l="l" t="t" r="r" b="b"/>
              <a:pathLst>
                <a:path w="1000156" h="970434">
                  <a:moveTo>
                    <a:pt x="127347" y="0"/>
                  </a:moveTo>
                  <a:lnTo>
                    <a:pt x="970434" y="0"/>
                  </a:lnTo>
                  <a:lnTo>
                    <a:pt x="1000156" y="38558"/>
                  </a:lnTo>
                  <a:lnTo>
                    <a:pt x="964009" y="34914"/>
                  </a:lnTo>
                  <a:cubicBezTo>
                    <a:pt x="900883" y="34914"/>
                    <a:pt x="840745" y="47708"/>
                    <a:pt x="786046" y="70843"/>
                  </a:cubicBezTo>
                  <a:lnTo>
                    <a:pt x="765209" y="82153"/>
                  </a:lnTo>
                  <a:lnTo>
                    <a:pt x="575072" y="82153"/>
                  </a:lnTo>
                  <a:lnTo>
                    <a:pt x="575072" y="119806"/>
                  </a:lnTo>
                  <a:cubicBezTo>
                    <a:pt x="602457" y="124371"/>
                    <a:pt x="628129" y="130504"/>
                    <a:pt x="652091" y="138205"/>
                  </a:cubicBezTo>
                  <a:lnTo>
                    <a:pt x="669194" y="145332"/>
                  </a:lnTo>
                  <a:lnTo>
                    <a:pt x="640720" y="168825"/>
                  </a:lnTo>
                  <a:cubicBezTo>
                    <a:pt x="620036" y="189509"/>
                    <a:pt x="601324" y="212166"/>
                    <a:pt x="584891" y="236489"/>
                  </a:cubicBezTo>
                  <a:lnTo>
                    <a:pt x="582005" y="241807"/>
                  </a:lnTo>
                  <a:lnTo>
                    <a:pt x="578495" y="241325"/>
                  </a:lnTo>
                  <a:lnTo>
                    <a:pt x="575072" y="241325"/>
                  </a:lnTo>
                  <a:lnTo>
                    <a:pt x="575072" y="254579"/>
                  </a:lnTo>
                  <a:lnTo>
                    <a:pt x="542738" y="314151"/>
                  </a:lnTo>
                  <a:cubicBezTo>
                    <a:pt x="519603" y="368850"/>
                    <a:pt x="506809" y="428988"/>
                    <a:pt x="506809" y="492114"/>
                  </a:cubicBezTo>
                  <a:cubicBezTo>
                    <a:pt x="506809" y="555240"/>
                    <a:pt x="519603" y="615379"/>
                    <a:pt x="542738" y="670077"/>
                  </a:cubicBezTo>
                  <a:lnTo>
                    <a:pt x="575072" y="729649"/>
                  </a:lnTo>
                  <a:lnTo>
                    <a:pt x="575072" y="970434"/>
                  </a:lnTo>
                  <a:lnTo>
                    <a:pt x="520303" y="931069"/>
                  </a:lnTo>
                  <a:cubicBezTo>
                    <a:pt x="480367" y="803275"/>
                    <a:pt x="422746" y="707144"/>
                    <a:pt x="347439" y="642677"/>
                  </a:cubicBezTo>
                  <a:cubicBezTo>
                    <a:pt x="272132" y="578209"/>
                    <a:pt x="186556" y="539700"/>
                    <a:pt x="90711" y="527149"/>
                  </a:cubicBezTo>
                  <a:lnTo>
                    <a:pt x="0" y="409054"/>
                  </a:lnTo>
                  <a:lnTo>
                    <a:pt x="484361" y="130076"/>
                  </a:lnTo>
                  <a:lnTo>
                    <a:pt x="484361" y="82153"/>
                  </a:lnTo>
                  <a:lnTo>
                    <a:pt x="84122" y="82153"/>
                  </a:lnTo>
                  <a:lnTo>
                    <a:pt x="109720" y="29016"/>
                  </a:lnTo>
                  <a:lnTo>
                    <a:pt x="127347" y="0"/>
                  </a:lnTo>
                  <a:close/>
                  <a:moveTo>
                    <a:pt x="484361" y="256728"/>
                  </a:moveTo>
                  <a:cubicBezTo>
                    <a:pt x="433016" y="286395"/>
                    <a:pt x="384523" y="314635"/>
                    <a:pt x="338882" y="341449"/>
                  </a:cubicBezTo>
                  <a:cubicBezTo>
                    <a:pt x="293241" y="368263"/>
                    <a:pt x="244178" y="396503"/>
                    <a:pt x="191691" y="426169"/>
                  </a:cubicBezTo>
                  <a:cubicBezTo>
                    <a:pt x="245318" y="448989"/>
                    <a:pt x="296664" y="481508"/>
                    <a:pt x="345728" y="523726"/>
                  </a:cubicBezTo>
                  <a:cubicBezTo>
                    <a:pt x="394791" y="565943"/>
                    <a:pt x="441003" y="622424"/>
                    <a:pt x="484361" y="693167"/>
                  </a:cubicBezTo>
                  <a:lnTo>
                    <a:pt x="484361" y="256728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85D524D-0679-4513-A357-CD326AE0371F}"/>
                </a:ext>
              </a:extLst>
            </p:cNvPr>
            <p:cNvSpPr/>
            <p:nvPr/>
          </p:nvSpPr>
          <p:spPr>
            <a:xfrm>
              <a:off x="6616924" y="2938597"/>
              <a:ext cx="440770" cy="717360"/>
            </a:xfrm>
            <a:custGeom>
              <a:avLst/>
              <a:gdLst/>
              <a:ahLst/>
              <a:cxnLst/>
              <a:rect l="l" t="t" r="r" b="b"/>
              <a:pathLst>
                <a:path w="440770" h="717360">
                  <a:moveTo>
                    <a:pt x="184844" y="0"/>
                  </a:moveTo>
                  <a:cubicBezTo>
                    <a:pt x="217934" y="0"/>
                    <a:pt x="243322" y="8843"/>
                    <a:pt x="261007" y="26529"/>
                  </a:cubicBezTo>
                  <a:cubicBezTo>
                    <a:pt x="278693" y="44215"/>
                    <a:pt x="287536" y="65038"/>
                    <a:pt x="287536" y="88999"/>
                  </a:cubicBezTo>
                  <a:cubicBezTo>
                    <a:pt x="287536" y="110679"/>
                    <a:pt x="280690" y="129220"/>
                    <a:pt x="266997" y="144624"/>
                  </a:cubicBezTo>
                  <a:cubicBezTo>
                    <a:pt x="253305" y="160028"/>
                    <a:pt x="228774" y="168871"/>
                    <a:pt x="193402" y="171153"/>
                  </a:cubicBezTo>
                  <a:cubicBezTo>
                    <a:pt x="201389" y="188268"/>
                    <a:pt x="210803" y="201389"/>
                    <a:pt x="221642" y="210518"/>
                  </a:cubicBezTo>
                  <a:cubicBezTo>
                    <a:pt x="232482" y="219646"/>
                    <a:pt x="244177" y="226207"/>
                    <a:pt x="256728" y="230200"/>
                  </a:cubicBezTo>
                  <a:cubicBezTo>
                    <a:pt x="269279" y="234194"/>
                    <a:pt x="282401" y="236761"/>
                    <a:pt x="296093" y="237902"/>
                  </a:cubicBezTo>
                  <a:cubicBezTo>
                    <a:pt x="309786" y="239043"/>
                    <a:pt x="323478" y="239614"/>
                    <a:pt x="337170" y="239614"/>
                  </a:cubicBezTo>
                  <a:cubicBezTo>
                    <a:pt x="349151" y="239614"/>
                    <a:pt x="361417" y="237902"/>
                    <a:pt x="373968" y="234479"/>
                  </a:cubicBezTo>
                  <a:lnTo>
                    <a:pt x="411562" y="219441"/>
                  </a:lnTo>
                  <a:lnTo>
                    <a:pt x="430888" y="294602"/>
                  </a:lnTo>
                  <a:lnTo>
                    <a:pt x="437192" y="335905"/>
                  </a:lnTo>
                  <a:lnTo>
                    <a:pt x="359420" y="378247"/>
                  </a:lnTo>
                  <a:cubicBezTo>
                    <a:pt x="311497" y="404490"/>
                    <a:pt x="260151" y="432445"/>
                    <a:pt x="205383" y="462112"/>
                  </a:cubicBezTo>
                  <a:cubicBezTo>
                    <a:pt x="265856" y="484932"/>
                    <a:pt x="320055" y="515169"/>
                    <a:pt x="367977" y="552822"/>
                  </a:cubicBezTo>
                  <a:cubicBezTo>
                    <a:pt x="391939" y="571649"/>
                    <a:pt x="416043" y="594327"/>
                    <a:pt x="440289" y="620855"/>
                  </a:cubicBezTo>
                  <a:lnTo>
                    <a:pt x="440770" y="621454"/>
                  </a:lnTo>
                  <a:lnTo>
                    <a:pt x="430888" y="686204"/>
                  </a:lnTo>
                  <a:lnTo>
                    <a:pt x="422877" y="717360"/>
                  </a:lnTo>
                  <a:lnTo>
                    <a:pt x="407342" y="700013"/>
                  </a:lnTo>
                  <a:cubicBezTo>
                    <a:pt x="371971" y="664642"/>
                    <a:pt x="328898" y="633834"/>
                    <a:pt x="278122" y="607591"/>
                  </a:cubicBezTo>
                  <a:cubicBezTo>
                    <a:pt x="227347" y="581348"/>
                    <a:pt x="167729" y="568226"/>
                    <a:pt x="99268" y="568226"/>
                  </a:cubicBezTo>
                  <a:lnTo>
                    <a:pt x="0" y="443285"/>
                  </a:lnTo>
                  <a:lnTo>
                    <a:pt x="263574" y="297805"/>
                  </a:lnTo>
                  <a:lnTo>
                    <a:pt x="261863" y="297805"/>
                  </a:lnTo>
                  <a:cubicBezTo>
                    <a:pt x="229914" y="297805"/>
                    <a:pt x="200818" y="292956"/>
                    <a:pt x="174575" y="283257"/>
                  </a:cubicBezTo>
                  <a:cubicBezTo>
                    <a:pt x="148332" y="273559"/>
                    <a:pt x="125797" y="260437"/>
                    <a:pt x="106970" y="243892"/>
                  </a:cubicBezTo>
                  <a:cubicBezTo>
                    <a:pt x="88143" y="227348"/>
                    <a:pt x="73310" y="208806"/>
                    <a:pt x="62470" y="188268"/>
                  </a:cubicBezTo>
                  <a:cubicBezTo>
                    <a:pt x="51631" y="167730"/>
                    <a:pt x="46211" y="147191"/>
                    <a:pt x="46211" y="126653"/>
                  </a:cubicBezTo>
                  <a:cubicBezTo>
                    <a:pt x="46211" y="109538"/>
                    <a:pt x="49919" y="93564"/>
                    <a:pt x="57336" y="78730"/>
                  </a:cubicBezTo>
                  <a:cubicBezTo>
                    <a:pt x="64752" y="63897"/>
                    <a:pt x="74736" y="50490"/>
                    <a:pt x="87287" y="38510"/>
                  </a:cubicBezTo>
                  <a:cubicBezTo>
                    <a:pt x="99838" y="26529"/>
                    <a:pt x="114386" y="17115"/>
                    <a:pt x="130931" y="10269"/>
                  </a:cubicBezTo>
                  <a:cubicBezTo>
                    <a:pt x="147476" y="3423"/>
                    <a:pt x="165447" y="0"/>
                    <a:pt x="1848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546A396-4AEB-4D8D-9962-F50DA1551F1F}"/>
                </a:ext>
              </a:extLst>
            </p:cNvPr>
            <p:cNvSpPr/>
            <p:nvPr/>
          </p:nvSpPr>
          <p:spPr>
            <a:xfrm>
              <a:off x="5124450" y="2457450"/>
              <a:ext cx="1943100" cy="19431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43965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979814"/>
              </p:ext>
            </p:extLst>
          </p:nvPr>
        </p:nvGraphicFramePr>
        <p:xfrm>
          <a:off x="3311525" y="1456952"/>
          <a:ext cx="252095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4" imgW="1042560" imgH="491040" progId="Package">
                  <p:embed/>
                </p:oleObj>
              </mc:Choice>
              <mc:Fallback>
                <p:oleObj name="Packager Shell Object" showAsIcon="1" r:id="rId4" imgW="1042560" imgH="4910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1456952"/>
                        <a:ext cx="252095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4572000"/>
            <a:ext cx="7024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spc="-150" dirty="0">
                <a:latin typeface="NikoshBAN" pitchFamily="2" charset="0"/>
                <a:cs typeface="NikoshBAN" pitchFamily="2" charset="0"/>
              </a:rPr>
              <a:t>এই প্রাকৃতিক ঘটনা সম্পর্কে জানতে হলে</a:t>
            </a:r>
            <a:r>
              <a:rPr lang="bn-IN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-150" dirty="0">
                <a:latin typeface="NikoshBAN" pitchFamily="2" charset="0"/>
                <a:cs typeface="NikoshBAN" pitchFamily="2" charset="0"/>
              </a:rPr>
              <a:t>কী জানা প্রয়োজন?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2086" y="2630641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দৃশ্যটির ঘটনা কি মানুষ সৃষ্টি করেছে?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488989"/>
            <a:ext cx="3369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এটি কোন ধরনের ঘটনা?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212F58-6EE5-40F2-91BC-BCFB3A7E0DD5}"/>
              </a:ext>
            </a:extLst>
          </p:cNvPr>
          <p:cNvSpPr/>
          <p:nvPr/>
        </p:nvSpPr>
        <p:spPr>
          <a:xfrm>
            <a:off x="3124200" y="483798"/>
            <a:ext cx="3821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45927D-5E66-42DD-A850-E9F4E6BF7D73}"/>
              </a:ext>
            </a:extLst>
          </p:cNvPr>
          <p:cNvSpPr/>
          <p:nvPr/>
        </p:nvSpPr>
        <p:spPr>
          <a:xfrm>
            <a:off x="1828800" y="3200400"/>
            <a:ext cx="5246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বিজ্ঞান ও বৈজ্ঞানিক প্রক্রিয়া</a:t>
            </a:r>
            <a:endParaRPr lang="en-US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8A6AF7-D79B-4680-87AF-75B20709ED0C}"/>
              </a:ext>
            </a:extLst>
          </p:cNvPr>
          <p:cNvSpPr/>
          <p:nvPr/>
        </p:nvSpPr>
        <p:spPr>
          <a:xfrm>
            <a:off x="2590800" y="457200"/>
            <a:ext cx="4325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বিষয়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3897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62000" y="2691825"/>
            <a:ext cx="666474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বিজ্ঞান কী তা বর্ণনা 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4357339"/>
            <a:ext cx="6664748" cy="107721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প্রক্রিয়ার ধাপসমূহ ব্যাখ্যা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530025"/>
            <a:ext cx="6664748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#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বৈজ্ঞানিক প্রক্রিয়া ব্যাখ্যা করতে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457200"/>
            <a:ext cx="2122697" cy="7694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072336"/>
              </p:ext>
            </p:extLst>
          </p:nvPr>
        </p:nvGraphicFramePr>
        <p:xfrm>
          <a:off x="3390900" y="1745785"/>
          <a:ext cx="1752600" cy="1478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9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745785"/>
                        <a:ext cx="1752600" cy="14787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3094237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এতক্ষণ আমরা কী কী ঘটনা দেখলাম?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236" y="3876816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ধরনের প্রাকৃতিক ঘটনার পরিবেশকে আমরা কী বলতে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B5844B-63CA-476E-A541-127E6400FA89}"/>
              </a:ext>
            </a:extLst>
          </p:cNvPr>
          <p:cNvSpPr/>
          <p:nvPr/>
        </p:nvSpPr>
        <p:spPr>
          <a:xfrm>
            <a:off x="674236" y="706386"/>
            <a:ext cx="7936364" cy="119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আমাদের চারপাশে ঘটে এমন কয়েকটি ঘটনা দেখি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52968" y="32657"/>
            <a:ext cx="9042179" cy="5486400"/>
            <a:chOff x="1270270" y="381000"/>
            <a:chExt cx="6197330" cy="4678749"/>
          </a:xfrm>
        </p:grpSpPr>
        <p:pic>
          <p:nvPicPr>
            <p:cNvPr id="17" name="Picture 16" descr="c36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95400" y="2743200"/>
              <a:ext cx="3124200" cy="2286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Picture 17" descr="c1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9600" y="381000"/>
              <a:ext cx="3048000" cy="235925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9" name="Picture 18" descr="cow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0270" y="381000"/>
              <a:ext cx="3141224" cy="23622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20" name="Picture 19" descr="kite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9600" y="2743200"/>
              <a:ext cx="3048000" cy="231654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75D85CD-FDE4-4627-BDAD-5B19DEA4B532}"/>
              </a:ext>
            </a:extLst>
          </p:cNvPr>
          <p:cNvSpPr/>
          <p:nvPr/>
        </p:nvSpPr>
        <p:spPr>
          <a:xfrm>
            <a:off x="-914400" y="5646083"/>
            <a:ext cx="11394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প্রকৃতি ও প্রাকৃতিক ঘটনা সম্পর্কে জানাকে আমরা কী বলি?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679C2C-D6A5-4380-A6F4-49E17A16D710}"/>
              </a:ext>
            </a:extLst>
          </p:cNvPr>
          <p:cNvSpPr/>
          <p:nvPr/>
        </p:nvSpPr>
        <p:spPr>
          <a:xfrm>
            <a:off x="3466880" y="6169303"/>
            <a:ext cx="236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জ্ঞান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ain-tree-covered-lane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914400"/>
            <a:ext cx="8229600" cy="5562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4344"/>
            <a:ext cx="8229600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একটি প্রাকৃতিক ঘটনা কেন ঘটে তা দেখি।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034552-31E4-4BBB-A630-B5FCFD1C4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7848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2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1454</TotalTime>
  <Words>483</Words>
  <Application>Microsoft Office PowerPoint</Application>
  <PresentationFormat>On-screen Show (4:3)</PresentationFormat>
  <Paragraphs>118</Paragraphs>
  <Slides>22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ArhialkhanMJ</vt:lpstr>
      <vt:lpstr>Calibri</vt:lpstr>
      <vt:lpstr>NikoshBAN</vt:lpstr>
      <vt:lpstr>SutonnyMJ</vt:lpstr>
      <vt:lpstr>Tw Cen MT</vt:lpstr>
      <vt:lpstr>Tw Cen MT Condensed</vt:lpstr>
      <vt:lpstr>Wingdings 3</vt:lpstr>
      <vt:lpstr>Integral</vt:lpstr>
      <vt:lpstr>Packager Shell Object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Trinayonhasan Chanchal</cp:lastModifiedBy>
  <cp:revision>365</cp:revision>
  <dcterms:created xsi:type="dcterms:W3CDTF">2014-09-15T13:20:29Z</dcterms:created>
  <dcterms:modified xsi:type="dcterms:W3CDTF">2020-06-27T17:13:28Z</dcterms:modified>
</cp:coreProperties>
</file>