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88" r:id="rId2"/>
    <p:sldId id="289" r:id="rId3"/>
    <p:sldId id="290" r:id="rId4"/>
    <p:sldId id="291" r:id="rId5"/>
    <p:sldId id="276" r:id="rId6"/>
    <p:sldId id="277" r:id="rId7"/>
    <p:sldId id="285" r:id="rId8"/>
    <p:sldId id="257" r:id="rId9"/>
    <p:sldId id="260" r:id="rId10"/>
    <p:sldId id="262" r:id="rId11"/>
    <p:sldId id="263" r:id="rId12"/>
    <p:sldId id="265" r:id="rId13"/>
    <p:sldId id="275" r:id="rId14"/>
    <p:sldId id="266" r:id="rId15"/>
    <p:sldId id="264" r:id="rId16"/>
    <p:sldId id="267" r:id="rId17"/>
    <p:sldId id="269" r:id="rId18"/>
    <p:sldId id="270" r:id="rId19"/>
    <p:sldId id="271" r:id="rId20"/>
    <p:sldId id="272" r:id="rId21"/>
    <p:sldId id="273" r:id="rId22"/>
    <p:sldId id="274" r:id="rId23"/>
    <p:sldId id="278" r:id="rId24"/>
    <p:sldId id="279" r:id="rId25"/>
    <p:sldId id="280" r:id="rId26"/>
    <p:sldId id="281" r:id="rId27"/>
    <p:sldId id="282" r:id="rId28"/>
    <p:sldId id="283" r:id="rId29"/>
    <p:sldId id="287" r:id="rId30"/>
    <p:sldId id="284" r:id="rId31"/>
    <p:sldId id="286" r:id="rId32"/>
  </p:sldIdLst>
  <p:sldSz cx="11880850" cy="7021513"/>
  <p:notesSz cx="6858000" cy="9144000"/>
  <p:defaultTextStyle>
    <a:defPPr>
      <a:defRPr lang="en-US"/>
    </a:defPPr>
    <a:lvl1pPr marL="0" algn="l" defTabSz="1079926" rtl="0" eaLnBrk="1" latinLnBrk="0" hangingPunct="1">
      <a:defRPr sz="2100" kern="1200">
        <a:solidFill>
          <a:schemeClr val="tx1"/>
        </a:solidFill>
        <a:latin typeface="+mn-lt"/>
        <a:ea typeface="+mn-ea"/>
        <a:cs typeface="+mn-cs"/>
      </a:defRPr>
    </a:lvl1pPr>
    <a:lvl2pPr marL="539964" algn="l" defTabSz="1079926" rtl="0" eaLnBrk="1" latinLnBrk="0" hangingPunct="1">
      <a:defRPr sz="2100" kern="1200">
        <a:solidFill>
          <a:schemeClr val="tx1"/>
        </a:solidFill>
        <a:latin typeface="+mn-lt"/>
        <a:ea typeface="+mn-ea"/>
        <a:cs typeface="+mn-cs"/>
      </a:defRPr>
    </a:lvl2pPr>
    <a:lvl3pPr marL="1079926" algn="l" defTabSz="1079926" rtl="0" eaLnBrk="1" latinLnBrk="0" hangingPunct="1">
      <a:defRPr sz="2100" kern="1200">
        <a:solidFill>
          <a:schemeClr val="tx1"/>
        </a:solidFill>
        <a:latin typeface="+mn-lt"/>
        <a:ea typeface="+mn-ea"/>
        <a:cs typeface="+mn-cs"/>
      </a:defRPr>
    </a:lvl3pPr>
    <a:lvl4pPr marL="1619890" algn="l" defTabSz="1079926" rtl="0" eaLnBrk="1" latinLnBrk="0" hangingPunct="1">
      <a:defRPr sz="2100" kern="1200">
        <a:solidFill>
          <a:schemeClr val="tx1"/>
        </a:solidFill>
        <a:latin typeface="+mn-lt"/>
        <a:ea typeface="+mn-ea"/>
        <a:cs typeface="+mn-cs"/>
      </a:defRPr>
    </a:lvl4pPr>
    <a:lvl5pPr marL="2159854" algn="l" defTabSz="1079926" rtl="0" eaLnBrk="1" latinLnBrk="0" hangingPunct="1">
      <a:defRPr sz="2100" kern="1200">
        <a:solidFill>
          <a:schemeClr val="tx1"/>
        </a:solidFill>
        <a:latin typeface="+mn-lt"/>
        <a:ea typeface="+mn-ea"/>
        <a:cs typeface="+mn-cs"/>
      </a:defRPr>
    </a:lvl5pPr>
    <a:lvl6pPr marL="2699818" algn="l" defTabSz="1079926" rtl="0" eaLnBrk="1" latinLnBrk="0" hangingPunct="1">
      <a:defRPr sz="2100" kern="1200">
        <a:solidFill>
          <a:schemeClr val="tx1"/>
        </a:solidFill>
        <a:latin typeface="+mn-lt"/>
        <a:ea typeface="+mn-ea"/>
        <a:cs typeface="+mn-cs"/>
      </a:defRPr>
    </a:lvl6pPr>
    <a:lvl7pPr marL="3239781" algn="l" defTabSz="1079926" rtl="0" eaLnBrk="1" latinLnBrk="0" hangingPunct="1">
      <a:defRPr sz="2100" kern="1200">
        <a:solidFill>
          <a:schemeClr val="tx1"/>
        </a:solidFill>
        <a:latin typeface="+mn-lt"/>
        <a:ea typeface="+mn-ea"/>
        <a:cs typeface="+mn-cs"/>
      </a:defRPr>
    </a:lvl7pPr>
    <a:lvl8pPr marL="3779745" algn="l" defTabSz="1079926" rtl="0" eaLnBrk="1" latinLnBrk="0" hangingPunct="1">
      <a:defRPr sz="2100" kern="1200">
        <a:solidFill>
          <a:schemeClr val="tx1"/>
        </a:solidFill>
        <a:latin typeface="+mn-lt"/>
        <a:ea typeface="+mn-ea"/>
        <a:cs typeface="+mn-cs"/>
      </a:defRPr>
    </a:lvl8pPr>
    <a:lvl9pPr marL="4319708" algn="l" defTabSz="107992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966" y="-456"/>
      </p:cViewPr>
      <p:guideLst>
        <p:guide orient="horz" pos="2212"/>
        <p:guide pos="3742"/>
      </p:guideLst>
    </p:cSldViewPr>
  </p:slid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bn.wikipedia.org/wiki/%E0%A6%AE%E0%A6%A7%E0%A7%8D%E0%A6%AF_%E0%A6%AA%E0%A7%8D%E0%A6%B0%E0%A6%B8%E0%A7%8D%E0%A6%A4%E0%A6%B0_%E0%A6%AF%E0%A7%81%E0%A6%97" TargetMode="External"/><Relationship Id="rId2" Type="http://schemas.openxmlformats.org/officeDocument/2006/relationships/hyperlink" Target="https://bn.wikipedia.org/wiki/%E0%A6%AA%E0%A7%8D%E0%A6%AF%E0%A6%BE%E0%A6%B2%E0%A6%BF%E0%A6%93%E0%A6%B2%E0%A6%BF%E0%A6%A5%E0%A6%BF%E0%A6%95" TargetMode="External"/><Relationship Id="rId1" Type="http://schemas.openxmlformats.org/officeDocument/2006/relationships/hyperlink" Target="https://bn.wikipedia.org/wiki/%E0%A6%AA%E0%A7%8D%E0%A6%B0%E0%A6%BE%E0%A6%9A%E0%A7%80%E0%A6%A8_%E0%A6%AA%E0%A7%8D%E0%A6%B0%E0%A6%B8%E0%A7%8D%E0%A6%A4%E0%A6%B0_%E0%A6%AF%E0%A7%81%E0%A6%97" TargetMode="External"/><Relationship Id="rId6" Type="http://schemas.openxmlformats.org/officeDocument/2006/relationships/hyperlink" Target="https://bn.wikipedia.org/wiki/%E0%A6%A8%E0%A6%BF%E0%A6%93%E0%A6%B2%E0%A6%BF%E0%A6%A5%E0%A6%BF%E0%A6%95" TargetMode="External"/><Relationship Id="rId5" Type="http://schemas.openxmlformats.org/officeDocument/2006/relationships/hyperlink" Target="https://bn.wikipedia.org/wiki/%E0%A6%A8%E0%A6%AC%E0%A7%8D%E0%A6%AF_%E0%A6%AA%E0%A7%8D%E0%A6%B0%E0%A6%B8%E0%A7%8D%E0%A6%A4%E0%A6%B0_%E0%A6%AF%E0%A7%81%E0%A6%97" TargetMode="External"/><Relationship Id="rId4" Type="http://schemas.openxmlformats.org/officeDocument/2006/relationships/hyperlink" Target="https://bn.wikipedia.org/wiki/%E0%A6%AE%E0%A7%87%E0%A6%B8%E0%A7%8B%E0%A6%B2%E0%A6%BF%E0%A6%A5%E0%A6%BF%E0%A6%95"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71C9E-53A2-4B37-AC56-08BD4DD537F9}" type="doc">
      <dgm:prSet loTypeId="urn:microsoft.com/office/officeart/2005/8/layout/target1" loCatId="relationship" qsTypeId="urn:microsoft.com/office/officeart/2005/8/quickstyle/3d1" qsCatId="3D" csTypeId="urn:microsoft.com/office/officeart/2005/8/colors/colorful5" csCatId="colorful" phldr="1"/>
      <dgm:spPr/>
    </dgm:pt>
    <dgm:pt modelId="{9E2F118E-4556-44C2-A9BC-F71FAD4489DB}">
      <dgm:prSet phldrT="[Text]" custT="1"/>
      <dgm:spPr/>
      <dgm:t>
        <a:bodyPr/>
        <a:lstStyle/>
        <a:p>
          <a:pPr algn="l"/>
          <a:r>
            <a:rPr lang="as-IN" sz="5400" dirty="0" smtClean="0">
              <a:ln>
                <a:solidFill>
                  <a:schemeClr val="tx1"/>
                </a:solidFill>
              </a:ln>
              <a:latin typeface="NikoshBAN" pitchFamily="2" charset="0"/>
              <a:cs typeface="NikoshBAN" pitchFamily="2" charset="0"/>
              <a:hlinkClick xmlns:r="http://schemas.openxmlformats.org/officeDocument/2006/relationships" r:id="rId1" tooltip="প্রাচীন প্রস্তর যুগ"/>
            </a:rPr>
            <a:t>প্রাচীন প্রস্তর যুগ</a:t>
          </a:r>
          <a:r>
            <a:rPr lang="as-IN" sz="5400" dirty="0" smtClean="0">
              <a:ln>
                <a:solidFill>
                  <a:schemeClr val="tx1"/>
                </a:solidFill>
              </a:ln>
              <a:latin typeface="NikoshBAN" pitchFamily="2" charset="0"/>
              <a:cs typeface="NikoshBAN" pitchFamily="2" charset="0"/>
            </a:rPr>
            <a:t> বা </a:t>
          </a:r>
          <a:r>
            <a:rPr lang="as-IN" sz="5400" dirty="0" smtClean="0">
              <a:ln>
                <a:solidFill>
                  <a:schemeClr val="tx1"/>
                </a:solidFill>
              </a:ln>
              <a:latin typeface="NikoshBAN" pitchFamily="2" charset="0"/>
              <a:cs typeface="NikoshBAN" pitchFamily="2" charset="0"/>
              <a:hlinkClick xmlns:r="http://schemas.openxmlformats.org/officeDocument/2006/relationships" r:id="rId2" tooltip="প্যালিওলিথিক"/>
            </a:rPr>
            <a:t>প্যালিওলিথিক</a:t>
          </a:r>
          <a:endParaRPr lang="en-GB" sz="5400" dirty="0">
            <a:ln>
              <a:solidFill>
                <a:schemeClr val="tx1"/>
              </a:solidFill>
            </a:ln>
          </a:endParaRPr>
        </a:p>
      </dgm:t>
    </dgm:pt>
    <dgm:pt modelId="{DF3F9A65-CC58-4B02-B640-622A29B98DD0}" type="parTrans" cxnId="{1D3265DD-4052-4C94-9EE6-CDE84384D8AD}">
      <dgm:prSet/>
      <dgm:spPr/>
      <dgm:t>
        <a:bodyPr/>
        <a:lstStyle/>
        <a:p>
          <a:endParaRPr lang="en-GB"/>
        </a:p>
      </dgm:t>
    </dgm:pt>
    <dgm:pt modelId="{60ED2E7B-C635-4A7B-8AC7-250DB5B39B3C}" type="sibTrans" cxnId="{1D3265DD-4052-4C94-9EE6-CDE84384D8AD}">
      <dgm:prSet/>
      <dgm:spPr/>
      <dgm:t>
        <a:bodyPr/>
        <a:lstStyle/>
        <a:p>
          <a:endParaRPr lang="en-GB"/>
        </a:p>
      </dgm:t>
    </dgm:pt>
    <dgm:pt modelId="{E5C29827-AEE5-41B7-AA80-7D69AB2A2B25}">
      <dgm:prSet phldrT="[Text]" custT="1"/>
      <dgm:spPr/>
      <dgm:t>
        <a:bodyPr/>
        <a:lstStyle/>
        <a:p>
          <a:pPr algn="l"/>
          <a:r>
            <a:rPr lang="as-IN" sz="5400" dirty="0" smtClean="0">
              <a:ln>
                <a:solidFill>
                  <a:srgbClr val="FF0000"/>
                </a:solidFill>
              </a:ln>
              <a:latin typeface="NikoshBAN" pitchFamily="2" charset="0"/>
              <a:cs typeface="NikoshBAN" pitchFamily="2" charset="0"/>
              <a:hlinkClick xmlns:r="http://schemas.openxmlformats.org/officeDocument/2006/relationships" r:id="rId3" tooltip="মধ্য প্রস্তর যুগ"/>
            </a:rPr>
            <a:t>মধ্য প্রস্তর যুগ</a:t>
          </a:r>
          <a:r>
            <a:rPr lang="as-IN" sz="5400" dirty="0" smtClean="0">
              <a:ln>
                <a:solidFill>
                  <a:srgbClr val="FF0000"/>
                </a:solidFill>
              </a:ln>
              <a:latin typeface="NikoshBAN" pitchFamily="2" charset="0"/>
              <a:cs typeface="NikoshBAN" pitchFamily="2" charset="0"/>
            </a:rPr>
            <a:t> বা </a:t>
          </a:r>
          <a:r>
            <a:rPr lang="as-IN" sz="5400" dirty="0" smtClean="0">
              <a:ln>
                <a:solidFill>
                  <a:srgbClr val="FF0000"/>
                </a:solidFill>
              </a:ln>
              <a:latin typeface="NikoshBAN" pitchFamily="2" charset="0"/>
              <a:cs typeface="NikoshBAN" pitchFamily="2" charset="0"/>
              <a:hlinkClick xmlns:r="http://schemas.openxmlformats.org/officeDocument/2006/relationships" r:id="rId4" tooltip="মেসোলিথিক"/>
            </a:rPr>
            <a:t>মেসোলিথিক</a:t>
          </a:r>
          <a:endParaRPr lang="en-GB" sz="5400" dirty="0">
            <a:ln>
              <a:solidFill>
                <a:srgbClr val="FF0000"/>
              </a:solidFill>
            </a:ln>
          </a:endParaRPr>
        </a:p>
      </dgm:t>
    </dgm:pt>
    <dgm:pt modelId="{96E089E6-D25E-42D2-9B3A-4E8FD73248D7}" type="parTrans" cxnId="{089DC1A7-9472-451A-87FD-51410B90AE4A}">
      <dgm:prSet/>
      <dgm:spPr/>
      <dgm:t>
        <a:bodyPr/>
        <a:lstStyle/>
        <a:p>
          <a:endParaRPr lang="en-GB"/>
        </a:p>
      </dgm:t>
    </dgm:pt>
    <dgm:pt modelId="{D1AE938A-0061-4C39-B91C-FE6F9221C316}" type="sibTrans" cxnId="{089DC1A7-9472-451A-87FD-51410B90AE4A}">
      <dgm:prSet/>
      <dgm:spPr/>
      <dgm:t>
        <a:bodyPr/>
        <a:lstStyle/>
        <a:p>
          <a:endParaRPr lang="en-GB"/>
        </a:p>
      </dgm:t>
    </dgm:pt>
    <dgm:pt modelId="{909BDCF4-4C3B-43C8-A11A-3E8F93528DD0}">
      <dgm:prSet phldrT="[Text]" custT="1"/>
      <dgm:spPr/>
      <dgm:t>
        <a:bodyPr/>
        <a:lstStyle/>
        <a:p>
          <a:r>
            <a:rPr lang="as-IN" sz="5400" dirty="0" smtClean="0">
              <a:ln>
                <a:solidFill>
                  <a:srgbClr val="002060"/>
                </a:solidFill>
              </a:ln>
              <a:latin typeface="NikoshBAN" pitchFamily="2" charset="0"/>
              <a:cs typeface="NikoshBAN" pitchFamily="2" charset="0"/>
              <a:hlinkClick xmlns:r="http://schemas.openxmlformats.org/officeDocument/2006/relationships" r:id="rId5" tooltip="নব্য প্রস্তর যুগ"/>
            </a:rPr>
            <a:t>নব্য প্রস্তর যুগ</a:t>
          </a:r>
          <a:r>
            <a:rPr lang="as-IN" sz="5400" dirty="0" smtClean="0">
              <a:ln>
                <a:solidFill>
                  <a:srgbClr val="002060"/>
                </a:solidFill>
              </a:ln>
              <a:latin typeface="NikoshBAN" pitchFamily="2" charset="0"/>
              <a:cs typeface="NikoshBAN" pitchFamily="2" charset="0"/>
            </a:rPr>
            <a:t> বা </a:t>
          </a:r>
          <a:r>
            <a:rPr lang="as-IN" sz="5400" dirty="0" smtClean="0">
              <a:ln>
                <a:solidFill>
                  <a:srgbClr val="002060"/>
                </a:solidFill>
              </a:ln>
              <a:latin typeface="NikoshBAN" pitchFamily="2" charset="0"/>
              <a:cs typeface="NikoshBAN" pitchFamily="2" charset="0"/>
              <a:hlinkClick xmlns:r="http://schemas.openxmlformats.org/officeDocument/2006/relationships" r:id="rId6" tooltip="নিওলিথিক"/>
            </a:rPr>
            <a:t>নিওলিথিক</a:t>
          </a:r>
          <a:endParaRPr lang="en-GB" sz="5400" dirty="0">
            <a:ln>
              <a:solidFill>
                <a:srgbClr val="002060"/>
              </a:solidFill>
            </a:ln>
          </a:endParaRPr>
        </a:p>
      </dgm:t>
    </dgm:pt>
    <dgm:pt modelId="{5190BC68-C1BB-413E-A60C-0CFBD12E5BB8}" type="parTrans" cxnId="{0FA44B18-8883-4231-A1AF-F6FAF2503E14}">
      <dgm:prSet/>
      <dgm:spPr/>
      <dgm:t>
        <a:bodyPr/>
        <a:lstStyle/>
        <a:p>
          <a:endParaRPr lang="en-GB"/>
        </a:p>
      </dgm:t>
    </dgm:pt>
    <dgm:pt modelId="{D987DA53-4B96-4EFC-953D-213C7BCC6332}" type="sibTrans" cxnId="{0FA44B18-8883-4231-A1AF-F6FAF2503E14}">
      <dgm:prSet/>
      <dgm:spPr/>
      <dgm:t>
        <a:bodyPr/>
        <a:lstStyle/>
        <a:p>
          <a:endParaRPr lang="en-GB"/>
        </a:p>
      </dgm:t>
    </dgm:pt>
    <dgm:pt modelId="{43F747B1-BEB9-4AA7-964C-1A5E68F31B21}" type="pres">
      <dgm:prSet presAssocID="{EE371C9E-53A2-4B37-AC56-08BD4DD537F9}" presName="composite" presStyleCnt="0">
        <dgm:presLayoutVars>
          <dgm:chMax val="5"/>
          <dgm:dir/>
          <dgm:resizeHandles val="exact"/>
        </dgm:presLayoutVars>
      </dgm:prSet>
      <dgm:spPr/>
    </dgm:pt>
    <dgm:pt modelId="{8D67DA37-0858-4BEE-8124-70CDE9CF3C0D}" type="pres">
      <dgm:prSet presAssocID="{9E2F118E-4556-44C2-A9BC-F71FAD4489DB}" presName="circle1" presStyleLbl="lnNode1" presStyleIdx="0" presStyleCnt="3"/>
      <dgm:spPr/>
    </dgm:pt>
    <dgm:pt modelId="{83F1D7D9-B371-452E-89E7-0D6419EF6D9C}" type="pres">
      <dgm:prSet presAssocID="{9E2F118E-4556-44C2-A9BC-F71FAD4489DB}" presName="text1" presStyleLbl="revTx" presStyleIdx="0" presStyleCnt="3" custScaleX="349102">
        <dgm:presLayoutVars>
          <dgm:bulletEnabled val="1"/>
        </dgm:presLayoutVars>
      </dgm:prSet>
      <dgm:spPr/>
      <dgm:t>
        <a:bodyPr/>
        <a:lstStyle/>
        <a:p>
          <a:endParaRPr lang="en-GB"/>
        </a:p>
      </dgm:t>
    </dgm:pt>
    <dgm:pt modelId="{41020E5D-B44F-4B31-A021-05D689FBC230}" type="pres">
      <dgm:prSet presAssocID="{9E2F118E-4556-44C2-A9BC-F71FAD4489DB}" presName="line1" presStyleLbl="callout" presStyleIdx="0" presStyleCnt="6"/>
      <dgm:spPr/>
    </dgm:pt>
    <dgm:pt modelId="{B3A8F01A-6CE7-43D8-BCE9-1E02B58D6EE6}" type="pres">
      <dgm:prSet presAssocID="{9E2F118E-4556-44C2-A9BC-F71FAD4489DB}" presName="d1" presStyleLbl="callout" presStyleIdx="1" presStyleCnt="6"/>
      <dgm:spPr/>
    </dgm:pt>
    <dgm:pt modelId="{8BE5CC9F-0EE3-47EE-9F60-30CC13F1FE78}" type="pres">
      <dgm:prSet presAssocID="{E5C29827-AEE5-41B7-AA80-7D69AB2A2B25}" presName="circle2" presStyleLbl="lnNode1" presStyleIdx="1" presStyleCnt="3"/>
      <dgm:spPr/>
    </dgm:pt>
    <dgm:pt modelId="{C91256A2-DA30-4D06-A0AF-292003355CEE}" type="pres">
      <dgm:prSet presAssocID="{E5C29827-AEE5-41B7-AA80-7D69AB2A2B25}" presName="text2" presStyleLbl="revTx" presStyleIdx="1" presStyleCnt="3" custScaleX="298563">
        <dgm:presLayoutVars>
          <dgm:bulletEnabled val="1"/>
        </dgm:presLayoutVars>
      </dgm:prSet>
      <dgm:spPr/>
      <dgm:t>
        <a:bodyPr/>
        <a:lstStyle/>
        <a:p>
          <a:endParaRPr lang="en-GB"/>
        </a:p>
      </dgm:t>
    </dgm:pt>
    <dgm:pt modelId="{F8880ADE-9477-43E7-B93D-4486D95EEF32}" type="pres">
      <dgm:prSet presAssocID="{E5C29827-AEE5-41B7-AA80-7D69AB2A2B25}" presName="line2" presStyleLbl="callout" presStyleIdx="2" presStyleCnt="6"/>
      <dgm:spPr/>
    </dgm:pt>
    <dgm:pt modelId="{31446AC1-E0CA-4DF5-8A00-64D972DE7C01}" type="pres">
      <dgm:prSet presAssocID="{E5C29827-AEE5-41B7-AA80-7D69AB2A2B25}" presName="d2" presStyleLbl="callout" presStyleIdx="3" presStyleCnt="6"/>
      <dgm:spPr/>
    </dgm:pt>
    <dgm:pt modelId="{4C44CDBE-226B-4795-8F74-D30BF3ED1C07}" type="pres">
      <dgm:prSet presAssocID="{909BDCF4-4C3B-43C8-A11A-3E8F93528DD0}" presName="circle3" presStyleLbl="lnNode1" presStyleIdx="2" presStyleCnt="3" custScaleX="71264" custScaleY="66667"/>
      <dgm:spPr/>
    </dgm:pt>
    <dgm:pt modelId="{E2BEA85C-F266-4CEA-B0BE-BE920B6D3964}" type="pres">
      <dgm:prSet presAssocID="{909BDCF4-4C3B-43C8-A11A-3E8F93528DD0}" presName="text3" presStyleLbl="revTx" presStyleIdx="2" presStyleCnt="3" custScaleX="281897">
        <dgm:presLayoutVars>
          <dgm:bulletEnabled val="1"/>
        </dgm:presLayoutVars>
      </dgm:prSet>
      <dgm:spPr/>
      <dgm:t>
        <a:bodyPr/>
        <a:lstStyle/>
        <a:p>
          <a:endParaRPr lang="en-GB"/>
        </a:p>
      </dgm:t>
    </dgm:pt>
    <dgm:pt modelId="{F8E95A39-7BA9-445A-9334-753837CB42FF}" type="pres">
      <dgm:prSet presAssocID="{909BDCF4-4C3B-43C8-A11A-3E8F93528DD0}" presName="line3" presStyleLbl="callout" presStyleIdx="4" presStyleCnt="6"/>
      <dgm:spPr/>
    </dgm:pt>
    <dgm:pt modelId="{5276A412-8B01-4D0B-AD59-7103F7F9CF57}" type="pres">
      <dgm:prSet presAssocID="{909BDCF4-4C3B-43C8-A11A-3E8F93528DD0}" presName="d3" presStyleLbl="callout" presStyleIdx="5" presStyleCnt="6"/>
      <dgm:spPr/>
    </dgm:pt>
  </dgm:ptLst>
  <dgm:cxnLst>
    <dgm:cxn modelId="{AE2835D3-85F8-4F85-A603-356C294D4ACB}" type="presOf" srcId="{EE371C9E-53A2-4B37-AC56-08BD4DD537F9}" destId="{43F747B1-BEB9-4AA7-964C-1A5E68F31B21}" srcOrd="0" destOrd="0" presId="urn:microsoft.com/office/officeart/2005/8/layout/target1"/>
    <dgm:cxn modelId="{2F4A1BC1-9822-48D6-8C10-3EB7E81FA41D}" type="presOf" srcId="{E5C29827-AEE5-41B7-AA80-7D69AB2A2B25}" destId="{C91256A2-DA30-4D06-A0AF-292003355CEE}" srcOrd="0" destOrd="0" presId="urn:microsoft.com/office/officeart/2005/8/layout/target1"/>
    <dgm:cxn modelId="{089DC1A7-9472-451A-87FD-51410B90AE4A}" srcId="{EE371C9E-53A2-4B37-AC56-08BD4DD537F9}" destId="{E5C29827-AEE5-41B7-AA80-7D69AB2A2B25}" srcOrd="1" destOrd="0" parTransId="{96E089E6-D25E-42D2-9B3A-4E8FD73248D7}" sibTransId="{D1AE938A-0061-4C39-B91C-FE6F9221C316}"/>
    <dgm:cxn modelId="{1D3265DD-4052-4C94-9EE6-CDE84384D8AD}" srcId="{EE371C9E-53A2-4B37-AC56-08BD4DD537F9}" destId="{9E2F118E-4556-44C2-A9BC-F71FAD4489DB}" srcOrd="0" destOrd="0" parTransId="{DF3F9A65-CC58-4B02-B640-622A29B98DD0}" sibTransId="{60ED2E7B-C635-4A7B-8AC7-250DB5B39B3C}"/>
    <dgm:cxn modelId="{3F0C262A-B89D-43F7-87B9-40EB458393C0}" type="presOf" srcId="{9E2F118E-4556-44C2-A9BC-F71FAD4489DB}" destId="{83F1D7D9-B371-452E-89E7-0D6419EF6D9C}" srcOrd="0" destOrd="0" presId="urn:microsoft.com/office/officeart/2005/8/layout/target1"/>
    <dgm:cxn modelId="{0FA44B18-8883-4231-A1AF-F6FAF2503E14}" srcId="{EE371C9E-53A2-4B37-AC56-08BD4DD537F9}" destId="{909BDCF4-4C3B-43C8-A11A-3E8F93528DD0}" srcOrd="2" destOrd="0" parTransId="{5190BC68-C1BB-413E-A60C-0CFBD12E5BB8}" sibTransId="{D987DA53-4B96-4EFC-953D-213C7BCC6332}"/>
    <dgm:cxn modelId="{7BF69B72-8DDE-4357-A745-AF7F4B4EBB7D}" type="presOf" srcId="{909BDCF4-4C3B-43C8-A11A-3E8F93528DD0}" destId="{E2BEA85C-F266-4CEA-B0BE-BE920B6D3964}" srcOrd="0" destOrd="0" presId="urn:microsoft.com/office/officeart/2005/8/layout/target1"/>
    <dgm:cxn modelId="{2B4FFC60-7F3C-4EE6-859A-2F87781D6583}" type="presParOf" srcId="{43F747B1-BEB9-4AA7-964C-1A5E68F31B21}" destId="{8D67DA37-0858-4BEE-8124-70CDE9CF3C0D}" srcOrd="0" destOrd="0" presId="urn:microsoft.com/office/officeart/2005/8/layout/target1"/>
    <dgm:cxn modelId="{E8411783-8B07-4CD5-86BF-633024AF8B9E}" type="presParOf" srcId="{43F747B1-BEB9-4AA7-964C-1A5E68F31B21}" destId="{83F1D7D9-B371-452E-89E7-0D6419EF6D9C}" srcOrd="1" destOrd="0" presId="urn:microsoft.com/office/officeart/2005/8/layout/target1"/>
    <dgm:cxn modelId="{61A241E7-C006-4967-BC4B-A45395D733E2}" type="presParOf" srcId="{43F747B1-BEB9-4AA7-964C-1A5E68F31B21}" destId="{41020E5D-B44F-4B31-A021-05D689FBC230}" srcOrd="2" destOrd="0" presId="urn:microsoft.com/office/officeart/2005/8/layout/target1"/>
    <dgm:cxn modelId="{7BBD555B-71A8-4BF1-936A-F5D4597ACA78}" type="presParOf" srcId="{43F747B1-BEB9-4AA7-964C-1A5E68F31B21}" destId="{B3A8F01A-6CE7-43D8-BCE9-1E02B58D6EE6}" srcOrd="3" destOrd="0" presId="urn:microsoft.com/office/officeart/2005/8/layout/target1"/>
    <dgm:cxn modelId="{E52E4470-E596-4EAC-BFF7-7E1AFACA10B1}" type="presParOf" srcId="{43F747B1-BEB9-4AA7-964C-1A5E68F31B21}" destId="{8BE5CC9F-0EE3-47EE-9F60-30CC13F1FE78}" srcOrd="4" destOrd="0" presId="urn:microsoft.com/office/officeart/2005/8/layout/target1"/>
    <dgm:cxn modelId="{B7132DCF-7D9D-4EF5-BAF5-116BC53626C9}" type="presParOf" srcId="{43F747B1-BEB9-4AA7-964C-1A5E68F31B21}" destId="{C91256A2-DA30-4D06-A0AF-292003355CEE}" srcOrd="5" destOrd="0" presId="urn:microsoft.com/office/officeart/2005/8/layout/target1"/>
    <dgm:cxn modelId="{8340D6A0-5806-4137-991A-2964BD634A8C}" type="presParOf" srcId="{43F747B1-BEB9-4AA7-964C-1A5E68F31B21}" destId="{F8880ADE-9477-43E7-B93D-4486D95EEF32}" srcOrd="6" destOrd="0" presId="urn:microsoft.com/office/officeart/2005/8/layout/target1"/>
    <dgm:cxn modelId="{C1E84CFF-E792-40FB-86B5-0D718132020D}" type="presParOf" srcId="{43F747B1-BEB9-4AA7-964C-1A5E68F31B21}" destId="{31446AC1-E0CA-4DF5-8A00-64D972DE7C01}" srcOrd="7" destOrd="0" presId="urn:microsoft.com/office/officeart/2005/8/layout/target1"/>
    <dgm:cxn modelId="{F6772D7D-6790-4089-A7E3-7149D0891C4A}" type="presParOf" srcId="{43F747B1-BEB9-4AA7-964C-1A5E68F31B21}" destId="{4C44CDBE-226B-4795-8F74-D30BF3ED1C07}" srcOrd="8" destOrd="0" presId="urn:microsoft.com/office/officeart/2005/8/layout/target1"/>
    <dgm:cxn modelId="{8607A117-7AC0-4B34-B4F3-5B27A2AFE91E}" type="presParOf" srcId="{43F747B1-BEB9-4AA7-964C-1A5E68F31B21}" destId="{E2BEA85C-F266-4CEA-B0BE-BE920B6D3964}" srcOrd="9" destOrd="0" presId="urn:microsoft.com/office/officeart/2005/8/layout/target1"/>
    <dgm:cxn modelId="{659AA7A5-F139-4FE4-A374-D2DD70A3018F}" type="presParOf" srcId="{43F747B1-BEB9-4AA7-964C-1A5E68F31B21}" destId="{F8E95A39-7BA9-445A-9334-753837CB42FF}" srcOrd="10" destOrd="0" presId="urn:microsoft.com/office/officeart/2005/8/layout/target1"/>
    <dgm:cxn modelId="{C388F995-675D-493A-BFA1-0980AB3DB287}" type="presParOf" srcId="{43F747B1-BEB9-4AA7-964C-1A5E68F31B21}" destId="{5276A412-8B01-4D0B-AD59-7103F7F9CF57}" srcOrd="11" destOrd="0" presId="urn:microsoft.com/office/officeart/2005/8/layout/target1"/>
  </dgm:cxnLst>
  <dgm:bg/>
  <dgm:whole/>
</dgm:dataModel>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B6ACE-7404-417A-8A87-0F5BC769B2A2}" type="datetimeFigureOut">
              <a:rPr lang="en-US" smtClean="0"/>
              <a:pPr/>
              <a:t>6/27/2020</a:t>
            </a:fld>
            <a:endParaRPr lang="en-GB"/>
          </a:p>
        </p:txBody>
      </p:sp>
      <p:sp>
        <p:nvSpPr>
          <p:cNvPr id="4" name="Slide Image Placeholder 3"/>
          <p:cNvSpPr>
            <a:spLocks noGrp="1" noRot="1" noChangeAspect="1"/>
          </p:cNvSpPr>
          <p:nvPr>
            <p:ph type="sldImg" idx="2"/>
          </p:nvPr>
        </p:nvSpPr>
        <p:spPr>
          <a:xfrm>
            <a:off x="528638" y="685800"/>
            <a:ext cx="58007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54442-A13F-4668-BBC3-F639024C87B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1079926" rtl="0" eaLnBrk="1" latinLnBrk="0" hangingPunct="1">
      <a:defRPr sz="1400" kern="1200">
        <a:solidFill>
          <a:schemeClr val="tx1"/>
        </a:solidFill>
        <a:latin typeface="+mn-lt"/>
        <a:ea typeface="+mn-ea"/>
        <a:cs typeface="+mn-cs"/>
      </a:defRPr>
    </a:lvl1pPr>
    <a:lvl2pPr marL="539964" algn="l" defTabSz="1079926" rtl="0" eaLnBrk="1" latinLnBrk="0" hangingPunct="1">
      <a:defRPr sz="1400" kern="1200">
        <a:solidFill>
          <a:schemeClr val="tx1"/>
        </a:solidFill>
        <a:latin typeface="+mn-lt"/>
        <a:ea typeface="+mn-ea"/>
        <a:cs typeface="+mn-cs"/>
      </a:defRPr>
    </a:lvl2pPr>
    <a:lvl3pPr marL="1079926" algn="l" defTabSz="1079926" rtl="0" eaLnBrk="1" latinLnBrk="0" hangingPunct="1">
      <a:defRPr sz="1400" kern="1200">
        <a:solidFill>
          <a:schemeClr val="tx1"/>
        </a:solidFill>
        <a:latin typeface="+mn-lt"/>
        <a:ea typeface="+mn-ea"/>
        <a:cs typeface="+mn-cs"/>
      </a:defRPr>
    </a:lvl3pPr>
    <a:lvl4pPr marL="1619890" algn="l" defTabSz="1079926" rtl="0" eaLnBrk="1" latinLnBrk="0" hangingPunct="1">
      <a:defRPr sz="1400" kern="1200">
        <a:solidFill>
          <a:schemeClr val="tx1"/>
        </a:solidFill>
        <a:latin typeface="+mn-lt"/>
        <a:ea typeface="+mn-ea"/>
        <a:cs typeface="+mn-cs"/>
      </a:defRPr>
    </a:lvl4pPr>
    <a:lvl5pPr marL="2159854" algn="l" defTabSz="1079926" rtl="0" eaLnBrk="1" latinLnBrk="0" hangingPunct="1">
      <a:defRPr sz="1400" kern="1200">
        <a:solidFill>
          <a:schemeClr val="tx1"/>
        </a:solidFill>
        <a:latin typeface="+mn-lt"/>
        <a:ea typeface="+mn-ea"/>
        <a:cs typeface="+mn-cs"/>
      </a:defRPr>
    </a:lvl5pPr>
    <a:lvl6pPr marL="2699818" algn="l" defTabSz="1079926" rtl="0" eaLnBrk="1" latinLnBrk="0" hangingPunct="1">
      <a:defRPr sz="1400" kern="1200">
        <a:solidFill>
          <a:schemeClr val="tx1"/>
        </a:solidFill>
        <a:latin typeface="+mn-lt"/>
        <a:ea typeface="+mn-ea"/>
        <a:cs typeface="+mn-cs"/>
      </a:defRPr>
    </a:lvl6pPr>
    <a:lvl7pPr marL="3239781" algn="l" defTabSz="1079926" rtl="0" eaLnBrk="1" latinLnBrk="0" hangingPunct="1">
      <a:defRPr sz="1400" kern="1200">
        <a:solidFill>
          <a:schemeClr val="tx1"/>
        </a:solidFill>
        <a:latin typeface="+mn-lt"/>
        <a:ea typeface="+mn-ea"/>
        <a:cs typeface="+mn-cs"/>
      </a:defRPr>
    </a:lvl7pPr>
    <a:lvl8pPr marL="3779745" algn="l" defTabSz="1079926" rtl="0" eaLnBrk="1" latinLnBrk="0" hangingPunct="1">
      <a:defRPr sz="1400" kern="1200">
        <a:solidFill>
          <a:schemeClr val="tx1"/>
        </a:solidFill>
        <a:latin typeface="+mn-lt"/>
        <a:ea typeface="+mn-ea"/>
        <a:cs typeface="+mn-cs"/>
      </a:defRPr>
    </a:lvl8pPr>
    <a:lvl9pPr marL="4319708" algn="l" defTabSz="10799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6</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27</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28</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29</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30</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85800"/>
            <a:ext cx="58007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064" y="2181224"/>
            <a:ext cx="10098723" cy="1505074"/>
          </a:xfrm>
        </p:spPr>
        <p:txBody>
          <a:bodyPr/>
          <a:lstStyle/>
          <a:p>
            <a:r>
              <a:rPr lang="en-US" smtClean="0"/>
              <a:t>Click to edit Master title style</a:t>
            </a:r>
            <a:endParaRPr lang="en-GB"/>
          </a:p>
        </p:txBody>
      </p:sp>
      <p:sp>
        <p:nvSpPr>
          <p:cNvPr id="3" name="Subtitle 2"/>
          <p:cNvSpPr>
            <a:spLocks noGrp="1"/>
          </p:cNvSpPr>
          <p:nvPr>
            <p:ph type="subTitle" idx="1"/>
          </p:nvPr>
        </p:nvSpPr>
        <p:spPr>
          <a:xfrm>
            <a:off x="1782128" y="3978858"/>
            <a:ext cx="8316595" cy="1794387"/>
          </a:xfrm>
        </p:spPr>
        <p:txBody>
          <a:bodyPr/>
          <a:lstStyle>
            <a:lvl1pPr marL="0" indent="0" algn="ctr">
              <a:buNone/>
              <a:defRPr>
                <a:solidFill>
                  <a:schemeClr val="tx1">
                    <a:tint val="75000"/>
                  </a:schemeClr>
                </a:solidFill>
              </a:defRPr>
            </a:lvl1pPr>
            <a:lvl2pPr marL="539872" indent="0" algn="ctr">
              <a:buNone/>
              <a:defRPr>
                <a:solidFill>
                  <a:schemeClr val="tx1">
                    <a:tint val="75000"/>
                  </a:schemeClr>
                </a:solidFill>
              </a:defRPr>
            </a:lvl2pPr>
            <a:lvl3pPr marL="1079741" indent="0" algn="ctr">
              <a:buNone/>
              <a:defRPr>
                <a:solidFill>
                  <a:schemeClr val="tx1">
                    <a:tint val="75000"/>
                  </a:schemeClr>
                </a:solidFill>
              </a:defRPr>
            </a:lvl3pPr>
            <a:lvl4pPr marL="1619611" indent="0" algn="ctr">
              <a:buNone/>
              <a:defRPr>
                <a:solidFill>
                  <a:schemeClr val="tx1">
                    <a:tint val="75000"/>
                  </a:schemeClr>
                </a:solidFill>
              </a:defRPr>
            </a:lvl4pPr>
            <a:lvl5pPr marL="2159483" indent="0" algn="ctr">
              <a:buNone/>
              <a:defRPr>
                <a:solidFill>
                  <a:schemeClr val="tx1">
                    <a:tint val="75000"/>
                  </a:schemeClr>
                </a:solidFill>
              </a:defRPr>
            </a:lvl5pPr>
            <a:lvl6pPr marL="2699355" indent="0" algn="ctr">
              <a:buNone/>
              <a:defRPr>
                <a:solidFill>
                  <a:schemeClr val="tx1">
                    <a:tint val="75000"/>
                  </a:schemeClr>
                </a:solidFill>
              </a:defRPr>
            </a:lvl6pPr>
            <a:lvl7pPr marL="3239224" indent="0" algn="ctr">
              <a:buNone/>
              <a:defRPr>
                <a:solidFill>
                  <a:schemeClr val="tx1">
                    <a:tint val="75000"/>
                  </a:schemeClr>
                </a:solidFill>
              </a:defRPr>
            </a:lvl7pPr>
            <a:lvl8pPr marL="3779096" indent="0" algn="ctr">
              <a:buNone/>
              <a:defRPr>
                <a:solidFill>
                  <a:schemeClr val="tx1">
                    <a:tint val="75000"/>
                  </a:schemeClr>
                </a:solidFill>
              </a:defRPr>
            </a:lvl8pPr>
            <a:lvl9pPr marL="431896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83BD6D-C1D8-4582-8681-2F4CF3A6F2F6}" type="datetimeFigureOut">
              <a:rPr lang="en-US" smtClean="0"/>
              <a:pPr/>
              <a:t>6/27/2020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83BD6D-C1D8-4582-8681-2F4CF3A6F2F6}" type="datetimeFigureOut">
              <a:rPr lang="en-US" smtClean="0"/>
              <a:pPr/>
              <a:t>6/27/2020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754119" y="352705"/>
            <a:ext cx="4579078" cy="75172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16886" y="352705"/>
            <a:ext cx="13539219" cy="7517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83BD6D-C1D8-4582-8681-2F4CF3A6F2F6}" type="datetimeFigureOut">
              <a:rPr lang="en-US" smtClean="0"/>
              <a:pPr/>
              <a:t>6/27/2020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83BD6D-C1D8-4582-8681-2F4CF3A6F2F6}" type="datetimeFigureOut">
              <a:rPr lang="en-US" smtClean="0"/>
              <a:pPr/>
              <a:t>6/27/2020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505" y="4511974"/>
            <a:ext cx="10098723" cy="1394551"/>
          </a:xfrm>
        </p:spPr>
        <p:txBody>
          <a:bodyPr anchor="t"/>
          <a:lstStyle>
            <a:lvl1pPr algn="l">
              <a:defRPr sz="4800" b="1" cap="all"/>
            </a:lvl1pPr>
          </a:lstStyle>
          <a:p>
            <a:r>
              <a:rPr lang="en-US" smtClean="0"/>
              <a:t>Click to edit Master title style</a:t>
            </a:r>
            <a:endParaRPr lang="en-GB"/>
          </a:p>
        </p:txBody>
      </p:sp>
      <p:sp>
        <p:nvSpPr>
          <p:cNvPr id="3" name="Text Placeholder 2"/>
          <p:cNvSpPr>
            <a:spLocks noGrp="1"/>
          </p:cNvSpPr>
          <p:nvPr>
            <p:ph type="body" idx="1"/>
          </p:nvPr>
        </p:nvSpPr>
        <p:spPr>
          <a:xfrm>
            <a:off x="938505" y="2976021"/>
            <a:ext cx="10098723" cy="1535955"/>
          </a:xfrm>
        </p:spPr>
        <p:txBody>
          <a:bodyPr anchor="b"/>
          <a:lstStyle>
            <a:lvl1pPr marL="0" indent="0">
              <a:buNone/>
              <a:defRPr sz="2300">
                <a:solidFill>
                  <a:schemeClr val="tx1">
                    <a:tint val="75000"/>
                  </a:schemeClr>
                </a:solidFill>
              </a:defRPr>
            </a:lvl1pPr>
            <a:lvl2pPr marL="539872" indent="0">
              <a:buNone/>
              <a:defRPr sz="2100">
                <a:solidFill>
                  <a:schemeClr val="tx1">
                    <a:tint val="75000"/>
                  </a:schemeClr>
                </a:solidFill>
              </a:defRPr>
            </a:lvl2pPr>
            <a:lvl3pPr marL="1079741" indent="0">
              <a:buNone/>
              <a:defRPr sz="1900">
                <a:solidFill>
                  <a:schemeClr val="tx1">
                    <a:tint val="75000"/>
                  </a:schemeClr>
                </a:solidFill>
              </a:defRPr>
            </a:lvl3pPr>
            <a:lvl4pPr marL="1619611" indent="0">
              <a:buNone/>
              <a:defRPr sz="1600">
                <a:solidFill>
                  <a:schemeClr val="tx1">
                    <a:tint val="75000"/>
                  </a:schemeClr>
                </a:solidFill>
              </a:defRPr>
            </a:lvl4pPr>
            <a:lvl5pPr marL="2159483" indent="0">
              <a:buNone/>
              <a:defRPr sz="1600">
                <a:solidFill>
                  <a:schemeClr val="tx1">
                    <a:tint val="75000"/>
                  </a:schemeClr>
                </a:solidFill>
              </a:defRPr>
            </a:lvl5pPr>
            <a:lvl6pPr marL="2699355" indent="0">
              <a:buNone/>
              <a:defRPr sz="1600">
                <a:solidFill>
                  <a:schemeClr val="tx1">
                    <a:tint val="75000"/>
                  </a:schemeClr>
                </a:solidFill>
              </a:defRPr>
            </a:lvl6pPr>
            <a:lvl7pPr marL="3239224" indent="0">
              <a:buNone/>
              <a:defRPr sz="1600">
                <a:solidFill>
                  <a:schemeClr val="tx1">
                    <a:tint val="75000"/>
                  </a:schemeClr>
                </a:solidFill>
              </a:defRPr>
            </a:lvl7pPr>
            <a:lvl8pPr marL="3779096" indent="0">
              <a:buNone/>
              <a:defRPr sz="1600">
                <a:solidFill>
                  <a:schemeClr val="tx1">
                    <a:tint val="75000"/>
                  </a:schemeClr>
                </a:solidFill>
              </a:defRPr>
            </a:lvl8pPr>
            <a:lvl9pPr marL="431896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3BD6D-C1D8-4582-8681-2F4CF3A6F2F6}" type="datetimeFigureOut">
              <a:rPr lang="en-US" smtClean="0"/>
              <a:pPr/>
              <a:t>6/27/2020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16886" y="2056070"/>
            <a:ext cx="9059148" cy="5813877"/>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274049" y="2056070"/>
            <a:ext cx="9059148" cy="5813877"/>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83BD6D-C1D8-4582-8681-2F4CF3A6F2F6}" type="datetimeFigureOut">
              <a:rPr lang="en-US" smtClean="0"/>
              <a:pPr/>
              <a:t>6/27/2020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043" y="281186"/>
            <a:ext cx="10692765" cy="117025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94043" y="1571714"/>
            <a:ext cx="5249439" cy="655015"/>
          </a:xfrm>
        </p:spPr>
        <p:txBody>
          <a:bodyPr anchor="b"/>
          <a:lstStyle>
            <a:lvl1pPr marL="0" indent="0">
              <a:buNone/>
              <a:defRPr sz="2800" b="1"/>
            </a:lvl1pPr>
            <a:lvl2pPr marL="539872" indent="0">
              <a:buNone/>
              <a:defRPr sz="2300" b="1"/>
            </a:lvl2pPr>
            <a:lvl3pPr marL="1079741" indent="0">
              <a:buNone/>
              <a:defRPr sz="2100" b="1"/>
            </a:lvl3pPr>
            <a:lvl4pPr marL="1619611" indent="0">
              <a:buNone/>
              <a:defRPr sz="1900" b="1"/>
            </a:lvl4pPr>
            <a:lvl5pPr marL="2159483" indent="0">
              <a:buNone/>
              <a:defRPr sz="1900" b="1"/>
            </a:lvl5pPr>
            <a:lvl6pPr marL="2699355" indent="0">
              <a:buNone/>
              <a:defRPr sz="1900" b="1"/>
            </a:lvl6pPr>
            <a:lvl7pPr marL="3239224" indent="0">
              <a:buNone/>
              <a:defRPr sz="1900" b="1"/>
            </a:lvl7pPr>
            <a:lvl8pPr marL="3779096" indent="0">
              <a:buNone/>
              <a:defRPr sz="1900" b="1"/>
            </a:lvl8pPr>
            <a:lvl9pPr marL="431896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94043" y="2226732"/>
            <a:ext cx="5249439" cy="4045497"/>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035311" y="1571714"/>
            <a:ext cx="5251501" cy="655015"/>
          </a:xfrm>
        </p:spPr>
        <p:txBody>
          <a:bodyPr anchor="b"/>
          <a:lstStyle>
            <a:lvl1pPr marL="0" indent="0">
              <a:buNone/>
              <a:defRPr sz="2800" b="1"/>
            </a:lvl1pPr>
            <a:lvl2pPr marL="539872" indent="0">
              <a:buNone/>
              <a:defRPr sz="2300" b="1"/>
            </a:lvl2pPr>
            <a:lvl3pPr marL="1079741" indent="0">
              <a:buNone/>
              <a:defRPr sz="2100" b="1"/>
            </a:lvl3pPr>
            <a:lvl4pPr marL="1619611" indent="0">
              <a:buNone/>
              <a:defRPr sz="1900" b="1"/>
            </a:lvl4pPr>
            <a:lvl5pPr marL="2159483" indent="0">
              <a:buNone/>
              <a:defRPr sz="1900" b="1"/>
            </a:lvl5pPr>
            <a:lvl6pPr marL="2699355" indent="0">
              <a:buNone/>
              <a:defRPr sz="1900" b="1"/>
            </a:lvl6pPr>
            <a:lvl7pPr marL="3239224" indent="0">
              <a:buNone/>
              <a:defRPr sz="1900" b="1"/>
            </a:lvl7pPr>
            <a:lvl8pPr marL="3779096" indent="0">
              <a:buNone/>
              <a:defRPr sz="1900" b="1"/>
            </a:lvl8pPr>
            <a:lvl9pPr marL="431896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035311" y="2226732"/>
            <a:ext cx="5251501" cy="4045497"/>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83BD6D-C1D8-4582-8681-2F4CF3A6F2F6}" type="datetimeFigureOut">
              <a:rPr lang="en-US" smtClean="0"/>
              <a:pPr/>
              <a:t>6/27/2020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83BD6D-C1D8-4582-8681-2F4CF3A6F2F6}" type="datetimeFigureOut">
              <a:rPr lang="en-US" smtClean="0"/>
              <a:pPr/>
              <a:t>6/27/2020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3BD6D-C1D8-4582-8681-2F4CF3A6F2F6}" type="datetimeFigureOut">
              <a:rPr lang="en-US" smtClean="0"/>
              <a:pPr/>
              <a:t>6/27/2020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048" y="279561"/>
            <a:ext cx="3908718" cy="1189756"/>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645083" y="279564"/>
            <a:ext cx="6641725" cy="5992667"/>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94048" y="1469320"/>
            <a:ext cx="3908718" cy="4802911"/>
          </a:xfrm>
        </p:spPr>
        <p:txBody>
          <a:bodyPr/>
          <a:lstStyle>
            <a:lvl1pPr marL="0" indent="0">
              <a:buNone/>
              <a:defRPr sz="1600"/>
            </a:lvl1pPr>
            <a:lvl2pPr marL="539872" indent="0">
              <a:buNone/>
              <a:defRPr sz="1400"/>
            </a:lvl2pPr>
            <a:lvl3pPr marL="1079741" indent="0">
              <a:buNone/>
              <a:defRPr sz="1200"/>
            </a:lvl3pPr>
            <a:lvl4pPr marL="1619611" indent="0">
              <a:buNone/>
              <a:defRPr sz="1100"/>
            </a:lvl4pPr>
            <a:lvl5pPr marL="2159483" indent="0">
              <a:buNone/>
              <a:defRPr sz="1100"/>
            </a:lvl5pPr>
            <a:lvl6pPr marL="2699355" indent="0">
              <a:buNone/>
              <a:defRPr sz="1100"/>
            </a:lvl6pPr>
            <a:lvl7pPr marL="3239224" indent="0">
              <a:buNone/>
              <a:defRPr sz="1100"/>
            </a:lvl7pPr>
            <a:lvl8pPr marL="3779096" indent="0">
              <a:buNone/>
              <a:defRPr sz="1100"/>
            </a:lvl8pPr>
            <a:lvl9pPr marL="431896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3BD6D-C1D8-4582-8681-2F4CF3A6F2F6}" type="datetimeFigureOut">
              <a:rPr lang="en-US" smtClean="0"/>
              <a:pPr/>
              <a:t>6/27/2020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731" y="4915059"/>
            <a:ext cx="7128510" cy="580250"/>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328731" y="627385"/>
            <a:ext cx="7128510" cy="4212908"/>
          </a:xfrm>
        </p:spPr>
        <p:txBody>
          <a:bodyPr/>
          <a:lstStyle>
            <a:lvl1pPr marL="0" indent="0">
              <a:buNone/>
              <a:defRPr sz="3800"/>
            </a:lvl1pPr>
            <a:lvl2pPr marL="539872" indent="0">
              <a:buNone/>
              <a:defRPr sz="3300"/>
            </a:lvl2pPr>
            <a:lvl3pPr marL="1079741" indent="0">
              <a:buNone/>
              <a:defRPr sz="2800"/>
            </a:lvl3pPr>
            <a:lvl4pPr marL="1619611" indent="0">
              <a:buNone/>
              <a:defRPr sz="2300"/>
            </a:lvl4pPr>
            <a:lvl5pPr marL="2159483" indent="0">
              <a:buNone/>
              <a:defRPr sz="2300"/>
            </a:lvl5pPr>
            <a:lvl6pPr marL="2699355" indent="0">
              <a:buNone/>
              <a:defRPr sz="2300"/>
            </a:lvl6pPr>
            <a:lvl7pPr marL="3239224" indent="0">
              <a:buNone/>
              <a:defRPr sz="2300"/>
            </a:lvl7pPr>
            <a:lvl8pPr marL="3779096" indent="0">
              <a:buNone/>
              <a:defRPr sz="2300"/>
            </a:lvl8pPr>
            <a:lvl9pPr marL="4318966" indent="0">
              <a:buNone/>
              <a:defRPr sz="2300"/>
            </a:lvl9pPr>
          </a:lstStyle>
          <a:p>
            <a:endParaRPr lang="en-GB"/>
          </a:p>
        </p:txBody>
      </p:sp>
      <p:sp>
        <p:nvSpPr>
          <p:cNvPr id="4" name="Text Placeholder 3"/>
          <p:cNvSpPr>
            <a:spLocks noGrp="1"/>
          </p:cNvSpPr>
          <p:nvPr>
            <p:ph type="body" sz="half" idx="2"/>
          </p:nvPr>
        </p:nvSpPr>
        <p:spPr>
          <a:xfrm>
            <a:off x="2328731" y="5495310"/>
            <a:ext cx="7128510" cy="824052"/>
          </a:xfrm>
        </p:spPr>
        <p:txBody>
          <a:bodyPr/>
          <a:lstStyle>
            <a:lvl1pPr marL="0" indent="0">
              <a:buNone/>
              <a:defRPr sz="1600"/>
            </a:lvl1pPr>
            <a:lvl2pPr marL="539872" indent="0">
              <a:buNone/>
              <a:defRPr sz="1400"/>
            </a:lvl2pPr>
            <a:lvl3pPr marL="1079741" indent="0">
              <a:buNone/>
              <a:defRPr sz="1200"/>
            </a:lvl3pPr>
            <a:lvl4pPr marL="1619611" indent="0">
              <a:buNone/>
              <a:defRPr sz="1100"/>
            </a:lvl4pPr>
            <a:lvl5pPr marL="2159483" indent="0">
              <a:buNone/>
              <a:defRPr sz="1100"/>
            </a:lvl5pPr>
            <a:lvl6pPr marL="2699355" indent="0">
              <a:buNone/>
              <a:defRPr sz="1100"/>
            </a:lvl6pPr>
            <a:lvl7pPr marL="3239224" indent="0">
              <a:buNone/>
              <a:defRPr sz="1100"/>
            </a:lvl7pPr>
            <a:lvl8pPr marL="3779096" indent="0">
              <a:buNone/>
              <a:defRPr sz="1100"/>
            </a:lvl8pPr>
            <a:lvl9pPr marL="431896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3BD6D-C1D8-4582-8681-2F4CF3A6F2F6}" type="datetimeFigureOut">
              <a:rPr lang="en-US" smtClean="0"/>
              <a:pPr/>
              <a:t>6/27/2020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30CE3-679D-4CD8-BA0A-2D345D8BDA0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43" y="281186"/>
            <a:ext cx="10692765" cy="1170252"/>
          </a:xfrm>
          <a:prstGeom prst="rect">
            <a:avLst/>
          </a:prstGeom>
        </p:spPr>
        <p:txBody>
          <a:bodyPr vert="horz" lIns="107973" tIns="53987" rIns="107973" bIns="53987"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94043" y="1638357"/>
            <a:ext cx="10692765" cy="4633874"/>
          </a:xfrm>
          <a:prstGeom prst="rect">
            <a:avLst/>
          </a:prstGeom>
        </p:spPr>
        <p:txBody>
          <a:bodyPr vert="horz" lIns="107973" tIns="53987" rIns="107973" bIns="539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94043" y="6507906"/>
            <a:ext cx="2772198" cy="373831"/>
          </a:xfrm>
          <a:prstGeom prst="rect">
            <a:avLst/>
          </a:prstGeom>
        </p:spPr>
        <p:txBody>
          <a:bodyPr vert="horz" lIns="107973" tIns="53987" rIns="107973" bIns="53987" rtlCol="0" anchor="ctr"/>
          <a:lstStyle>
            <a:lvl1pPr algn="l">
              <a:defRPr sz="1400">
                <a:solidFill>
                  <a:schemeClr val="tx1">
                    <a:tint val="75000"/>
                  </a:schemeClr>
                </a:solidFill>
              </a:defRPr>
            </a:lvl1pPr>
          </a:lstStyle>
          <a:p>
            <a:fld id="{B583BD6D-C1D8-4582-8681-2F4CF3A6F2F6}" type="datetimeFigureOut">
              <a:rPr lang="en-US" smtClean="0"/>
              <a:pPr/>
              <a:t>6/27/2020</a:t>
            </a:fld>
            <a:endParaRPr lang="en-GB"/>
          </a:p>
        </p:txBody>
      </p:sp>
      <p:sp>
        <p:nvSpPr>
          <p:cNvPr id="5" name="Footer Placeholder 4"/>
          <p:cNvSpPr>
            <a:spLocks noGrp="1"/>
          </p:cNvSpPr>
          <p:nvPr>
            <p:ph type="ftr" sz="quarter" idx="3"/>
          </p:nvPr>
        </p:nvSpPr>
        <p:spPr>
          <a:xfrm>
            <a:off x="4059291" y="6507906"/>
            <a:ext cx="3762269" cy="373831"/>
          </a:xfrm>
          <a:prstGeom prst="rect">
            <a:avLst/>
          </a:prstGeom>
        </p:spPr>
        <p:txBody>
          <a:bodyPr vert="horz" lIns="107973" tIns="53987" rIns="107973" bIns="53987" rtlCol="0" anchor="ctr"/>
          <a:lstStyle>
            <a:lvl1pPr algn="ctr">
              <a:defRPr sz="1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14609" y="6507906"/>
            <a:ext cx="2772198" cy="373831"/>
          </a:xfrm>
          <a:prstGeom prst="rect">
            <a:avLst/>
          </a:prstGeom>
        </p:spPr>
        <p:txBody>
          <a:bodyPr vert="horz" lIns="107973" tIns="53987" rIns="107973" bIns="53987" rtlCol="0" anchor="ctr"/>
          <a:lstStyle>
            <a:lvl1pPr algn="r">
              <a:defRPr sz="1400">
                <a:solidFill>
                  <a:schemeClr val="tx1">
                    <a:tint val="75000"/>
                  </a:schemeClr>
                </a:solidFill>
              </a:defRPr>
            </a:lvl1pPr>
          </a:lstStyle>
          <a:p>
            <a:fld id="{68F30CE3-679D-4CD8-BA0A-2D345D8BDA0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1079741" rtl="0" eaLnBrk="1" latinLnBrk="0" hangingPunct="1">
        <a:spcBef>
          <a:spcPct val="0"/>
        </a:spcBef>
        <a:buNone/>
        <a:defRPr sz="5200" kern="1200">
          <a:solidFill>
            <a:schemeClr val="tx1"/>
          </a:solidFill>
          <a:latin typeface="+mj-lt"/>
          <a:ea typeface="+mj-ea"/>
          <a:cs typeface="+mj-cs"/>
        </a:defRPr>
      </a:lvl1pPr>
    </p:titleStyle>
    <p:bodyStyle>
      <a:lvl1pPr marL="404905" indent="-404905" algn="l" defTabSz="1079741"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7289" indent="-337418" algn="l" defTabSz="107974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9677" indent="-269936" algn="l" defTabSz="107974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89547" indent="-269936" algn="l" defTabSz="1079741"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29419" indent="-269936" algn="l" defTabSz="1079741"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69289" indent="-269936" algn="l" defTabSz="107974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509160" indent="-269936" algn="l" defTabSz="107974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49032" indent="-269936" algn="l" defTabSz="107974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88904" indent="-269936" algn="l" defTabSz="107974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9741" rtl="0" eaLnBrk="1" latinLnBrk="0" hangingPunct="1">
        <a:defRPr sz="2100" kern="1200">
          <a:solidFill>
            <a:schemeClr val="tx1"/>
          </a:solidFill>
          <a:latin typeface="+mn-lt"/>
          <a:ea typeface="+mn-ea"/>
          <a:cs typeface="+mn-cs"/>
        </a:defRPr>
      </a:lvl1pPr>
      <a:lvl2pPr marL="539872" algn="l" defTabSz="1079741" rtl="0" eaLnBrk="1" latinLnBrk="0" hangingPunct="1">
        <a:defRPr sz="2100" kern="1200">
          <a:solidFill>
            <a:schemeClr val="tx1"/>
          </a:solidFill>
          <a:latin typeface="+mn-lt"/>
          <a:ea typeface="+mn-ea"/>
          <a:cs typeface="+mn-cs"/>
        </a:defRPr>
      </a:lvl2pPr>
      <a:lvl3pPr marL="1079741" algn="l" defTabSz="1079741" rtl="0" eaLnBrk="1" latinLnBrk="0" hangingPunct="1">
        <a:defRPr sz="2100" kern="1200">
          <a:solidFill>
            <a:schemeClr val="tx1"/>
          </a:solidFill>
          <a:latin typeface="+mn-lt"/>
          <a:ea typeface="+mn-ea"/>
          <a:cs typeface="+mn-cs"/>
        </a:defRPr>
      </a:lvl3pPr>
      <a:lvl4pPr marL="1619611" algn="l" defTabSz="1079741" rtl="0" eaLnBrk="1" latinLnBrk="0" hangingPunct="1">
        <a:defRPr sz="2100" kern="1200">
          <a:solidFill>
            <a:schemeClr val="tx1"/>
          </a:solidFill>
          <a:latin typeface="+mn-lt"/>
          <a:ea typeface="+mn-ea"/>
          <a:cs typeface="+mn-cs"/>
        </a:defRPr>
      </a:lvl4pPr>
      <a:lvl5pPr marL="2159483" algn="l" defTabSz="1079741" rtl="0" eaLnBrk="1" latinLnBrk="0" hangingPunct="1">
        <a:defRPr sz="2100" kern="1200">
          <a:solidFill>
            <a:schemeClr val="tx1"/>
          </a:solidFill>
          <a:latin typeface="+mn-lt"/>
          <a:ea typeface="+mn-ea"/>
          <a:cs typeface="+mn-cs"/>
        </a:defRPr>
      </a:lvl5pPr>
      <a:lvl6pPr marL="2699355" algn="l" defTabSz="1079741" rtl="0" eaLnBrk="1" latinLnBrk="0" hangingPunct="1">
        <a:defRPr sz="2100" kern="1200">
          <a:solidFill>
            <a:schemeClr val="tx1"/>
          </a:solidFill>
          <a:latin typeface="+mn-lt"/>
          <a:ea typeface="+mn-ea"/>
          <a:cs typeface="+mn-cs"/>
        </a:defRPr>
      </a:lvl6pPr>
      <a:lvl7pPr marL="3239224" algn="l" defTabSz="1079741" rtl="0" eaLnBrk="1" latinLnBrk="0" hangingPunct="1">
        <a:defRPr sz="2100" kern="1200">
          <a:solidFill>
            <a:schemeClr val="tx1"/>
          </a:solidFill>
          <a:latin typeface="+mn-lt"/>
          <a:ea typeface="+mn-ea"/>
          <a:cs typeface="+mn-cs"/>
        </a:defRPr>
      </a:lvl7pPr>
      <a:lvl8pPr marL="3779096" algn="l" defTabSz="1079741" rtl="0" eaLnBrk="1" latinLnBrk="0" hangingPunct="1">
        <a:defRPr sz="2100" kern="1200">
          <a:solidFill>
            <a:schemeClr val="tx1"/>
          </a:solidFill>
          <a:latin typeface="+mn-lt"/>
          <a:ea typeface="+mn-ea"/>
          <a:cs typeface="+mn-cs"/>
        </a:defRPr>
      </a:lvl8pPr>
      <a:lvl9pPr marL="4318966" algn="l" defTabSz="107974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bn.wikipedia.org/wiki/%E0%A6%AA%E0%A6%BE%E0%A6%A5%E0%A6%B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bn.wikipedia.org/w/index.php?title=Hominins&amp;action=edit&amp;redlink=1" TargetMode="External"/><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bn.wikipedia.org/wiki/%E0%A6%AA%E0%A7%8D%E0%A6%B2%E0%A6%BE%E0%A6%87%E0%A6%B8%E0%A7%8D%E0%A6%9F%E0%A7%8B%E0%A6%B8%E0%A6%BF%E0%A6%A8" TargetMode="External"/><Relationship Id="rId5" Type="http://schemas.openxmlformats.org/officeDocument/2006/relationships/hyperlink" Target="https://bn.wikipedia.org/wiki/BP" TargetMode="External"/><Relationship Id="rId4" Type="http://schemas.openxmlformats.org/officeDocument/2006/relationships/hyperlink" Target="https://bn.wikipedia.org/w/index.php?title=Australopithecines&amp;action=edit&amp;redlink=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n.wikipedia.org/wiki/%E0%A6%AA%E0%A7%8D%E0%A6%B0%E0%A6%BE%E0%A6%9A%E0%A7%80%E0%A6%A8_%E0%A6%AA%E0%A7%8D%E0%A6%B0%E0%A6%B8%E0%A7%8D%E0%A6%A4%E0%A6%B0_%E0%A6%AF%E0%A7%81%E0%A6%97"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bn.wikipedia.org/wiki/%E0%A6%A8%E0%A6%BF%E0%A6%93%E0%A6%B2%E0%A6%BF%E0%A6%A5%E0%A6%BF%E0%A6%95" TargetMode="External"/><Relationship Id="rId5" Type="http://schemas.openxmlformats.org/officeDocument/2006/relationships/hyperlink" Target="https://bn.wikipedia.org/wiki/%E0%A6%A8%E0%A6%AC%E0%A7%8D%E0%A6%AF_%E0%A6%AA%E0%A7%8D%E0%A6%B0%E0%A6%B8%E0%A7%8D%E0%A6%A4%E0%A6%B0_%E0%A6%AF%E0%A7%81%E0%A6%97" TargetMode="External"/><Relationship Id="rId4" Type="http://schemas.openxmlformats.org/officeDocument/2006/relationships/hyperlink" Target="https://bn.wikipedia.org/wiki/%E0%A6%AA%E0%A7%8D%E0%A6%AF%E0%A6%BE%E0%A6%B2%E0%A6%BF%E0%A6%93%E0%A6%B2%E0%A6%BF%E0%A6%A5%E0%A6%BF%E0%A6%95"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bn.wikipedia.org/wiki/%E0%A6%B2%E0%A7%8C%E0%A6%B9_%E0%A6%AF%E0%A7%81%E0%A6%97" TargetMode="External"/><Relationship Id="rId3" Type="http://schemas.openxmlformats.org/officeDocument/2006/relationships/hyperlink" Target="https://bn.wikipedia.org/wiki/%E0%A6%B9%E0%A6%B2%E0%A7%8B%E0%A6%B8%E0%A6%BF%E0%A6%A8" TargetMode="External"/><Relationship Id="rId7" Type="http://schemas.openxmlformats.org/officeDocument/2006/relationships/hyperlink" Target="https://bn.wikipedia.org/wiki/%E0%A6%A4%E0%A6%BE%E0%A6%AE%E0%A7%8D%E0%A6%B0_%E0%A6%AF%E0%A7%81%E0%A6%9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bn.wikipedia.org/wiki/%E0%A6%AC%E0%A7%8D%E0%A6%B0%E0%A7%8B%E0%A6%9E%E0%A7%8D%E0%A6%9C_%E0%A6%AF%E0%A7%81%E0%A6%97" TargetMode="External"/><Relationship Id="rId5" Type="http://schemas.openxmlformats.org/officeDocument/2006/relationships/hyperlink" Target="https://bn.wikipedia.org/w/index.php?title=%E0%A6%A8%E0%A6%AC%E0%A6%AA%E0%A6%B2%E0%A7%80%E0%A6%AF%E0%A6%BC_%E0%A6%AC%E0%A6%BF%E0%A6%AA%E0%A7%8D%E0%A6%B2%E0%A6%AC&amp;action=edit&amp;redlink=1" TargetMode="External"/><Relationship Id="rId4" Type="http://schemas.openxmlformats.org/officeDocument/2006/relationships/hyperlink" Target="https://bn.wikipedia.org/w/index.php?title=%E0%A6%8F%E0%A6%AA%E0%A6%BF%E0%A6%AA%E0%A7%8D%E0%A6%AF%E0%A6%BE%E0%A6%B2%E0%A6%BF%E0%A6%93%E0%A6%B2%E0%A6%BF%E0%A6%A5%E0%A6%BF%E0%A6%95&amp;action=edit&amp;redlink=1" TargetMode="External"/><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gif"/><Relationship Id="rId4" Type="http://schemas.openxmlformats.org/officeDocument/2006/relationships/image" Target="../media/image47.gif"/></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4.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 Animation.gif"/>
          <p:cNvPicPr>
            <a:picLocks noChangeAspect="1"/>
          </p:cNvPicPr>
          <p:nvPr/>
        </p:nvPicPr>
        <p:blipFill>
          <a:blip r:embed="rId2"/>
          <a:stretch>
            <a:fillRect/>
          </a:stretch>
        </p:blipFill>
        <p:spPr>
          <a:xfrm>
            <a:off x="795990" y="1645263"/>
            <a:ext cx="9792635" cy="4974650"/>
          </a:xfrm>
          <a:prstGeom prst="rect">
            <a:avLst/>
          </a:prstGeom>
        </p:spPr>
      </p:pic>
      <p:sp>
        <p:nvSpPr>
          <p:cNvPr id="7" name="TextBox 6"/>
          <p:cNvSpPr txBox="1"/>
          <p:nvPr/>
        </p:nvSpPr>
        <p:spPr>
          <a:xfrm>
            <a:off x="4187825" y="310356"/>
            <a:ext cx="3988382" cy="1226080"/>
          </a:xfrm>
          <a:prstGeom prst="rect">
            <a:avLst/>
          </a:prstGeom>
          <a:noFill/>
          <a:ln w="38100">
            <a:solidFill>
              <a:srgbClr val="FF0000"/>
            </a:solidFill>
          </a:ln>
        </p:spPr>
        <p:txBody>
          <a:bodyPr wrap="square" lIns="71223" tIns="35611" rIns="71223" bIns="35611" rtlCol="0">
            <a:spAutoFit/>
          </a:bodyPr>
          <a:lstStyle/>
          <a:p>
            <a:pPr algn="ctr"/>
            <a:r>
              <a:rPr lang="en-US" sz="7500" dirty="0" err="1" smtClean="0">
                <a:ln>
                  <a:solidFill>
                    <a:schemeClr val="tx1"/>
                  </a:solidFill>
                </a:ln>
                <a:latin typeface="NikoshBAN" pitchFamily="2" charset="0"/>
                <a:cs typeface="NikoshBAN" pitchFamily="2" charset="0"/>
              </a:rPr>
              <a:t>স্বাগতম</a:t>
            </a:r>
            <a:endParaRPr lang="en-GB" sz="7500" dirty="0">
              <a:ln>
                <a:solidFill>
                  <a:schemeClr val="tx1"/>
                </a:solidFill>
              </a:ln>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5025" y="5110956"/>
            <a:ext cx="10287000" cy="1733911"/>
          </a:xfrm>
          <a:prstGeom prst="rect">
            <a:avLst/>
          </a:prstGeom>
          <a:solidFill>
            <a:schemeClr val="accent6">
              <a:lumMod val="20000"/>
              <a:lumOff val="80000"/>
            </a:schemeClr>
          </a:solidFill>
        </p:spPr>
        <p:txBody>
          <a:bodyPr wrap="square" lIns="71223" tIns="35611" rIns="71223" bIns="35611">
            <a:spAutoFit/>
          </a:bodyPr>
          <a:lstStyle/>
          <a:p>
            <a:pPr algn="just"/>
            <a:r>
              <a:rPr lang="en-US" sz="3600" dirty="0" err="1" smtClean="0">
                <a:ln>
                  <a:solidFill>
                    <a:srgbClr val="C00000"/>
                  </a:solidFill>
                </a:ln>
                <a:latin typeface="NikoshBAN" pitchFamily="2" charset="0"/>
                <a:cs typeface="NikoshBAN" pitchFamily="2" charset="0"/>
              </a:rPr>
              <a:t>বস্তুত</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দীর্ঘকালের</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প্রক্রিয়ার</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মাধ্যমেই</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আধুনিক</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সভ্যতার</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বিকাশ</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ঘটেছে</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আর</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মানব</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সভ্যতার</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বিকাশের</a:t>
            </a:r>
            <a:r>
              <a:rPr lang="en-US" sz="3600" dirty="0" smtClean="0">
                <a:ln>
                  <a:solidFill>
                    <a:srgbClr val="C00000"/>
                  </a:solidFill>
                </a:ln>
                <a:latin typeface="NikoshBAN" pitchFamily="2" charset="0"/>
                <a:cs typeface="NikoshBAN" pitchFamily="2" charset="0"/>
              </a:rPr>
              <a:t> এ </a:t>
            </a:r>
            <a:r>
              <a:rPr lang="en-US" sz="3600" dirty="0" err="1" smtClean="0">
                <a:ln>
                  <a:solidFill>
                    <a:srgbClr val="C00000"/>
                  </a:solidFill>
                </a:ln>
                <a:latin typeface="NikoshBAN" pitchFamily="2" charset="0"/>
                <a:cs typeface="NikoshBAN" pitchFamily="2" charset="0"/>
              </a:rPr>
              <a:t>ধারাকে</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ঐতিহাসিকরা</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কয়েকটি</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ভাগে</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ভাগ</a:t>
            </a:r>
            <a:r>
              <a:rPr lang="en-US" sz="3600" dirty="0" smtClean="0">
                <a:ln>
                  <a:solidFill>
                    <a:srgbClr val="C00000"/>
                  </a:solidFill>
                </a:ln>
                <a:latin typeface="NikoshBAN" pitchFamily="2" charset="0"/>
                <a:cs typeface="NikoshBAN" pitchFamily="2" charset="0"/>
              </a:rPr>
              <a:t> </a:t>
            </a:r>
            <a:r>
              <a:rPr lang="en-US" sz="3600" dirty="0" err="1" smtClean="0">
                <a:ln>
                  <a:solidFill>
                    <a:srgbClr val="C00000"/>
                  </a:solidFill>
                </a:ln>
                <a:latin typeface="NikoshBAN" pitchFamily="2" charset="0"/>
                <a:cs typeface="NikoshBAN" pitchFamily="2" charset="0"/>
              </a:rPr>
              <a:t>করেছেন</a:t>
            </a:r>
            <a:r>
              <a:rPr lang="en-US" sz="3600" dirty="0" smtClean="0">
                <a:ln>
                  <a:solidFill>
                    <a:srgbClr val="C00000"/>
                  </a:solidFill>
                </a:ln>
                <a:latin typeface="NikoshBAN" pitchFamily="2" charset="0"/>
                <a:cs typeface="NikoshBAN" pitchFamily="2" charset="0"/>
              </a:rPr>
              <a:t>।</a:t>
            </a:r>
            <a:endParaRPr lang="en-GB" sz="3600" dirty="0">
              <a:ln>
                <a:solidFill>
                  <a:srgbClr val="C00000"/>
                </a:solidFill>
              </a:ln>
              <a:latin typeface="NikoshBAN" pitchFamily="2" charset="0"/>
              <a:cs typeface="NikoshBAN" pitchFamily="2" charset="0"/>
            </a:endParaRPr>
          </a:p>
        </p:txBody>
      </p:sp>
      <p:sp>
        <p:nvSpPr>
          <p:cNvPr id="7" name="TextBox 6"/>
          <p:cNvSpPr txBox="1"/>
          <p:nvPr/>
        </p:nvSpPr>
        <p:spPr>
          <a:xfrm>
            <a:off x="2067647" y="339416"/>
            <a:ext cx="6920777" cy="1303024"/>
          </a:xfrm>
          <a:prstGeom prst="rect">
            <a:avLst/>
          </a:prstGeom>
          <a:solidFill>
            <a:schemeClr val="accent6">
              <a:lumMod val="40000"/>
              <a:lumOff val="60000"/>
            </a:schemeClr>
          </a:solidFill>
        </p:spPr>
        <p:txBody>
          <a:bodyPr wrap="square" lIns="71223" tIns="35611" rIns="71223" bIns="35611" rtlCol="0">
            <a:spAutoFit/>
          </a:bodyPr>
          <a:lstStyle/>
          <a:p>
            <a:pPr algn="ctr"/>
            <a:r>
              <a:rPr lang="en-US" sz="4000" dirty="0" err="1" smtClean="0">
                <a:latin typeface="NikoshBAN" pitchFamily="2" charset="0"/>
                <a:cs typeface="NikoshBAN" pitchFamily="2" charset="0"/>
              </a:rPr>
              <a:t>প্রাচীন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সভ্যতা</a:t>
            </a:r>
            <a:endParaRPr lang="en-US" sz="4000" dirty="0" smtClean="0">
              <a:latin typeface="NikoshBAN" pitchFamily="2" charset="0"/>
              <a:cs typeface="NikoshBAN" pitchFamily="2" charset="0"/>
            </a:endParaRPr>
          </a:p>
          <a:p>
            <a:pPr algn="ctr"/>
            <a:r>
              <a:rPr lang="en-US" sz="4000" dirty="0" smtClean="0">
                <a:latin typeface="NikoshBAN" pitchFamily="2" charset="0"/>
                <a:cs typeface="NikoshBAN" pitchFamily="2" charset="0"/>
              </a:rPr>
              <a:t>Ancient </a:t>
            </a:r>
            <a:r>
              <a:rPr lang="en-US" sz="4000" dirty="0" err="1" smtClean="0">
                <a:latin typeface="NikoshBAN" pitchFamily="2" charset="0"/>
                <a:cs typeface="NikoshBAN" pitchFamily="2" charset="0"/>
              </a:rPr>
              <a:t>Civization</a:t>
            </a:r>
            <a:r>
              <a:rPr lang="en-US" sz="4000" dirty="0" smtClean="0">
                <a:latin typeface="NikoshBAN" pitchFamily="2" charset="0"/>
                <a:cs typeface="NikoshBAN" pitchFamily="2" charset="0"/>
              </a:rPr>
              <a:t> </a:t>
            </a:r>
            <a:endParaRPr lang="en-GB" sz="4000" dirty="0">
              <a:latin typeface="NikoshBAN" pitchFamily="2" charset="0"/>
              <a:cs typeface="NikoshBAN" pitchFamily="2" charset="0"/>
            </a:endParaRPr>
          </a:p>
        </p:txBody>
      </p:sp>
      <p:pic>
        <p:nvPicPr>
          <p:cNvPr id="6" name="Picture 5" descr="01-Diorama_cavemen_compressed.jpg"/>
          <p:cNvPicPr>
            <a:picLocks noChangeAspect="1"/>
          </p:cNvPicPr>
          <p:nvPr/>
        </p:nvPicPr>
        <p:blipFill>
          <a:blip r:embed="rId3"/>
          <a:stretch>
            <a:fillRect/>
          </a:stretch>
        </p:blipFill>
        <p:spPr>
          <a:xfrm>
            <a:off x="2968625" y="1910556"/>
            <a:ext cx="3121342" cy="2861280"/>
          </a:xfrm>
          <a:prstGeom prst="rect">
            <a:avLst/>
          </a:prstGeom>
        </p:spPr>
      </p:pic>
      <p:pic>
        <p:nvPicPr>
          <p:cNvPr id="8" name="Picture 7" descr="tTxsyz9pxgmSz5cp_Sumerian-Civilization.jpg"/>
          <p:cNvPicPr>
            <a:picLocks noChangeAspect="1"/>
          </p:cNvPicPr>
          <p:nvPr/>
        </p:nvPicPr>
        <p:blipFill>
          <a:blip r:embed="rId4"/>
          <a:stretch>
            <a:fillRect/>
          </a:stretch>
        </p:blipFill>
        <p:spPr>
          <a:xfrm>
            <a:off x="6473825" y="1910556"/>
            <a:ext cx="3236948" cy="2860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2025" y="310356"/>
            <a:ext cx="4739816" cy="810581"/>
          </a:xfrm>
          <a:prstGeom prst="rect">
            <a:avLst/>
          </a:prstGeom>
          <a:solidFill>
            <a:schemeClr val="accent6">
              <a:lumMod val="40000"/>
              <a:lumOff val="60000"/>
            </a:schemeClr>
          </a:solidFill>
        </p:spPr>
        <p:txBody>
          <a:bodyPr wrap="square" lIns="71223" tIns="35611" rIns="71223" bIns="35611" rtlCol="0">
            <a:spAutoFit/>
          </a:bodyPr>
          <a:lstStyle/>
          <a:p>
            <a:pPr algn="ctr"/>
            <a:r>
              <a:rPr lang="en-US" sz="4800" dirty="0" err="1" smtClean="0">
                <a:ln>
                  <a:solidFill>
                    <a:schemeClr val="tx1"/>
                  </a:solidFill>
                </a:ln>
                <a:latin typeface="NikoshBAN" pitchFamily="2" charset="0"/>
                <a:cs typeface="NikoshBAN" pitchFamily="2" charset="0"/>
              </a:rPr>
              <a:t>প্রস্তর</a:t>
            </a:r>
            <a:r>
              <a:rPr lang="en-US" sz="4800" dirty="0" smtClean="0">
                <a:ln>
                  <a:solidFill>
                    <a:schemeClr val="tx1"/>
                  </a:solidFill>
                </a:ln>
                <a:latin typeface="NikoshBAN" pitchFamily="2" charset="0"/>
                <a:cs typeface="NikoshBAN" pitchFamily="2" charset="0"/>
              </a:rPr>
              <a:t> </a:t>
            </a:r>
            <a:r>
              <a:rPr lang="en-US" sz="4800" dirty="0" err="1" smtClean="0">
                <a:ln>
                  <a:solidFill>
                    <a:schemeClr val="tx1"/>
                  </a:solidFill>
                </a:ln>
                <a:latin typeface="NikoshBAN" pitchFamily="2" charset="0"/>
                <a:cs typeface="NikoshBAN" pitchFamily="2" charset="0"/>
              </a:rPr>
              <a:t>যুগ</a:t>
            </a:r>
            <a:r>
              <a:rPr lang="en-US" sz="4800" dirty="0" smtClean="0">
                <a:ln>
                  <a:solidFill>
                    <a:schemeClr val="tx1"/>
                  </a:solidFill>
                </a:ln>
                <a:latin typeface="NikoshBAN" pitchFamily="2" charset="0"/>
                <a:cs typeface="NikoshBAN" pitchFamily="2" charset="0"/>
              </a:rPr>
              <a:t> </a:t>
            </a:r>
            <a:endParaRPr lang="en-GB" sz="4800" dirty="0">
              <a:ln>
                <a:solidFill>
                  <a:schemeClr val="tx1"/>
                </a:solidFill>
              </a:ln>
              <a:latin typeface="NikoshBAN" pitchFamily="2" charset="0"/>
              <a:cs typeface="NikoshBAN" pitchFamily="2" charset="0"/>
            </a:endParaRPr>
          </a:p>
        </p:txBody>
      </p:sp>
      <p:sp>
        <p:nvSpPr>
          <p:cNvPr id="8" name="Rectangle 7"/>
          <p:cNvSpPr/>
          <p:nvPr/>
        </p:nvSpPr>
        <p:spPr>
          <a:xfrm>
            <a:off x="391372" y="4567870"/>
            <a:ext cx="10959253" cy="2534130"/>
          </a:xfrm>
          <a:prstGeom prst="rect">
            <a:avLst/>
          </a:prstGeom>
        </p:spPr>
        <p:txBody>
          <a:bodyPr wrap="square" lIns="71223" tIns="35611" rIns="71223" bIns="35611">
            <a:spAutoFit/>
          </a:bodyPr>
          <a:lstStyle/>
          <a:p>
            <a:pPr algn="just"/>
            <a:r>
              <a:rPr lang="as-IN" sz="3200" dirty="0">
                <a:ln>
                  <a:solidFill>
                    <a:schemeClr val="tx1"/>
                  </a:solidFill>
                </a:ln>
                <a:latin typeface="NikoshBAN" pitchFamily="2" charset="0"/>
                <a:cs typeface="NikoshBAN" pitchFamily="2" charset="0"/>
              </a:rPr>
              <a:t>বিশ্বের ইতিহাসে </a:t>
            </a:r>
            <a:r>
              <a:rPr lang="as-IN" sz="3200" b="1" dirty="0">
                <a:ln>
                  <a:solidFill>
                    <a:schemeClr val="tx1"/>
                  </a:solidFill>
                </a:ln>
                <a:latin typeface="NikoshBAN" pitchFamily="2" charset="0"/>
                <a:cs typeface="NikoshBAN" pitchFamily="2" charset="0"/>
              </a:rPr>
              <a:t>প্রস্তর যুগ</a:t>
            </a:r>
            <a:r>
              <a:rPr lang="as-IN" sz="3200" dirty="0">
                <a:ln>
                  <a:solidFill>
                    <a:schemeClr val="tx1"/>
                  </a:solidFill>
                </a:ln>
                <a:latin typeface="NikoshBAN" pitchFamily="2" charset="0"/>
                <a:cs typeface="NikoshBAN" pitchFamily="2" charset="0"/>
              </a:rPr>
              <a:t> বলতে মানব ও তার সমাজের বিবর্তনের ধারায় একটা পর্যায়কে বোঝান হয় যখন যখন মানুষের ব্যবহার্য হাতিয়ার তৈরির মূল উপকরণ ছিল </a:t>
            </a:r>
            <a:r>
              <a:rPr lang="as-IN" sz="3200" dirty="0">
                <a:ln>
                  <a:solidFill>
                    <a:schemeClr val="tx1"/>
                  </a:solidFill>
                </a:ln>
                <a:solidFill>
                  <a:srgbClr val="FF0000"/>
                </a:solidFill>
                <a:latin typeface="NikoshBAN" pitchFamily="2" charset="0"/>
                <a:cs typeface="NikoshBAN" pitchFamily="2" charset="0"/>
                <a:hlinkClick r:id="rId3" tooltip="পাথর"/>
              </a:rPr>
              <a:t>পাথর</a:t>
            </a:r>
            <a:r>
              <a:rPr lang="as-IN" sz="3200" dirty="0">
                <a:ln>
                  <a:solidFill>
                    <a:schemeClr val="tx1"/>
                  </a:solidFill>
                </a:ln>
                <a:solidFill>
                  <a:srgbClr val="FF0000"/>
                </a:solidFill>
                <a:latin typeface="NikoshBAN" pitchFamily="2" charset="0"/>
                <a:cs typeface="NikoshBAN" pitchFamily="2" charset="0"/>
              </a:rPr>
              <a:t> </a:t>
            </a:r>
            <a:r>
              <a:rPr lang="as-IN" sz="3200" dirty="0">
                <a:ln>
                  <a:solidFill>
                    <a:schemeClr val="tx1"/>
                  </a:solidFill>
                </a:ln>
                <a:latin typeface="NikoshBAN" pitchFamily="2" charset="0"/>
                <a:cs typeface="NikoshBAN" pitchFamily="2" charset="0"/>
              </a:rPr>
              <a:t>। তবে পাথরের ব্যবহারই প্রস্তর যুগের একমাত্র সনাক্তকারী বৈশিষ্ট্য বলে মনে করা হয় না। বিরল হলেও কাঠ এবং প্রাণির হাড়ের তৈরি হাতিয়ার ব্যবহারের নিদর্শনও পাওয়া গেছে ।</a:t>
            </a:r>
            <a:endParaRPr lang="en-GB" sz="3200" dirty="0">
              <a:ln>
                <a:solidFill>
                  <a:schemeClr val="tx1"/>
                </a:solidFill>
              </a:ln>
              <a:latin typeface="NikoshBAN" pitchFamily="2" charset="0"/>
              <a:cs typeface="NikoshBAN" pitchFamily="2" charset="0"/>
            </a:endParaRPr>
          </a:p>
        </p:txBody>
      </p:sp>
      <p:pic>
        <p:nvPicPr>
          <p:cNvPr id="7" name="Picture 6" descr="download (4).jpg"/>
          <p:cNvPicPr>
            <a:picLocks noChangeAspect="1"/>
          </p:cNvPicPr>
          <p:nvPr/>
        </p:nvPicPr>
        <p:blipFill>
          <a:blip r:embed="rId4"/>
          <a:stretch>
            <a:fillRect/>
          </a:stretch>
        </p:blipFill>
        <p:spPr>
          <a:xfrm>
            <a:off x="2435225" y="1605756"/>
            <a:ext cx="3468158" cy="2672085"/>
          </a:xfrm>
          <a:prstGeom prst="rect">
            <a:avLst/>
          </a:prstGeom>
        </p:spPr>
      </p:pic>
      <p:pic>
        <p:nvPicPr>
          <p:cNvPr id="10" name="Picture 9" descr="images (2).jpg"/>
          <p:cNvPicPr>
            <a:picLocks noChangeAspect="1"/>
          </p:cNvPicPr>
          <p:nvPr/>
        </p:nvPicPr>
        <p:blipFill>
          <a:blip r:embed="rId5"/>
          <a:stretch>
            <a:fillRect/>
          </a:stretch>
        </p:blipFill>
        <p:spPr>
          <a:xfrm>
            <a:off x="6092825" y="1605756"/>
            <a:ext cx="3236948" cy="2673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par>
                                <p:cTn id="12" presetID="6"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80385" y="463783"/>
          <a:ext cx="10213040" cy="6094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3A8F01A-6CE7-43D8-BCE9-1E02B58D6EE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8D67DA37-0858-4BEE-8124-70CDE9CF3C0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41020E5D-B44F-4B31-A021-05D689FBC23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83F1D7D9-B371-452E-89E7-0D6419EF6D9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8880ADE-9477-43E7-B93D-4486D95EEF3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8BE5CC9F-0EE3-47EE-9F60-30CC13F1FE7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31446AC1-E0CA-4DF5-8A00-64D972DE7C0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C91256A2-DA30-4D06-A0AF-292003355CE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F8E95A39-7BA9-445A-9334-753837CB42F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5276A412-8B01-4D0B-AD59-7103F7F9CF5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4C44CDBE-226B-4795-8F74-D30BF3ED1C0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E2BEA85C-F266-4CEA-B0BE-BE920B6D39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174" y="4754420"/>
            <a:ext cx="11130051" cy="2041688"/>
          </a:xfrm>
          <a:prstGeom prst="rect">
            <a:avLst/>
          </a:prstGeom>
        </p:spPr>
        <p:style>
          <a:lnRef idx="1">
            <a:schemeClr val="accent2"/>
          </a:lnRef>
          <a:fillRef idx="2">
            <a:schemeClr val="accent2"/>
          </a:fillRef>
          <a:effectRef idx="1">
            <a:schemeClr val="accent2"/>
          </a:effectRef>
          <a:fontRef idx="minor">
            <a:schemeClr val="dk1"/>
          </a:fontRef>
        </p:style>
        <p:txBody>
          <a:bodyPr wrap="square" lIns="71223" tIns="35611" rIns="71223" bIns="35611">
            <a:spAutoFit/>
          </a:bodyPr>
          <a:lstStyle/>
          <a:p>
            <a:pPr algn="just"/>
            <a:r>
              <a:rPr lang="as-IN" sz="3200" dirty="0" smtClean="0">
                <a:ln>
                  <a:solidFill>
                    <a:schemeClr val="tx1"/>
                  </a:solidFill>
                </a:ln>
                <a:latin typeface="NikoshBAN" pitchFamily="2" charset="0"/>
                <a:cs typeface="NikoshBAN" pitchFamily="2" charset="0"/>
              </a:rPr>
              <a:t>মানবজাতির </a:t>
            </a:r>
            <a:r>
              <a:rPr lang="as-IN" sz="3200" dirty="0">
                <a:ln>
                  <a:solidFill>
                    <a:schemeClr val="tx1"/>
                  </a:solidFill>
                </a:ln>
                <a:latin typeface="NikoshBAN" pitchFamily="2" charset="0"/>
                <a:cs typeface="NikoshBAN" pitchFamily="2" charset="0"/>
              </a:rPr>
              <a:t>প্রযুক্তিগত প্রাগৈতিহাসের প্রায় ৯৫% জুড়ে রয়েছে পুরা প্রস্তর যুগ</a:t>
            </a:r>
            <a:r>
              <a:rPr lang="as-IN" sz="3200" dirty="0" smtClean="0">
                <a:ln>
                  <a:solidFill>
                    <a:schemeClr val="tx1"/>
                  </a:solidFill>
                </a:ln>
                <a:latin typeface="NikoshBAN" pitchFamily="2" charset="0"/>
                <a:cs typeface="NikoshBAN" pitchFamily="2" charset="0"/>
              </a:rPr>
              <a:t>।</a:t>
            </a:r>
            <a:r>
              <a:rPr lang="as-IN" sz="3200" dirty="0">
                <a:ln>
                  <a:solidFill>
                    <a:schemeClr val="tx1"/>
                  </a:solidFill>
                </a:ln>
                <a:latin typeface="NikoshBAN" pitchFamily="2" charset="0"/>
                <a:cs typeface="NikoshBAN" pitchFamily="2" charset="0"/>
              </a:rPr>
              <a:t> ২.৬ মিলিয়ন বছর আগে </a:t>
            </a:r>
            <a:r>
              <a:rPr lang="as-IN" sz="3200" dirty="0">
                <a:ln>
                  <a:solidFill>
                    <a:schemeClr val="tx1"/>
                  </a:solidFill>
                </a:ln>
                <a:latin typeface="NikoshBAN" pitchFamily="2" charset="0"/>
                <a:cs typeface="NikoshBAN" pitchFamily="2" charset="0"/>
                <a:hlinkClick r:id="rId3" tooltip="Hominins (পাতার অস্তিত্ব নেই)"/>
              </a:rPr>
              <a:t>হোমিনিনিন</a:t>
            </a:r>
            <a:r>
              <a:rPr lang="as-IN" sz="3200" dirty="0">
                <a:ln>
                  <a:solidFill>
                    <a:schemeClr val="tx1"/>
                  </a:solidFill>
                </a:ln>
                <a:latin typeface="NikoshBAN" pitchFamily="2" charset="0"/>
                <a:cs typeface="NikoshBAN" pitchFamily="2" charset="0"/>
              </a:rPr>
              <a:t> যেমন </a:t>
            </a:r>
            <a:r>
              <a:rPr lang="as-IN" sz="3200" dirty="0">
                <a:ln>
                  <a:solidFill>
                    <a:schemeClr val="tx1"/>
                  </a:solidFill>
                </a:ln>
                <a:latin typeface="NikoshBAN" pitchFamily="2" charset="0"/>
                <a:cs typeface="NikoshBAN" pitchFamily="2" charset="0"/>
                <a:hlinkClick r:id="rId4" tooltip="Australopithecines (পাতার অস্তিত্ব নেই)"/>
              </a:rPr>
              <a:t>অস্ত্রালোপিথেচিনদের</a:t>
            </a:r>
            <a:r>
              <a:rPr lang="as-IN" sz="3200" dirty="0">
                <a:ln>
                  <a:solidFill>
                    <a:schemeClr val="tx1"/>
                  </a:solidFill>
                </a:ln>
                <a:latin typeface="NikoshBAN" pitchFamily="2" charset="0"/>
                <a:cs typeface="NikoshBAN" pitchFamily="2" charset="0"/>
              </a:rPr>
              <a:t> মাঝে পাথরের যন্ত্রপাতি প্রচলনের সময় থেকে </a:t>
            </a:r>
            <a:r>
              <a:rPr lang="as-IN" sz="3200" dirty="0">
                <a:ln>
                  <a:solidFill>
                    <a:schemeClr val="tx1"/>
                  </a:solidFill>
                </a:ln>
                <a:latin typeface="NikoshBAN" pitchFamily="2" charset="0"/>
                <a:cs typeface="NikoshBAN" pitchFamily="2" charset="0"/>
                <a:hlinkClick r:id="rId5" tooltip="BP"/>
              </a:rPr>
              <a:t>বর্তমান হতে</a:t>
            </a:r>
            <a:r>
              <a:rPr lang="as-IN" sz="3200" dirty="0">
                <a:ln>
                  <a:solidFill>
                    <a:schemeClr val="tx1"/>
                  </a:solidFill>
                </a:ln>
                <a:latin typeface="NikoshBAN" pitchFamily="2" charset="0"/>
                <a:cs typeface="NikoshBAN" pitchFamily="2" charset="0"/>
              </a:rPr>
              <a:t> ১০,০০০ বছর পূর্বে </a:t>
            </a:r>
            <a:r>
              <a:rPr lang="as-IN" sz="3200" dirty="0">
                <a:ln>
                  <a:solidFill>
                    <a:schemeClr val="tx1"/>
                  </a:solidFill>
                </a:ln>
                <a:latin typeface="NikoshBAN" pitchFamily="2" charset="0"/>
                <a:cs typeface="NikoshBAN" pitchFamily="2" charset="0"/>
                <a:hlinkClick r:id="rId6" tooltip="প্লাইস্টোসিন"/>
              </a:rPr>
              <a:t>প্লাইস্টোসিন</a:t>
            </a:r>
            <a:r>
              <a:rPr lang="as-IN" sz="3200" dirty="0">
                <a:ln>
                  <a:solidFill>
                    <a:schemeClr val="tx1"/>
                  </a:solidFill>
                </a:ln>
                <a:latin typeface="NikoshBAN" pitchFamily="2" charset="0"/>
                <a:cs typeface="NikoshBAN" pitchFamily="2" charset="0"/>
              </a:rPr>
              <a:t> যুগের শেষভাগ পর্যন্ত এর বিস্তৃতি</a:t>
            </a:r>
            <a:r>
              <a:rPr lang="as-IN" sz="3200" dirty="0" smtClean="0">
                <a:ln>
                  <a:solidFill>
                    <a:schemeClr val="tx1"/>
                  </a:solidFill>
                </a:ln>
                <a:latin typeface="NikoshBAN" pitchFamily="2" charset="0"/>
                <a:cs typeface="NikoshBAN" pitchFamily="2" charset="0"/>
              </a:rPr>
              <a:t>।</a:t>
            </a:r>
            <a:endParaRPr lang="en-GB" sz="3200" dirty="0">
              <a:ln>
                <a:solidFill>
                  <a:schemeClr val="tx1"/>
                </a:solidFill>
              </a:ln>
              <a:latin typeface="NikoshBAN" pitchFamily="2" charset="0"/>
              <a:cs typeface="NikoshBAN" pitchFamily="2" charset="0"/>
            </a:endParaRPr>
          </a:p>
        </p:txBody>
      </p:sp>
      <p:pic>
        <p:nvPicPr>
          <p:cNvPr id="5" name="Picture 4" descr="unnamed (2).jpg"/>
          <p:cNvPicPr>
            <a:picLocks noChangeAspect="1"/>
          </p:cNvPicPr>
          <p:nvPr/>
        </p:nvPicPr>
        <p:blipFill>
          <a:blip r:embed="rId7"/>
          <a:stretch>
            <a:fillRect/>
          </a:stretch>
        </p:blipFill>
        <p:spPr>
          <a:xfrm>
            <a:off x="3425825" y="386556"/>
            <a:ext cx="5202237" cy="3454079"/>
          </a:xfrm>
          <a:prstGeom prst="rect">
            <a:avLst/>
          </a:prstGeom>
        </p:spPr>
      </p:pic>
      <p:sp>
        <p:nvSpPr>
          <p:cNvPr id="6" name="Rectangle 5"/>
          <p:cNvSpPr/>
          <p:nvPr/>
        </p:nvSpPr>
        <p:spPr>
          <a:xfrm>
            <a:off x="4949825" y="3891756"/>
            <a:ext cx="2703833" cy="625915"/>
          </a:xfrm>
          <a:prstGeom prst="rect">
            <a:avLst/>
          </a:prstGeom>
        </p:spPr>
        <p:txBody>
          <a:bodyPr wrap="none" lIns="71223" tIns="35611" rIns="71223" bIns="35611">
            <a:spAutoFit/>
          </a:bodyPr>
          <a:lstStyle/>
          <a:p>
            <a:r>
              <a:rPr lang="as-IN" sz="3600" b="1" dirty="0" smtClean="0">
                <a:ln>
                  <a:solidFill>
                    <a:schemeClr val="tx1"/>
                  </a:solidFill>
                </a:ln>
                <a:latin typeface="NikoshBAN" pitchFamily="2" charset="0"/>
                <a:cs typeface="NikoshBAN" pitchFamily="2" charset="0"/>
              </a:rPr>
              <a:t>প্যালিওলিথিক যুগ</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987425" y="996156"/>
            <a:ext cx="10079037" cy="5375061"/>
          </a:xfrm>
          <a:prstGeom prst="snip2Diag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lIns="71223" tIns="35611" rIns="71223" bIns="35611">
            <a:spAutoFit/>
          </a:bodyPr>
          <a:lstStyle/>
          <a:p>
            <a:pPr algn="just"/>
            <a:r>
              <a:rPr lang="as-IN" sz="3600" b="1" dirty="0">
                <a:ln>
                  <a:solidFill>
                    <a:schemeClr val="accent2">
                      <a:lumMod val="75000"/>
                    </a:schemeClr>
                  </a:solidFill>
                </a:ln>
                <a:latin typeface="NikoshBAN" pitchFamily="2" charset="0"/>
                <a:cs typeface="NikoshBAN" pitchFamily="2" charset="0"/>
              </a:rPr>
              <a:t>মধ্য প্রস্তর যুগ</a:t>
            </a:r>
            <a:r>
              <a:rPr lang="as-IN" sz="3600" dirty="0">
                <a:ln>
                  <a:solidFill>
                    <a:schemeClr val="accent2">
                      <a:lumMod val="75000"/>
                    </a:schemeClr>
                  </a:solidFill>
                </a:ln>
                <a:latin typeface="NikoshBAN" pitchFamily="2" charset="0"/>
                <a:cs typeface="NikoshBAN" pitchFamily="2" charset="0"/>
              </a:rPr>
              <a:t> বা </a:t>
            </a:r>
            <a:r>
              <a:rPr lang="as-IN" sz="3600" b="1" dirty="0">
                <a:ln>
                  <a:solidFill>
                    <a:schemeClr val="accent2">
                      <a:lumMod val="75000"/>
                    </a:schemeClr>
                  </a:solidFill>
                </a:ln>
                <a:latin typeface="NikoshBAN" pitchFamily="2" charset="0"/>
                <a:cs typeface="NikoshBAN" pitchFamily="2" charset="0"/>
              </a:rPr>
              <a:t>মেসোলিথিক</a:t>
            </a:r>
            <a:r>
              <a:rPr lang="as-IN" sz="3600" dirty="0">
                <a:ln>
                  <a:solidFill>
                    <a:schemeClr val="accent2">
                      <a:lumMod val="75000"/>
                    </a:schemeClr>
                  </a:solidFill>
                </a:ln>
                <a:latin typeface="NikoshBAN" pitchFamily="2" charset="0"/>
                <a:cs typeface="NikoshBAN" pitchFamily="2" charset="0"/>
              </a:rPr>
              <a:t> হল </a:t>
            </a:r>
            <a:r>
              <a:rPr lang="as-IN" sz="3600" dirty="0">
                <a:ln>
                  <a:solidFill>
                    <a:schemeClr val="accent2">
                      <a:lumMod val="75000"/>
                    </a:schemeClr>
                  </a:solidFill>
                </a:ln>
                <a:latin typeface="NikoshBAN" pitchFamily="2" charset="0"/>
                <a:cs typeface="NikoshBAN" pitchFamily="2" charset="0"/>
                <a:hlinkClick r:id="rId3" tooltip="প্রাচীন প্রস্তর যুগ"/>
              </a:rPr>
              <a:t>প্রাচীন প্রস্তর যুগ</a:t>
            </a:r>
            <a:r>
              <a:rPr lang="as-IN" sz="3600" dirty="0">
                <a:ln>
                  <a:solidFill>
                    <a:schemeClr val="accent2">
                      <a:lumMod val="75000"/>
                    </a:schemeClr>
                  </a:solidFill>
                </a:ln>
                <a:latin typeface="NikoshBAN" pitchFamily="2" charset="0"/>
                <a:cs typeface="NikoshBAN" pitchFamily="2" charset="0"/>
              </a:rPr>
              <a:t> বা </a:t>
            </a:r>
            <a:r>
              <a:rPr lang="as-IN" sz="3600" dirty="0">
                <a:ln>
                  <a:solidFill>
                    <a:schemeClr val="accent2">
                      <a:lumMod val="75000"/>
                    </a:schemeClr>
                  </a:solidFill>
                </a:ln>
                <a:latin typeface="NikoshBAN" pitchFamily="2" charset="0"/>
                <a:cs typeface="NikoshBAN" pitchFamily="2" charset="0"/>
                <a:hlinkClick r:id="rId4" tooltip="প্যালিওলিথিক"/>
              </a:rPr>
              <a:t>প্যালিওলিথিক</a:t>
            </a:r>
            <a:r>
              <a:rPr lang="as-IN" sz="3600" dirty="0">
                <a:ln>
                  <a:solidFill>
                    <a:schemeClr val="accent2">
                      <a:lumMod val="75000"/>
                    </a:schemeClr>
                  </a:solidFill>
                </a:ln>
                <a:latin typeface="NikoshBAN" pitchFamily="2" charset="0"/>
                <a:cs typeface="NikoshBAN" pitchFamily="2" charset="0"/>
              </a:rPr>
              <a:t> এবং </a:t>
            </a:r>
            <a:r>
              <a:rPr lang="as-IN" sz="3600" dirty="0">
                <a:ln>
                  <a:solidFill>
                    <a:schemeClr val="accent2">
                      <a:lumMod val="75000"/>
                    </a:schemeClr>
                  </a:solidFill>
                </a:ln>
                <a:latin typeface="NikoshBAN" pitchFamily="2" charset="0"/>
                <a:cs typeface="NikoshBAN" pitchFamily="2" charset="0"/>
                <a:hlinkClick r:id="rId5" tooltip="নব্য প্রস্তর যুগ"/>
              </a:rPr>
              <a:t>নব্য প্রস্তর যুগ</a:t>
            </a:r>
            <a:r>
              <a:rPr lang="as-IN" sz="3600" dirty="0">
                <a:ln>
                  <a:solidFill>
                    <a:schemeClr val="accent2">
                      <a:lumMod val="75000"/>
                    </a:schemeClr>
                  </a:solidFill>
                </a:ln>
                <a:latin typeface="NikoshBAN" pitchFamily="2" charset="0"/>
                <a:cs typeface="NikoshBAN" pitchFamily="2" charset="0"/>
              </a:rPr>
              <a:t> বা </a:t>
            </a:r>
            <a:r>
              <a:rPr lang="as-IN" sz="3600" dirty="0">
                <a:ln>
                  <a:solidFill>
                    <a:schemeClr val="accent2">
                      <a:lumMod val="75000"/>
                    </a:schemeClr>
                  </a:solidFill>
                </a:ln>
                <a:latin typeface="NikoshBAN" pitchFamily="2" charset="0"/>
                <a:cs typeface="NikoshBAN" pitchFamily="2" charset="0"/>
                <a:hlinkClick r:id="rId6" tooltip="নিওলিথিক"/>
              </a:rPr>
              <a:t>নিওলিথিক</a:t>
            </a:r>
            <a:r>
              <a:rPr lang="as-IN" sz="3600" dirty="0">
                <a:ln>
                  <a:solidFill>
                    <a:schemeClr val="accent2">
                      <a:lumMod val="75000"/>
                    </a:schemeClr>
                  </a:solidFill>
                </a:ln>
                <a:latin typeface="NikoshBAN" pitchFamily="2" charset="0"/>
                <a:cs typeface="NikoshBAN" pitchFamily="2" charset="0"/>
              </a:rPr>
              <a:t>-এর মধ্যবর্তী এক যুগ। ইউরোশিয়াতে মধ্য প্রস্তর যুগের ভিন্ন ভিন্ন কালক্রম রয়েছে। উত্তর-পশ্চিম ইউরোপে এটি মূলত প্লাইস্টোসিন যুগের পরবর্তী সময় এবং কৃষিকাজের উপকরণ আবিষ্কারের পূর্বের যুগ, যার স্থায়িত্বকাল ছিল ১০,০০০ থেকে ৫,০০০ খ্রিস্টপূর্বাব্দ। কিন্তু লেভান্তে প্রাপ্ত ২০,০০০ থেকে ৯,৫০০ খ্রিস্টপূর্বাব্দের কৃষিজ উপকরণসমূহ মধ্য প্রস্তর যুগীয় হিসেবে উল্লেখ করা হয়েছে।</a:t>
            </a:r>
            <a:endParaRPr lang="en-GB" sz="3600" dirty="0">
              <a:ln>
                <a:solidFill>
                  <a:schemeClr val="accent2">
                    <a:lumMod val="75000"/>
                  </a:schemeClr>
                </a:solidFill>
              </a:ln>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5767" y="4443504"/>
            <a:ext cx="11151058" cy="2287909"/>
          </a:xfrm>
          <a:prstGeom prst="rect">
            <a:avLst/>
          </a:prstGeom>
        </p:spPr>
        <p:txBody>
          <a:bodyPr wrap="square" lIns="71223" tIns="35611" rIns="71223" bIns="35611">
            <a:spAutoFit/>
          </a:bodyPr>
          <a:lstStyle/>
          <a:p>
            <a:pPr algn="just"/>
            <a:r>
              <a:rPr lang="as-IN" sz="3600" dirty="0">
                <a:ln>
                  <a:solidFill>
                    <a:schemeClr val="tx1"/>
                  </a:solidFill>
                </a:ln>
                <a:latin typeface="NikoshBAN" pitchFamily="2" charset="0"/>
                <a:cs typeface="NikoshBAN" pitchFamily="2" charset="0"/>
              </a:rPr>
              <a:t> </a:t>
            </a:r>
            <a:r>
              <a:rPr lang="as-IN" sz="3600" dirty="0" smtClean="0">
                <a:ln>
                  <a:solidFill>
                    <a:schemeClr val="tx1"/>
                  </a:solidFill>
                </a:ln>
                <a:latin typeface="NikoshBAN" pitchFamily="2" charset="0"/>
                <a:cs typeface="NikoshBAN" pitchFamily="2" charset="0"/>
              </a:rPr>
              <a:t> নব্যপ্রস্তর </a:t>
            </a:r>
            <a:r>
              <a:rPr lang="as-IN" sz="3600" dirty="0">
                <a:ln>
                  <a:solidFill>
                    <a:schemeClr val="tx1"/>
                  </a:solidFill>
                </a:ln>
                <a:latin typeface="NikoshBAN" pitchFamily="2" charset="0"/>
                <a:cs typeface="NikoshBAN" pitchFamily="2" charset="0"/>
              </a:rPr>
              <a:t>যুগ </a:t>
            </a:r>
            <a:r>
              <a:rPr lang="as-IN" sz="3600" dirty="0">
                <a:ln>
                  <a:solidFill>
                    <a:schemeClr val="tx1"/>
                  </a:solidFill>
                </a:ln>
                <a:latin typeface="NikoshBAN" pitchFamily="2" charset="0"/>
                <a:cs typeface="NikoshBAN" pitchFamily="2" charset="0"/>
                <a:hlinkClick r:id="rId3" tooltip="হলোসিন"/>
              </a:rPr>
              <a:t>হলোসিন</a:t>
            </a:r>
            <a:r>
              <a:rPr lang="as-IN" sz="3600" dirty="0">
                <a:ln>
                  <a:solidFill>
                    <a:schemeClr val="tx1"/>
                  </a:solidFill>
                </a:ln>
                <a:latin typeface="NikoshBAN" pitchFamily="2" charset="0"/>
                <a:cs typeface="NikoshBAN" pitchFamily="2" charset="0"/>
              </a:rPr>
              <a:t> </a:t>
            </a:r>
            <a:r>
              <a:rPr lang="as-IN" sz="3600" dirty="0">
                <a:ln>
                  <a:solidFill>
                    <a:schemeClr val="tx1"/>
                  </a:solidFill>
                </a:ln>
                <a:latin typeface="NikoshBAN" pitchFamily="2" charset="0"/>
                <a:cs typeface="NikoshBAN" pitchFamily="2" charset="0"/>
                <a:hlinkClick r:id="rId4" tooltip="এপিপ্যালিওলিথিক (পাতার অস্তিত্ব নেই)"/>
              </a:rPr>
              <a:t>এপিপ্যালিওলিথিক</a:t>
            </a:r>
            <a:r>
              <a:rPr lang="as-IN" sz="3600" dirty="0">
                <a:ln>
                  <a:solidFill>
                    <a:schemeClr val="tx1"/>
                  </a:solidFill>
                </a:ln>
                <a:latin typeface="NikoshBAN" pitchFamily="2" charset="0"/>
                <a:cs typeface="NikoshBAN" pitchFamily="2" charset="0"/>
              </a:rPr>
              <a:t> যুগ অনুসরণ করে আসে এবং কৃষিকাজের সূচনাকালে </a:t>
            </a:r>
            <a:r>
              <a:rPr lang="as-IN" sz="3600" dirty="0">
                <a:ln>
                  <a:solidFill>
                    <a:schemeClr val="tx1"/>
                  </a:solidFill>
                </a:ln>
                <a:latin typeface="NikoshBAN" pitchFamily="2" charset="0"/>
                <a:cs typeface="NikoshBAN" pitchFamily="2" charset="0"/>
                <a:hlinkClick r:id="rId5" tooltip="নবপলীয় বিপ্লব (পাতার অস্তিত্ব নেই)"/>
              </a:rPr>
              <a:t>নবপলীয় বিপ্লব</a:t>
            </a:r>
            <a:r>
              <a:rPr lang="as-IN" sz="3600" dirty="0">
                <a:ln>
                  <a:solidFill>
                    <a:schemeClr val="tx1"/>
                  </a:solidFill>
                </a:ln>
                <a:latin typeface="NikoshBAN" pitchFamily="2" charset="0"/>
                <a:cs typeface="NikoshBAN" pitchFamily="2" charset="0"/>
              </a:rPr>
              <a:t> ঘটে এবং এই সময়টাই নব্যপ্রস্তর যুগের শুরু। ধাতুর ব্যবহার শুরু হলে এই যুগ শেষ হয় এবং </a:t>
            </a:r>
            <a:r>
              <a:rPr lang="as-IN" sz="3600" dirty="0">
                <a:ln>
                  <a:solidFill>
                    <a:schemeClr val="tx1"/>
                  </a:solidFill>
                </a:ln>
                <a:latin typeface="NikoshBAN" pitchFamily="2" charset="0"/>
                <a:cs typeface="NikoshBAN" pitchFamily="2" charset="0"/>
                <a:hlinkClick r:id="rId6" tooltip="ব্রোঞ্জ যুগ"/>
              </a:rPr>
              <a:t>ব্রোঞ্জ যুগ</a:t>
            </a:r>
            <a:r>
              <a:rPr lang="as-IN" sz="3600" dirty="0">
                <a:ln>
                  <a:solidFill>
                    <a:schemeClr val="tx1"/>
                  </a:solidFill>
                </a:ln>
                <a:latin typeface="NikoshBAN" pitchFamily="2" charset="0"/>
                <a:cs typeface="NikoshBAN" pitchFamily="2" charset="0"/>
              </a:rPr>
              <a:t>, </a:t>
            </a:r>
            <a:r>
              <a:rPr lang="as-IN" sz="3600" dirty="0">
                <a:ln>
                  <a:solidFill>
                    <a:schemeClr val="tx1"/>
                  </a:solidFill>
                </a:ln>
                <a:latin typeface="NikoshBAN" pitchFamily="2" charset="0"/>
                <a:cs typeface="NikoshBAN" pitchFamily="2" charset="0"/>
                <a:hlinkClick r:id="rId7" tooltip="তাম্র যুগ"/>
              </a:rPr>
              <a:t>তাম্র যুগ</a:t>
            </a:r>
            <a:r>
              <a:rPr lang="as-IN" sz="3600" dirty="0">
                <a:ln>
                  <a:solidFill>
                    <a:schemeClr val="tx1"/>
                  </a:solidFill>
                </a:ln>
                <a:latin typeface="NikoshBAN" pitchFamily="2" charset="0"/>
                <a:cs typeface="NikoshBAN" pitchFamily="2" charset="0"/>
              </a:rPr>
              <a:t> এবং কোন কোন ভৌগোলিক অঞ্চলে </a:t>
            </a:r>
            <a:r>
              <a:rPr lang="as-IN" sz="3600" dirty="0">
                <a:ln>
                  <a:solidFill>
                    <a:schemeClr val="tx1"/>
                  </a:solidFill>
                </a:ln>
                <a:latin typeface="NikoshBAN" pitchFamily="2" charset="0"/>
                <a:cs typeface="NikoshBAN" pitchFamily="2" charset="0"/>
                <a:hlinkClick r:id="rId8" tooltip="লৌহ যুগ"/>
              </a:rPr>
              <a:t>লৌহ যুগ</a:t>
            </a:r>
            <a:r>
              <a:rPr lang="as-IN" sz="3600" dirty="0">
                <a:ln>
                  <a:solidFill>
                    <a:schemeClr val="tx1"/>
                  </a:solidFill>
                </a:ln>
                <a:latin typeface="NikoshBAN" pitchFamily="2" charset="0"/>
                <a:cs typeface="NikoshBAN" pitchFamily="2" charset="0"/>
              </a:rPr>
              <a:t> শুরু হয়</a:t>
            </a:r>
            <a:r>
              <a:rPr lang="as-IN" sz="3600" dirty="0" smtClean="0">
                <a:ln>
                  <a:solidFill>
                    <a:schemeClr val="tx1"/>
                  </a:solidFill>
                </a:ln>
                <a:latin typeface="NikoshBAN" pitchFamily="2" charset="0"/>
                <a:cs typeface="NikoshBAN" pitchFamily="2" charset="0"/>
              </a:rPr>
              <a:t>।</a:t>
            </a:r>
            <a:endParaRPr lang="en-GB" sz="3600" dirty="0">
              <a:ln>
                <a:solidFill>
                  <a:schemeClr val="tx1"/>
                </a:solidFill>
              </a:ln>
              <a:latin typeface="NikoshBAN" pitchFamily="2" charset="0"/>
              <a:cs typeface="NikoshBAN" pitchFamily="2" charset="0"/>
            </a:endParaRPr>
          </a:p>
        </p:txBody>
      </p:sp>
      <p:pic>
        <p:nvPicPr>
          <p:cNvPr id="5" name="Picture 4" descr="unnamed (3).jpg"/>
          <p:cNvPicPr>
            <a:picLocks noChangeAspect="1"/>
          </p:cNvPicPr>
          <p:nvPr/>
        </p:nvPicPr>
        <p:blipFill>
          <a:blip r:embed="rId9"/>
          <a:stretch>
            <a:fillRect/>
          </a:stretch>
        </p:blipFill>
        <p:spPr>
          <a:xfrm>
            <a:off x="2359025" y="691356"/>
            <a:ext cx="7212214" cy="36066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7225" y="234156"/>
            <a:ext cx="5953671" cy="1026025"/>
          </a:xfrm>
          <a:prstGeom prst="rect">
            <a:avLst/>
          </a:prstGeom>
          <a:solidFill>
            <a:schemeClr val="accent6">
              <a:lumMod val="75000"/>
            </a:schemeClr>
          </a:solidFill>
          <a:scene3d>
            <a:camera prst="orthographicFront"/>
            <a:lightRig rig="threePt" dir="t"/>
          </a:scene3d>
          <a:sp3d>
            <a:bevelT w="114300" prst="artDeco"/>
          </a:sp3d>
        </p:spPr>
        <p:txBody>
          <a:bodyPr wrap="square" lIns="71223" tIns="35611" rIns="71223" bIns="35611" rtlCol="0">
            <a:spAutoFit/>
          </a:bodyPr>
          <a:lstStyle/>
          <a:p>
            <a:pPr algn="ctr"/>
            <a:r>
              <a:rPr lang="en-US" sz="3100" b="1" dirty="0" err="1" smtClean="0">
                <a:latin typeface="NikoshBAN" pitchFamily="2" charset="0"/>
                <a:cs typeface="NikoshBAN" pitchFamily="2" charset="0"/>
              </a:rPr>
              <a:t>মিশরীয়</a:t>
            </a:r>
            <a:r>
              <a:rPr lang="en-US" sz="3100" b="1" dirty="0" smtClean="0">
                <a:latin typeface="NikoshBAN" pitchFamily="2" charset="0"/>
                <a:cs typeface="NikoshBAN" pitchFamily="2" charset="0"/>
              </a:rPr>
              <a:t> </a:t>
            </a:r>
            <a:r>
              <a:rPr lang="en-US" sz="3100" b="1" dirty="0" err="1" smtClean="0">
                <a:latin typeface="NikoshBAN" pitchFamily="2" charset="0"/>
                <a:cs typeface="NikoshBAN" pitchFamily="2" charset="0"/>
              </a:rPr>
              <a:t>সভ্যতা</a:t>
            </a:r>
            <a:endParaRPr lang="en-US" sz="3100" b="1" dirty="0" smtClean="0">
              <a:latin typeface="NikoshBAN" pitchFamily="2" charset="0"/>
              <a:cs typeface="NikoshBAN" pitchFamily="2" charset="0"/>
            </a:endParaRPr>
          </a:p>
          <a:p>
            <a:pPr algn="ctr"/>
            <a:r>
              <a:rPr lang="en-US" sz="3100" b="1" dirty="0" smtClean="0">
                <a:latin typeface="NikoshBAN" pitchFamily="2" charset="0"/>
                <a:cs typeface="NikoshBAN" pitchFamily="2" charset="0"/>
              </a:rPr>
              <a:t>The Egyptian Civilization</a:t>
            </a:r>
            <a:endParaRPr lang="en-GB" sz="3100" b="1" dirty="0">
              <a:latin typeface="NikoshBAN" pitchFamily="2" charset="0"/>
              <a:cs typeface="NikoshBAN" pitchFamily="2" charset="0"/>
            </a:endParaRPr>
          </a:p>
        </p:txBody>
      </p:sp>
      <p:sp>
        <p:nvSpPr>
          <p:cNvPr id="5" name="TextBox 4"/>
          <p:cNvSpPr txBox="1"/>
          <p:nvPr/>
        </p:nvSpPr>
        <p:spPr>
          <a:xfrm>
            <a:off x="275766" y="5251884"/>
            <a:ext cx="11227259" cy="1733911"/>
          </a:xfrm>
          <a:prstGeom prst="rect">
            <a:avLst/>
          </a:prstGeom>
          <a:scene3d>
            <a:camera prst="orthographicFront"/>
            <a:lightRig rig="threePt" dir="t"/>
          </a:scene3d>
          <a:sp3d>
            <a:bevelT w="114300" prst="hardEdge"/>
          </a:sp3d>
        </p:spPr>
        <p:style>
          <a:lnRef idx="1">
            <a:schemeClr val="accent6"/>
          </a:lnRef>
          <a:fillRef idx="2">
            <a:schemeClr val="accent6"/>
          </a:fillRef>
          <a:effectRef idx="1">
            <a:schemeClr val="accent6"/>
          </a:effectRef>
          <a:fontRef idx="minor">
            <a:schemeClr val="dk1"/>
          </a:fontRef>
        </p:style>
        <p:txBody>
          <a:bodyPr wrap="square" lIns="71223" tIns="35611" rIns="71223" bIns="35611" rtlCol="0">
            <a:spAutoFit/>
          </a:bodyPr>
          <a:lstStyle/>
          <a:p>
            <a:pPr algn="just"/>
            <a:r>
              <a:rPr lang="en-US" sz="3600" b="1" dirty="0" err="1" smtClean="0">
                <a:latin typeface="NikoshBAN" pitchFamily="2" charset="0"/>
                <a:cs typeface="NikoshBAN" pitchFamily="2" charset="0"/>
              </a:rPr>
              <a:t>প্রায়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চার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হাজার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খ্রি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মিশরে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প্রথম</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সাম্রাজ্যের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উদ্ভব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হয়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একটি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উত্তর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মিশর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অপরটি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দক্ষিণ</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মিশরে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আজ</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থেকে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আনুমানিক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সাড়ে</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পাঁচ</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হাজার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বছর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আগে</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সেখানে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বিকশিত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হয়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মিশরীয়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সভ্যতা</a:t>
            </a:r>
            <a:r>
              <a:rPr lang="en-US" sz="3600" b="1" dirty="0" smtClean="0">
                <a:latin typeface="NikoshBAN" pitchFamily="2" charset="0"/>
                <a:cs typeface="NikoshBAN" pitchFamily="2" charset="0"/>
              </a:rPr>
              <a:t>। </a:t>
            </a:r>
            <a:endParaRPr lang="en-GB" sz="3600" b="1" dirty="0">
              <a:latin typeface="NikoshBAN" pitchFamily="2" charset="0"/>
              <a:cs typeface="NikoshBAN" pitchFamily="2" charset="0"/>
            </a:endParaRPr>
          </a:p>
        </p:txBody>
      </p:sp>
      <p:pic>
        <p:nvPicPr>
          <p:cNvPr id="7" name="Picture 6" descr="benqt60_1292046455_2-map2.jpg"/>
          <p:cNvPicPr>
            <a:picLocks noChangeAspect="1"/>
          </p:cNvPicPr>
          <p:nvPr/>
        </p:nvPicPr>
        <p:blipFill>
          <a:blip r:embed="rId3"/>
          <a:stretch>
            <a:fillRect/>
          </a:stretch>
        </p:blipFill>
        <p:spPr>
          <a:xfrm>
            <a:off x="3806825" y="1453356"/>
            <a:ext cx="4913224" cy="3633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4625" y="234156"/>
            <a:ext cx="1676276" cy="641304"/>
          </a:xfrm>
          <a:prstGeom prst="rect">
            <a:avLst/>
          </a:prstGeom>
          <a:solidFill>
            <a:schemeClr val="accent2">
              <a:lumMod val="60000"/>
              <a:lumOff val="40000"/>
            </a:schemeClr>
          </a:solidFill>
          <a:scene3d>
            <a:camera prst="orthographicFront"/>
            <a:lightRig rig="threePt" dir="t"/>
          </a:scene3d>
          <a:sp3d>
            <a:bevelT/>
          </a:sp3d>
        </p:spPr>
        <p:txBody>
          <a:bodyPr wrap="square" lIns="71223" tIns="35611" rIns="71223" bIns="35611" rtlCol="0">
            <a:spAutoFit/>
          </a:bodyPr>
          <a:lstStyle/>
          <a:p>
            <a:r>
              <a:rPr lang="en-US" sz="3700" dirty="0" err="1" smtClean="0">
                <a:latin typeface="NikoshBAN" pitchFamily="2" charset="0"/>
                <a:cs typeface="NikoshBAN" pitchFamily="2" charset="0"/>
              </a:rPr>
              <a:t>ধর্মবিশ্বাস</a:t>
            </a:r>
            <a:endParaRPr lang="en-GB" sz="3700" dirty="0">
              <a:latin typeface="NikoshBAN" pitchFamily="2" charset="0"/>
              <a:cs typeface="NikoshBAN" pitchFamily="2" charset="0"/>
            </a:endParaRPr>
          </a:p>
        </p:txBody>
      </p:sp>
      <p:pic>
        <p:nvPicPr>
          <p:cNvPr id="5" name="Picture 4" descr="320px-Re-Horakhty.svg.png"/>
          <p:cNvPicPr>
            <a:picLocks noChangeAspect="1"/>
          </p:cNvPicPr>
          <p:nvPr/>
        </p:nvPicPr>
        <p:blipFill>
          <a:blip r:embed="rId3"/>
          <a:stretch>
            <a:fillRect/>
          </a:stretch>
        </p:blipFill>
        <p:spPr>
          <a:xfrm>
            <a:off x="1292225" y="996156"/>
            <a:ext cx="1387263" cy="2611692"/>
          </a:xfrm>
          <a:prstGeom prst="rect">
            <a:avLst/>
          </a:prstGeom>
        </p:spPr>
      </p:pic>
      <p:pic>
        <p:nvPicPr>
          <p:cNvPr id="6" name="Picture 5" descr="Aker.svg.png"/>
          <p:cNvPicPr>
            <a:picLocks noChangeAspect="1"/>
          </p:cNvPicPr>
          <p:nvPr/>
        </p:nvPicPr>
        <p:blipFill>
          <a:blip r:embed="rId4" cstate="print"/>
          <a:srcRect t="4667"/>
          <a:stretch>
            <a:fillRect/>
          </a:stretch>
        </p:blipFill>
        <p:spPr>
          <a:xfrm>
            <a:off x="5940425" y="1148556"/>
            <a:ext cx="2832329" cy="2176410"/>
          </a:xfrm>
          <a:prstGeom prst="rect">
            <a:avLst/>
          </a:prstGeom>
        </p:spPr>
      </p:pic>
      <p:sp>
        <p:nvSpPr>
          <p:cNvPr id="7" name="TextBox 6"/>
          <p:cNvSpPr txBox="1"/>
          <p:nvPr/>
        </p:nvSpPr>
        <p:spPr>
          <a:xfrm>
            <a:off x="4264025" y="6101556"/>
            <a:ext cx="4103987" cy="595138"/>
          </a:xfrm>
          <a:prstGeom prst="rect">
            <a:avLst/>
          </a:prstGeom>
          <a:noFill/>
        </p:spPr>
        <p:txBody>
          <a:bodyPr wrap="square" lIns="71223" tIns="35611" rIns="71223" bIns="35611" rtlCol="0">
            <a:spAutoFit/>
          </a:bodyPr>
          <a:lstStyle/>
          <a:p>
            <a:r>
              <a:rPr lang="en-US" sz="3400" b="1" dirty="0" err="1" smtClean="0">
                <a:ln>
                  <a:solidFill>
                    <a:srgbClr val="C00000"/>
                  </a:solidFill>
                </a:ln>
                <a:solidFill>
                  <a:srgbClr val="C00000"/>
                </a:solidFill>
                <a:latin typeface="NikoshBAN" pitchFamily="2" charset="0"/>
                <a:cs typeface="NikoshBAN" pitchFamily="2" charset="0"/>
              </a:rPr>
              <a:t>সূর্যের</a:t>
            </a:r>
            <a:r>
              <a:rPr lang="en-US" sz="3400" b="1" dirty="0" smtClean="0">
                <a:ln>
                  <a:solidFill>
                    <a:srgbClr val="C00000"/>
                  </a:solidFill>
                </a:ln>
                <a:solidFill>
                  <a:srgbClr val="C00000"/>
                </a:solidFill>
                <a:latin typeface="NikoshBAN" pitchFamily="2" charset="0"/>
                <a:cs typeface="NikoshBAN" pitchFamily="2" charset="0"/>
              </a:rPr>
              <a:t> </a:t>
            </a:r>
            <a:r>
              <a:rPr lang="en-US" sz="3400" b="1" dirty="0" err="1" smtClean="0">
                <a:ln>
                  <a:solidFill>
                    <a:srgbClr val="C00000"/>
                  </a:solidFill>
                </a:ln>
                <a:solidFill>
                  <a:srgbClr val="C00000"/>
                </a:solidFill>
                <a:latin typeface="NikoshBAN" pitchFamily="2" charset="0"/>
                <a:cs typeface="NikoshBAN" pitchFamily="2" charset="0"/>
              </a:rPr>
              <a:t>দেবতা</a:t>
            </a:r>
            <a:r>
              <a:rPr lang="en-US" sz="3400" b="1" dirty="0" smtClean="0">
                <a:ln>
                  <a:solidFill>
                    <a:srgbClr val="C00000"/>
                  </a:solidFill>
                </a:ln>
                <a:solidFill>
                  <a:srgbClr val="C00000"/>
                </a:solidFill>
                <a:latin typeface="NikoshBAN" pitchFamily="2" charset="0"/>
                <a:cs typeface="NikoshBAN" pitchFamily="2" charset="0"/>
              </a:rPr>
              <a:t>- </a:t>
            </a:r>
            <a:r>
              <a:rPr lang="en-US" sz="3400" b="1" dirty="0" err="1" smtClean="0">
                <a:ln>
                  <a:solidFill>
                    <a:srgbClr val="C00000"/>
                  </a:solidFill>
                </a:ln>
                <a:solidFill>
                  <a:srgbClr val="C00000"/>
                </a:solidFill>
                <a:latin typeface="NikoshBAN" pitchFamily="2" charset="0"/>
                <a:cs typeface="NikoshBAN" pitchFamily="2" charset="0"/>
              </a:rPr>
              <a:t>রা,বা</a:t>
            </a:r>
            <a:r>
              <a:rPr lang="en-US" sz="3400" b="1" dirty="0" smtClean="0">
                <a:ln>
                  <a:solidFill>
                    <a:srgbClr val="C00000"/>
                  </a:solidFill>
                </a:ln>
                <a:solidFill>
                  <a:srgbClr val="C00000"/>
                </a:solidFill>
                <a:latin typeface="NikoshBAN" pitchFamily="2" charset="0"/>
                <a:cs typeface="NikoshBAN" pitchFamily="2" charset="0"/>
              </a:rPr>
              <a:t> </a:t>
            </a:r>
            <a:r>
              <a:rPr lang="en-US" sz="3400" b="1" dirty="0" err="1" smtClean="0">
                <a:ln>
                  <a:solidFill>
                    <a:srgbClr val="C00000"/>
                  </a:solidFill>
                </a:ln>
                <a:solidFill>
                  <a:srgbClr val="C00000"/>
                </a:solidFill>
                <a:latin typeface="NikoshBAN" pitchFamily="2" charset="0"/>
                <a:cs typeface="NikoshBAN" pitchFamily="2" charset="0"/>
              </a:rPr>
              <a:t>রে</a:t>
            </a:r>
            <a:r>
              <a:rPr lang="en-US" sz="3400" b="1" dirty="0" smtClean="0">
                <a:ln>
                  <a:solidFill>
                    <a:srgbClr val="C00000"/>
                  </a:solidFill>
                </a:ln>
                <a:solidFill>
                  <a:srgbClr val="C00000"/>
                </a:solidFill>
                <a:latin typeface="NikoshBAN" pitchFamily="2" charset="0"/>
                <a:cs typeface="NikoshBAN" pitchFamily="2" charset="0"/>
              </a:rPr>
              <a:t>, </a:t>
            </a:r>
            <a:r>
              <a:rPr lang="en-US" sz="3400" b="1" dirty="0" err="1" smtClean="0">
                <a:ln>
                  <a:solidFill>
                    <a:srgbClr val="C00000"/>
                  </a:solidFill>
                </a:ln>
                <a:solidFill>
                  <a:srgbClr val="C00000"/>
                </a:solidFill>
                <a:latin typeface="NikoshBAN" pitchFamily="2" charset="0"/>
                <a:cs typeface="NikoshBAN" pitchFamily="2" charset="0"/>
              </a:rPr>
              <a:t>এটন</a:t>
            </a:r>
            <a:endParaRPr lang="en-GB" sz="3400" b="1" dirty="0">
              <a:ln>
                <a:solidFill>
                  <a:srgbClr val="C00000"/>
                </a:solidFill>
              </a:ln>
              <a:solidFill>
                <a:srgbClr val="C00000"/>
              </a:solidFill>
              <a:latin typeface="NikoshBAN" pitchFamily="2" charset="0"/>
              <a:cs typeface="NikoshBAN" pitchFamily="2" charset="0"/>
            </a:endParaRPr>
          </a:p>
        </p:txBody>
      </p:sp>
      <p:pic>
        <p:nvPicPr>
          <p:cNvPr id="8" name="Picture 7" descr="8946490_f520-357x210.jpg"/>
          <p:cNvPicPr>
            <a:picLocks noChangeAspect="1"/>
          </p:cNvPicPr>
          <p:nvPr/>
        </p:nvPicPr>
        <p:blipFill>
          <a:blip r:embed="rId5"/>
          <a:stretch>
            <a:fillRect/>
          </a:stretch>
        </p:blipFill>
        <p:spPr>
          <a:xfrm>
            <a:off x="9445625" y="1224756"/>
            <a:ext cx="1770206" cy="1927677"/>
          </a:xfrm>
          <a:prstGeom prst="rect">
            <a:avLst/>
          </a:prstGeom>
        </p:spPr>
      </p:pic>
      <p:pic>
        <p:nvPicPr>
          <p:cNvPr id="9" name="Picture 8" descr="anubis.jpg"/>
          <p:cNvPicPr>
            <a:picLocks noChangeAspect="1"/>
          </p:cNvPicPr>
          <p:nvPr/>
        </p:nvPicPr>
        <p:blipFill>
          <a:blip r:embed="rId6"/>
          <a:stretch>
            <a:fillRect/>
          </a:stretch>
        </p:blipFill>
        <p:spPr>
          <a:xfrm>
            <a:off x="1978025" y="4044156"/>
            <a:ext cx="982645" cy="2143057"/>
          </a:xfrm>
          <a:prstGeom prst="rect">
            <a:avLst/>
          </a:prstGeom>
        </p:spPr>
      </p:pic>
      <p:pic>
        <p:nvPicPr>
          <p:cNvPr id="10" name="Picture 9" descr="J933AlH.jpg"/>
          <p:cNvPicPr>
            <a:picLocks noChangeAspect="1"/>
          </p:cNvPicPr>
          <p:nvPr/>
        </p:nvPicPr>
        <p:blipFill>
          <a:blip r:embed="rId7" cstate="print"/>
          <a:stretch>
            <a:fillRect/>
          </a:stretch>
        </p:blipFill>
        <p:spPr>
          <a:xfrm>
            <a:off x="3959225" y="3891756"/>
            <a:ext cx="1098250" cy="2278483"/>
          </a:xfrm>
          <a:prstGeom prst="rect">
            <a:avLst/>
          </a:prstGeom>
        </p:spPr>
      </p:pic>
      <p:pic>
        <p:nvPicPr>
          <p:cNvPr id="11" name="Picture 10" descr="c6cd56ec135f6e7a0086760c0e03d019-cleopatra-beauty-queen-cleopatra.jpg"/>
          <p:cNvPicPr>
            <a:picLocks noChangeAspect="1"/>
          </p:cNvPicPr>
          <p:nvPr/>
        </p:nvPicPr>
        <p:blipFill>
          <a:blip r:embed="rId8"/>
          <a:stretch>
            <a:fillRect/>
          </a:stretch>
        </p:blipFill>
        <p:spPr>
          <a:xfrm>
            <a:off x="6550025" y="3663156"/>
            <a:ext cx="1560671" cy="2237602"/>
          </a:xfrm>
          <a:prstGeom prst="rect">
            <a:avLst/>
          </a:prstGeom>
        </p:spPr>
      </p:pic>
      <p:pic>
        <p:nvPicPr>
          <p:cNvPr id="12" name="Picture 11" descr="aah.jpg"/>
          <p:cNvPicPr>
            <a:picLocks noChangeAspect="1"/>
          </p:cNvPicPr>
          <p:nvPr/>
        </p:nvPicPr>
        <p:blipFill>
          <a:blip r:embed="rId9"/>
          <a:stretch>
            <a:fillRect/>
          </a:stretch>
        </p:blipFill>
        <p:spPr>
          <a:xfrm>
            <a:off x="3806825" y="1224756"/>
            <a:ext cx="1271658" cy="2362959"/>
          </a:xfrm>
          <a:prstGeom prst="rect">
            <a:avLst/>
          </a:prstGeom>
        </p:spPr>
      </p:pic>
      <p:pic>
        <p:nvPicPr>
          <p:cNvPr id="13" name="Picture 12" descr="08FJq0v (1).jpg"/>
          <p:cNvPicPr>
            <a:picLocks noChangeAspect="1"/>
          </p:cNvPicPr>
          <p:nvPr/>
        </p:nvPicPr>
        <p:blipFill>
          <a:blip r:embed="rId10"/>
          <a:stretch>
            <a:fillRect/>
          </a:stretch>
        </p:blipFill>
        <p:spPr>
          <a:xfrm>
            <a:off x="9064625" y="3663156"/>
            <a:ext cx="2254303" cy="2013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43396" y="5500617"/>
            <a:ext cx="4295180" cy="911700"/>
          </a:xfrm>
          <a:prstGeom prst="upArrowCallout">
            <a:avLst/>
          </a:prstGeom>
        </p:spPr>
        <p:style>
          <a:lnRef idx="1">
            <a:schemeClr val="accent2"/>
          </a:lnRef>
          <a:fillRef idx="2">
            <a:schemeClr val="accent2"/>
          </a:fillRef>
          <a:effectRef idx="1">
            <a:schemeClr val="accent2"/>
          </a:effectRef>
          <a:fontRef idx="minor">
            <a:schemeClr val="dk1"/>
          </a:fontRef>
        </p:style>
        <p:txBody>
          <a:bodyPr wrap="square" lIns="71223" tIns="35611" rIns="71223" bIns="35611" rtlCol="0">
            <a:spAutoFit/>
          </a:bodyPr>
          <a:lstStyle/>
          <a:p>
            <a:pPr algn="ctr"/>
            <a:r>
              <a:rPr lang="en-US" sz="3400" dirty="0" err="1" smtClean="0">
                <a:latin typeface="NikoshBAN" pitchFamily="2" charset="0"/>
                <a:cs typeface="NikoshBAN" pitchFamily="2" charset="0"/>
              </a:rPr>
              <a:t>কারনাক</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মন্দির</a:t>
            </a:r>
            <a:endParaRPr lang="en-GB" sz="3400" dirty="0">
              <a:latin typeface="NikoshBAN" pitchFamily="2" charset="0"/>
              <a:cs typeface="NikoshBAN" pitchFamily="2" charset="0"/>
            </a:endParaRPr>
          </a:p>
        </p:txBody>
      </p:sp>
      <p:pic>
        <p:nvPicPr>
          <p:cNvPr id="6" name="Picture 5" descr="d014707b3ee0fbecb355d075eb898cb5.jpg"/>
          <p:cNvPicPr>
            <a:picLocks noChangeAspect="1"/>
          </p:cNvPicPr>
          <p:nvPr/>
        </p:nvPicPr>
        <p:blipFill>
          <a:blip r:embed="rId3"/>
          <a:stretch>
            <a:fillRect/>
          </a:stretch>
        </p:blipFill>
        <p:spPr>
          <a:xfrm>
            <a:off x="2760750" y="1023431"/>
            <a:ext cx="6131012" cy="4864010"/>
          </a:xfrm>
          <a:prstGeom prst="rect">
            <a:avLst/>
          </a:prstGeom>
        </p:spPr>
      </p:pic>
      <p:sp>
        <p:nvSpPr>
          <p:cNvPr id="8" name="TextBox 7"/>
          <p:cNvSpPr txBox="1"/>
          <p:nvPr/>
        </p:nvSpPr>
        <p:spPr>
          <a:xfrm>
            <a:off x="5188461" y="5438434"/>
            <a:ext cx="3814974" cy="911700"/>
          </a:xfrm>
          <a:prstGeom prst="upArrowCallout">
            <a:avLst/>
          </a:prstGeom>
        </p:spPr>
        <p:style>
          <a:lnRef idx="1">
            <a:schemeClr val="accent2"/>
          </a:lnRef>
          <a:fillRef idx="2">
            <a:schemeClr val="accent2"/>
          </a:fillRef>
          <a:effectRef idx="1">
            <a:schemeClr val="accent2"/>
          </a:effectRef>
          <a:fontRef idx="minor">
            <a:schemeClr val="dk1"/>
          </a:fontRef>
        </p:style>
        <p:txBody>
          <a:bodyPr wrap="square" lIns="71223" tIns="35611" rIns="71223" bIns="35611" rtlCol="0">
            <a:spAutoFit/>
          </a:bodyPr>
          <a:lstStyle/>
          <a:p>
            <a:r>
              <a:rPr lang="en-US" sz="3400" dirty="0" err="1" smtClean="0">
                <a:latin typeface="NikoshBAN" pitchFamily="2" charset="0"/>
                <a:cs typeface="NikoshBAN" pitchFamily="2" charset="0"/>
              </a:rPr>
              <a:t>রানি</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হাটশেপস্যুটের</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মন্দির</a:t>
            </a:r>
            <a:endParaRPr lang="en-GB" sz="3400" dirty="0">
              <a:latin typeface="NikoshBAN" pitchFamily="2" charset="0"/>
              <a:cs typeface="NikoshBAN" pitchFamily="2" charset="0"/>
            </a:endParaRPr>
          </a:p>
        </p:txBody>
      </p:sp>
      <p:pic>
        <p:nvPicPr>
          <p:cNvPr id="4" name="Picture 3" descr="5HrnHp9ybAqYrtruKAsfkN-1200-80.jpg"/>
          <p:cNvPicPr>
            <a:picLocks noChangeAspect="1"/>
          </p:cNvPicPr>
          <p:nvPr/>
        </p:nvPicPr>
        <p:blipFill>
          <a:blip r:embed="rId4"/>
          <a:stretch>
            <a:fillRect/>
          </a:stretch>
        </p:blipFill>
        <p:spPr>
          <a:xfrm>
            <a:off x="2818553" y="1334346"/>
            <a:ext cx="6416093" cy="4290637"/>
          </a:xfrm>
          <a:prstGeom prst="rect">
            <a:avLst/>
          </a:prstGeom>
        </p:spPr>
      </p:pic>
      <p:pic>
        <p:nvPicPr>
          <p:cNvPr id="5" name="Picture 4" descr="download (5).jpg"/>
          <p:cNvPicPr>
            <a:picLocks noChangeAspect="1"/>
          </p:cNvPicPr>
          <p:nvPr/>
        </p:nvPicPr>
        <p:blipFill>
          <a:blip r:embed="rId5"/>
          <a:stretch>
            <a:fillRect/>
          </a:stretch>
        </p:blipFill>
        <p:spPr>
          <a:xfrm>
            <a:off x="2760751" y="1209980"/>
            <a:ext cx="6358290" cy="4415003"/>
          </a:xfrm>
          <a:prstGeom prst="rect">
            <a:avLst/>
          </a:prstGeom>
        </p:spPr>
      </p:pic>
      <p:sp>
        <p:nvSpPr>
          <p:cNvPr id="9" name="TextBox 8"/>
          <p:cNvSpPr txBox="1"/>
          <p:nvPr/>
        </p:nvSpPr>
        <p:spPr>
          <a:xfrm>
            <a:off x="3916803" y="5127518"/>
            <a:ext cx="3063540" cy="911700"/>
          </a:xfrm>
          <a:prstGeom prst="upArrowCallout">
            <a:avLst>
              <a:gd name="adj1" fmla="val 0"/>
              <a:gd name="adj2" fmla="val 25000"/>
              <a:gd name="adj3" fmla="val 25000"/>
              <a:gd name="adj4" fmla="val 64977"/>
            </a:avLst>
          </a:prstGeom>
        </p:spPr>
        <p:style>
          <a:lnRef idx="1">
            <a:schemeClr val="accent2"/>
          </a:lnRef>
          <a:fillRef idx="2">
            <a:schemeClr val="accent2"/>
          </a:fillRef>
          <a:effectRef idx="1">
            <a:schemeClr val="accent2"/>
          </a:effectRef>
          <a:fontRef idx="minor">
            <a:schemeClr val="dk1"/>
          </a:fontRef>
        </p:style>
        <p:txBody>
          <a:bodyPr wrap="square" lIns="71223" tIns="35611" rIns="71223" bIns="35611" rtlCol="0">
            <a:spAutoFit/>
          </a:bodyPr>
          <a:lstStyle/>
          <a:p>
            <a:r>
              <a:rPr lang="en-US" sz="3400" dirty="0" err="1" smtClean="0">
                <a:latin typeface="NikoshBAN" pitchFamily="2" charset="0"/>
                <a:cs typeface="NikoshBAN" pitchFamily="2" charset="0"/>
              </a:rPr>
              <a:t>আবু</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সিম্বিলির</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মন্দির</a:t>
            </a:r>
            <a:endParaRPr lang="en-GB" sz="3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par>
                                <p:cTn id="15" presetID="2" presetClass="exit" presetSubtype="4" fill="hold" grpId="1" nodeType="with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xit" presetSubtype="16" fill="hold" grpId="1" nodeType="clickEffect">
                                  <p:stCondLst>
                                    <p:cond delay="0"/>
                                  </p:stCondLst>
                                  <p:childTnLst>
                                    <p:animEffect transition="out" filter="circle(in)">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par>
                                <p:cTn id="30" presetID="6" presetClass="exit" presetSubtype="16" fill="hold" nodeType="withEffect">
                                  <p:stCondLst>
                                    <p:cond delay="0"/>
                                  </p:stCondLst>
                                  <p:childTnLst>
                                    <p:animEffect transition="out" filter="circle(in)">
                                      <p:cBhvr>
                                        <p:cTn id="31" dur="2000"/>
                                        <p:tgtEl>
                                          <p:spTgt spid="5"/>
                                        </p:tgtEl>
                                      </p:cBhvr>
                                    </p:animEffect>
                                    <p:set>
                                      <p:cBhvr>
                                        <p:cTn id="32" dur="1" fill="hold">
                                          <p:stCondLst>
                                            <p:cond delay="19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8275" y="339417"/>
            <a:ext cx="2947934" cy="595138"/>
          </a:xfrm>
          <a:prstGeom prst="rect">
            <a:avLst/>
          </a:prstGeom>
          <a:solidFill>
            <a:schemeClr val="accent2">
              <a:lumMod val="60000"/>
              <a:lumOff val="40000"/>
            </a:schemeClr>
          </a:solidFill>
        </p:spPr>
        <p:txBody>
          <a:bodyPr wrap="square" lIns="71223" tIns="35611" rIns="71223" bIns="35611" rtlCol="0">
            <a:spAutoFit/>
          </a:bodyPr>
          <a:lstStyle/>
          <a:p>
            <a:pPr algn="ctr"/>
            <a:r>
              <a:rPr lang="en-US" sz="3400" b="1" dirty="0" err="1" smtClean="0">
                <a:latin typeface="NikoshBAN" pitchFamily="2" charset="0"/>
                <a:cs typeface="NikoshBAN" pitchFamily="2" charset="0"/>
              </a:rPr>
              <a:t>অর্থনৈতিক</a:t>
            </a:r>
            <a:r>
              <a:rPr lang="en-US" sz="3400" b="1" dirty="0" smtClean="0">
                <a:latin typeface="NikoshBAN" pitchFamily="2" charset="0"/>
                <a:cs typeface="NikoshBAN" pitchFamily="2" charset="0"/>
              </a:rPr>
              <a:t> </a:t>
            </a:r>
            <a:r>
              <a:rPr lang="en-US" sz="3400" b="1" dirty="0" err="1" smtClean="0">
                <a:latin typeface="NikoshBAN" pitchFamily="2" charset="0"/>
                <a:cs typeface="NikoshBAN" pitchFamily="2" charset="0"/>
              </a:rPr>
              <a:t>জীবন</a:t>
            </a:r>
            <a:endParaRPr lang="en-GB" sz="3400" b="1" dirty="0">
              <a:latin typeface="NikoshBAN" pitchFamily="2" charset="0"/>
              <a:cs typeface="NikoshBAN" pitchFamily="2" charset="0"/>
            </a:endParaRPr>
          </a:p>
        </p:txBody>
      </p:sp>
      <p:pic>
        <p:nvPicPr>
          <p:cNvPr id="5" name="Picture 4" descr="6224.jpg"/>
          <p:cNvPicPr>
            <a:picLocks noChangeAspect="1"/>
          </p:cNvPicPr>
          <p:nvPr/>
        </p:nvPicPr>
        <p:blipFill>
          <a:blip r:embed="rId3"/>
          <a:stretch>
            <a:fillRect/>
          </a:stretch>
        </p:blipFill>
        <p:spPr>
          <a:xfrm>
            <a:off x="2432985" y="1396530"/>
            <a:ext cx="3525961" cy="2685535"/>
          </a:xfrm>
          <a:prstGeom prst="rect">
            <a:avLst/>
          </a:prstGeom>
        </p:spPr>
      </p:pic>
      <p:pic>
        <p:nvPicPr>
          <p:cNvPr id="6" name="Picture 5" descr="sandipanbasumunna_1283236194_5-Shaduf.jpg"/>
          <p:cNvPicPr>
            <a:picLocks noChangeAspect="1"/>
          </p:cNvPicPr>
          <p:nvPr/>
        </p:nvPicPr>
        <p:blipFill>
          <a:blip r:embed="rId4"/>
          <a:stretch>
            <a:fillRect/>
          </a:stretch>
        </p:blipFill>
        <p:spPr>
          <a:xfrm>
            <a:off x="6132354" y="1458713"/>
            <a:ext cx="3121342" cy="2611692"/>
          </a:xfrm>
          <a:prstGeom prst="rect">
            <a:avLst/>
          </a:prstGeom>
        </p:spPr>
      </p:pic>
      <p:pic>
        <p:nvPicPr>
          <p:cNvPr id="7" name="Picture 6" descr="Nile-River-nirvikbd1-3.jpg"/>
          <p:cNvPicPr>
            <a:picLocks noChangeAspect="1"/>
          </p:cNvPicPr>
          <p:nvPr/>
        </p:nvPicPr>
        <p:blipFill>
          <a:blip r:embed="rId5"/>
          <a:stretch>
            <a:fillRect/>
          </a:stretch>
        </p:blipFill>
        <p:spPr>
          <a:xfrm>
            <a:off x="2432985" y="4256954"/>
            <a:ext cx="3468158" cy="2281189"/>
          </a:xfrm>
          <a:prstGeom prst="rect">
            <a:avLst/>
          </a:prstGeom>
        </p:spPr>
      </p:pic>
      <p:sp>
        <p:nvSpPr>
          <p:cNvPr id="8" name="TextBox 7"/>
          <p:cNvSpPr txBox="1"/>
          <p:nvPr/>
        </p:nvSpPr>
        <p:spPr>
          <a:xfrm>
            <a:off x="6190156" y="4256955"/>
            <a:ext cx="3236948" cy="1986473"/>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lIns="71223" tIns="35611" rIns="71223" bIns="35611" rtlCol="0">
            <a:spAutoFit/>
          </a:bodyPr>
          <a:lstStyle/>
          <a:p>
            <a:r>
              <a:rPr lang="en-US" sz="2800" b="1" dirty="0" err="1" smtClean="0">
                <a:latin typeface="NikoshBAN" pitchFamily="2" charset="0"/>
                <a:cs typeface="NikoshBAN" pitchFamily="2" charset="0"/>
              </a:rPr>
              <a:t>খ্রিষ্টপূর্ব</a:t>
            </a:r>
            <a:r>
              <a:rPr lang="en-US" sz="2800" b="1" dirty="0" smtClean="0">
                <a:latin typeface="NikoshBAN" pitchFamily="2" charset="0"/>
                <a:cs typeface="NikoshBAN" pitchFamily="2" charset="0"/>
              </a:rPr>
              <a:t> 4300 </a:t>
            </a:r>
            <a:r>
              <a:rPr lang="en-US" sz="2800" b="1" dirty="0" err="1" smtClean="0">
                <a:latin typeface="NikoshBAN" pitchFamily="2" charset="0"/>
                <a:cs typeface="NikoshBAN" pitchFamily="2" charset="0"/>
              </a:rPr>
              <a:t>অব্দে</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লাঙ্গলের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ব্যবহার</a:t>
            </a:r>
            <a:r>
              <a:rPr lang="en-US" sz="2800" b="1" dirty="0" smtClean="0">
                <a:latin typeface="NikoshBAN" pitchFamily="2" charset="0"/>
                <a:cs typeface="NikoshBAN" pitchFamily="2" charset="0"/>
              </a:rPr>
              <a:t>। 3000 </a:t>
            </a:r>
            <a:r>
              <a:rPr lang="en-US" sz="2800" b="1" dirty="0" err="1" smtClean="0">
                <a:latin typeface="NikoshBAN" pitchFamily="2" charset="0"/>
                <a:cs typeface="NikoshBAN" pitchFamily="2" charset="0"/>
              </a:rPr>
              <a:t>খ্রিষ্টপূর্বাব্দে</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শিল্পকারখানা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বিকাশ</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ঘটতে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থাকে</a:t>
            </a:r>
            <a:r>
              <a:rPr lang="en-US" sz="2800" b="1" dirty="0" smtClean="0">
                <a:latin typeface="NikoshBAN" pitchFamily="2" charset="0"/>
                <a:cs typeface="NikoshBAN" pitchFamily="2" charset="0"/>
              </a:rPr>
              <a:t>।</a:t>
            </a:r>
            <a:endParaRPr lang="en-GB" sz="2800" b="1" dirty="0">
              <a:latin typeface="NikoshBAN" pitchFamily="2" charset="0"/>
              <a:cs typeface="NikoshBAN" pitchFamily="2" charset="0"/>
            </a:endParaRPr>
          </a:p>
        </p:txBody>
      </p:sp>
      <p:sp>
        <p:nvSpPr>
          <p:cNvPr id="9" name="Rounded Rectangle 8"/>
          <p:cNvSpPr/>
          <p:nvPr/>
        </p:nvSpPr>
        <p:spPr>
          <a:xfrm>
            <a:off x="3415630" y="3635123"/>
            <a:ext cx="1387263" cy="37309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1223" tIns="35611" rIns="71223" bIns="35611" rtlCol="0" anchor="ctr"/>
          <a:lstStyle/>
          <a:p>
            <a:pPr algn="ctr"/>
            <a:r>
              <a:rPr lang="en-US" sz="3700" dirty="0" err="1" smtClean="0">
                <a:latin typeface="NikoshBAN" pitchFamily="2" charset="0"/>
                <a:cs typeface="NikoshBAN" pitchFamily="2" charset="0"/>
              </a:rPr>
              <a:t>লাঙ্গল</a:t>
            </a:r>
            <a:endParaRPr lang="en-GB" sz="3700" dirty="0">
              <a:latin typeface="NikoshBAN" pitchFamily="2" charset="0"/>
              <a:cs typeface="NikoshBAN" pitchFamily="2" charset="0"/>
            </a:endParaRPr>
          </a:p>
        </p:txBody>
      </p:sp>
      <p:sp>
        <p:nvSpPr>
          <p:cNvPr id="10" name="Rounded Rectangle 9"/>
          <p:cNvSpPr/>
          <p:nvPr/>
        </p:nvSpPr>
        <p:spPr>
          <a:xfrm>
            <a:off x="6883788" y="3572940"/>
            <a:ext cx="1387263" cy="37309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1223" tIns="35611" rIns="71223" bIns="35611" rtlCol="0" anchor="ctr"/>
          <a:lstStyle/>
          <a:p>
            <a:pPr algn="ctr"/>
            <a:r>
              <a:rPr lang="en-US" sz="3400" dirty="0" err="1" smtClean="0">
                <a:latin typeface="NikoshBAN" pitchFamily="2" charset="0"/>
                <a:cs typeface="NikoshBAN" pitchFamily="2" charset="0"/>
              </a:rPr>
              <a:t>পানি</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সেচ</a:t>
            </a:r>
            <a:endParaRPr lang="en-GB" sz="3400" dirty="0">
              <a:latin typeface="NikoshBAN" pitchFamily="2" charset="0"/>
              <a:cs typeface="NikoshBAN" pitchFamily="2" charset="0"/>
            </a:endParaRPr>
          </a:p>
        </p:txBody>
      </p:sp>
      <p:sp>
        <p:nvSpPr>
          <p:cNvPr id="11" name="Rounded Rectangle 10"/>
          <p:cNvSpPr/>
          <p:nvPr/>
        </p:nvSpPr>
        <p:spPr>
          <a:xfrm>
            <a:off x="3415630" y="6122448"/>
            <a:ext cx="1387263" cy="37309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1223" tIns="35611" rIns="71223" bIns="35611" rtlCol="0" anchor="ctr"/>
          <a:lstStyle/>
          <a:p>
            <a:pPr algn="ctr"/>
            <a:r>
              <a:rPr lang="en-US" sz="3100" dirty="0" err="1" smtClean="0">
                <a:latin typeface="NikoshBAN" pitchFamily="2" charset="0"/>
                <a:cs typeface="NikoshBAN" pitchFamily="2" charset="0"/>
              </a:rPr>
              <a:t>জলাশয়</a:t>
            </a:r>
            <a:endParaRPr lang="en-GB" sz="31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6977" y="3883854"/>
            <a:ext cx="10919848" cy="3026573"/>
          </a:xfrm>
          <a:prstGeom prst="rect">
            <a:avLst/>
          </a:prstGeom>
          <a:scene3d>
            <a:camera prst="obliqueBottomRight"/>
            <a:lightRig rig="threePt" dir="t"/>
          </a:scene3d>
        </p:spPr>
        <p:style>
          <a:lnRef idx="1">
            <a:schemeClr val="accent5"/>
          </a:lnRef>
          <a:fillRef idx="2">
            <a:schemeClr val="accent5"/>
          </a:fillRef>
          <a:effectRef idx="1">
            <a:schemeClr val="accent5"/>
          </a:effectRef>
          <a:fontRef idx="minor">
            <a:schemeClr val="dk1"/>
          </a:fontRef>
        </p:style>
        <p:txBody>
          <a:bodyPr wrap="square" lIns="71223" tIns="35611" rIns="71223" bIns="35611">
            <a:spAutoFit/>
          </a:bodyPr>
          <a:lstStyle/>
          <a:p>
            <a:r>
              <a:rPr lang="en-GB" sz="4800" b="1" dirty="0" err="1" smtClean="0">
                <a:ln>
                  <a:solidFill>
                    <a:schemeClr val="tx1"/>
                  </a:solidFill>
                </a:ln>
                <a:latin typeface="NikoshBAN" panose="02000000000000000000" pitchFamily="2" charset="0"/>
                <a:cs typeface="NikoshBAN" panose="02000000000000000000" pitchFamily="2" charset="0"/>
              </a:rPr>
              <a:t>মোঃ</a:t>
            </a:r>
            <a:r>
              <a:rPr lang="en-GB" sz="4800" b="1" dirty="0" smtClean="0">
                <a:ln>
                  <a:solidFill>
                    <a:schemeClr val="tx1"/>
                  </a:solidFill>
                </a:ln>
                <a:latin typeface="NikoshBAN" panose="02000000000000000000" pitchFamily="2" charset="0"/>
                <a:cs typeface="NikoshBAN" panose="02000000000000000000" pitchFamily="2" charset="0"/>
              </a:rPr>
              <a:t> </a:t>
            </a:r>
            <a:r>
              <a:rPr lang="en-GB" sz="4800" b="1" dirty="0" err="1" smtClean="0">
                <a:ln>
                  <a:solidFill>
                    <a:schemeClr val="tx1"/>
                  </a:solidFill>
                </a:ln>
                <a:latin typeface="NikoshBAN" panose="02000000000000000000" pitchFamily="2" charset="0"/>
                <a:cs typeface="NikoshBAN" panose="02000000000000000000" pitchFamily="2" charset="0"/>
              </a:rPr>
              <a:t>আবদুল</a:t>
            </a:r>
            <a:r>
              <a:rPr lang="en-GB" sz="4800" b="1" dirty="0" smtClean="0">
                <a:ln>
                  <a:solidFill>
                    <a:schemeClr val="tx1"/>
                  </a:solidFill>
                </a:ln>
                <a:latin typeface="NikoshBAN" panose="02000000000000000000" pitchFamily="2" charset="0"/>
                <a:cs typeface="NikoshBAN" panose="02000000000000000000" pitchFamily="2" charset="0"/>
              </a:rPr>
              <a:t> </a:t>
            </a:r>
            <a:r>
              <a:rPr lang="en-GB" sz="4800" b="1" dirty="0" err="1" smtClean="0">
                <a:ln>
                  <a:solidFill>
                    <a:schemeClr val="tx1"/>
                  </a:solidFill>
                </a:ln>
                <a:latin typeface="NikoshBAN" panose="02000000000000000000" pitchFamily="2" charset="0"/>
                <a:cs typeface="NikoshBAN" panose="02000000000000000000" pitchFamily="2" charset="0"/>
              </a:rPr>
              <a:t>আজিজ</a:t>
            </a:r>
            <a:r>
              <a:rPr lang="en-GB" sz="4800" b="1" dirty="0" smtClean="0">
                <a:ln>
                  <a:solidFill>
                    <a:schemeClr val="tx1"/>
                  </a:solidFill>
                </a:ln>
                <a:latin typeface="NikoshBAN" panose="02000000000000000000" pitchFamily="2" charset="0"/>
                <a:cs typeface="NikoshBAN" panose="02000000000000000000" pitchFamily="2" charset="0"/>
              </a:rPr>
              <a:t> </a:t>
            </a:r>
            <a:r>
              <a:rPr lang="en-GB" sz="4800" b="1" dirty="0" err="1" smtClean="0">
                <a:ln>
                  <a:solidFill>
                    <a:schemeClr val="tx1"/>
                  </a:solidFill>
                </a:ln>
                <a:latin typeface="NikoshBAN" panose="02000000000000000000" pitchFamily="2" charset="0"/>
                <a:cs typeface="NikoshBAN" panose="02000000000000000000" pitchFamily="2" charset="0"/>
              </a:rPr>
              <a:t>সরকার</a:t>
            </a:r>
            <a:endParaRPr lang="bn-IN" sz="3600" b="1" dirty="0" smtClean="0">
              <a:ln>
                <a:solidFill>
                  <a:schemeClr val="tx1"/>
                </a:solidFill>
              </a:ln>
              <a:latin typeface="NikoshBAN" panose="02000000000000000000" pitchFamily="2" charset="0"/>
              <a:cs typeface="NikoshBAN" panose="02000000000000000000" pitchFamily="2" charset="0"/>
            </a:endParaRPr>
          </a:p>
          <a:p>
            <a:r>
              <a:rPr lang="en-GB" sz="3600" b="1" dirty="0" smtClean="0">
                <a:ln>
                  <a:solidFill>
                    <a:schemeClr val="tx1"/>
                  </a:solidFill>
                </a:ln>
                <a:latin typeface="NikoshBAN" panose="02000000000000000000" pitchFamily="2" charset="0"/>
                <a:cs typeface="NikoshBAN" panose="02000000000000000000" pitchFamily="2" charset="0"/>
              </a:rPr>
              <a:t> </a:t>
            </a:r>
            <a:r>
              <a:rPr lang="en-GB" sz="3600" b="1" dirty="0" err="1" smtClean="0">
                <a:ln>
                  <a:solidFill>
                    <a:schemeClr val="tx1"/>
                  </a:solidFill>
                </a:ln>
                <a:latin typeface="NikoshBAN" panose="02000000000000000000" pitchFamily="2" charset="0"/>
                <a:cs typeface="NikoshBAN" panose="02000000000000000000" pitchFamily="2" charset="0"/>
              </a:rPr>
              <a:t>প্রভাষক</a:t>
            </a:r>
            <a:r>
              <a:rPr lang="en-GB" sz="3600" b="1" dirty="0" smtClean="0">
                <a:ln>
                  <a:solidFill>
                    <a:schemeClr val="tx1"/>
                  </a:solidFill>
                </a:ln>
                <a:latin typeface="NikoshBAN" panose="02000000000000000000" pitchFamily="2" charset="0"/>
                <a:cs typeface="NikoshBAN" panose="02000000000000000000" pitchFamily="2" charset="0"/>
              </a:rPr>
              <a:t>,(</a:t>
            </a:r>
            <a:r>
              <a:rPr lang="en-GB" sz="3600" b="1" dirty="0" err="1" smtClean="0">
                <a:ln>
                  <a:solidFill>
                    <a:schemeClr val="tx1"/>
                  </a:solidFill>
                </a:ln>
                <a:latin typeface="NikoshBAN" panose="02000000000000000000" pitchFamily="2" charset="0"/>
                <a:cs typeface="NikoshBAN" panose="02000000000000000000" pitchFamily="2" charset="0"/>
              </a:rPr>
              <a:t>ইসলামের</a:t>
            </a:r>
            <a:r>
              <a:rPr lang="en-GB" sz="3600" b="1" dirty="0" smtClean="0">
                <a:ln>
                  <a:solidFill>
                    <a:schemeClr val="tx1"/>
                  </a:solidFill>
                </a:ln>
                <a:latin typeface="NikoshBAN" panose="02000000000000000000" pitchFamily="2" charset="0"/>
                <a:cs typeface="NikoshBAN" panose="02000000000000000000" pitchFamily="2" charset="0"/>
              </a:rPr>
              <a:t> </a:t>
            </a:r>
            <a:r>
              <a:rPr lang="en-GB" sz="3600" b="1" dirty="0" err="1" smtClean="0">
                <a:ln>
                  <a:solidFill>
                    <a:schemeClr val="tx1"/>
                  </a:solidFill>
                </a:ln>
                <a:latin typeface="NikoshBAN" panose="02000000000000000000" pitchFamily="2" charset="0"/>
                <a:cs typeface="NikoshBAN" panose="02000000000000000000" pitchFamily="2" charset="0"/>
              </a:rPr>
              <a:t>ইতিহাস</a:t>
            </a:r>
            <a:r>
              <a:rPr lang="en-GB" sz="3600" b="1" dirty="0" smtClean="0">
                <a:ln>
                  <a:solidFill>
                    <a:schemeClr val="tx1"/>
                  </a:solidFill>
                </a:ln>
                <a:latin typeface="NikoshBAN" panose="02000000000000000000" pitchFamily="2" charset="0"/>
                <a:cs typeface="NikoshBAN" panose="02000000000000000000" pitchFamily="2" charset="0"/>
              </a:rPr>
              <a:t> ও </a:t>
            </a:r>
            <a:r>
              <a:rPr lang="en-GB" sz="3600" b="1" dirty="0" err="1" smtClean="0">
                <a:ln>
                  <a:solidFill>
                    <a:schemeClr val="tx1"/>
                  </a:solidFill>
                </a:ln>
                <a:latin typeface="NikoshBAN" panose="02000000000000000000" pitchFamily="2" charset="0"/>
                <a:cs typeface="NikoshBAN" panose="02000000000000000000" pitchFamily="2" charset="0"/>
              </a:rPr>
              <a:t>সংস্কৃতি</a:t>
            </a:r>
            <a:r>
              <a:rPr lang="en-GB" sz="3600" b="1" dirty="0" smtClean="0">
                <a:ln>
                  <a:solidFill>
                    <a:schemeClr val="tx1"/>
                  </a:solidFill>
                </a:ln>
                <a:latin typeface="NikoshBAN" panose="02000000000000000000" pitchFamily="2" charset="0"/>
                <a:cs typeface="NikoshBAN" panose="02000000000000000000" pitchFamily="2" charset="0"/>
              </a:rPr>
              <a:t> </a:t>
            </a:r>
            <a:r>
              <a:rPr lang="en-GB" sz="3600" b="1" dirty="0" err="1" smtClean="0">
                <a:ln>
                  <a:solidFill>
                    <a:schemeClr val="tx1"/>
                  </a:solidFill>
                </a:ln>
                <a:latin typeface="NikoshBAN" panose="02000000000000000000" pitchFamily="2" charset="0"/>
                <a:cs typeface="NikoshBAN" panose="02000000000000000000" pitchFamily="2" charset="0"/>
              </a:rPr>
              <a:t>বিভাগ</a:t>
            </a:r>
            <a:r>
              <a:rPr lang="en-GB" sz="3600" b="1" dirty="0" smtClean="0">
                <a:ln>
                  <a:solidFill>
                    <a:schemeClr val="tx1"/>
                  </a:solidFill>
                </a:ln>
                <a:latin typeface="NikoshBAN" panose="02000000000000000000" pitchFamily="2" charset="0"/>
                <a:cs typeface="NikoshBAN" panose="02000000000000000000" pitchFamily="2" charset="0"/>
              </a:rPr>
              <a:t>) </a:t>
            </a:r>
            <a:r>
              <a:rPr lang="en-GB" sz="3600" b="1" dirty="0" err="1" smtClean="0">
                <a:ln>
                  <a:solidFill>
                    <a:schemeClr val="tx1"/>
                  </a:solidFill>
                </a:ln>
                <a:latin typeface="NikoshBAN" panose="02000000000000000000" pitchFamily="2" charset="0"/>
                <a:cs typeface="NikoshBAN" panose="02000000000000000000" pitchFamily="2" charset="0"/>
              </a:rPr>
              <a:t>চারগাছ</a:t>
            </a:r>
            <a:r>
              <a:rPr lang="en-GB" sz="3600" b="1" dirty="0" smtClean="0">
                <a:ln>
                  <a:solidFill>
                    <a:schemeClr val="tx1"/>
                  </a:solidFill>
                </a:ln>
                <a:latin typeface="NikoshBAN" panose="02000000000000000000" pitchFamily="2" charset="0"/>
                <a:cs typeface="NikoshBAN" panose="02000000000000000000" pitchFamily="2" charset="0"/>
              </a:rPr>
              <a:t> </a:t>
            </a:r>
            <a:r>
              <a:rPr lang="en-GB" sz="3600" b="1" dirty="0" err="1" smtClean="0">
                <a:ln>
                  <a:solidFill>
                    <a:schemeClr val="tx1"/>
                  </a:solidFill>
                </a:ln>
                <a:latin typeface="NikoshBAN" panose="02000000000000000000" pitchFamily="2" charset="0"/>
                <a:cs typeface="NikoshBAN" panose="02000000000000000000" pitchFamily="2" charset="0"/>
              </a:rPr>
              <a:t>এন.আই.ভূঁঞা</a:t>
            </a:r>
            <a:r>
              <a:rPr lang="en-GB" sz="3600" b="1" dirty="0" smtClean="0">
                <a:ln>
                  <a:solidFill>
                    <a:schemeClr val="tx1"/>
                  </a:solidFill>
                </a:ln>
                <a:latin typeface="NikoshBAN" panose="02000000000000000000" pitchFamily="2" charset="0"/>
                <a:cs typeface="NikoshBAN" panose="02000000000000000000" pitchFamily="2" charset="0"/>
              </a:rPr>
              <a:t> </a:t>
            </a:r>
            <a:r>
              <a:rPr lang="en-GB" sz="3600" b="1" dirty="0" err="1" smtClean="0">
                <a:ln>
                  <a:solidFill>
                    <a:schemeClr val="tx1"/>
                  </a:solidFill>
                </a:ln>
                <a:latin typeface="NikoshBAN" panose="02000000000000000000" pitchFamily="2" charset="0"/>
                <a:cs typeface="NikoshBAN" panose="02000000000000000000" pitchFamily="2" charset="0"/>
              </a:rPr>
              <a:t>ডিগ্র্রি</a:t>
            </a:r>
            <a:r>
              <a:rPr lang="en-GB" sz="3600" b="1" dirty="0" smtClean="0">
                <a:ln>
                  <a:solidFill>
                    <a:schemeClr val="tx1"/>
                  </a:solidFill>
                </a:ln>
                <a:latin typeface="NikoshBAN" panose="02000000000000000000" pitchFamily="2" charset="0"/>
                <a:cs typeface="NikoshBAN" panose="02000000000000000000" pitchFamily="2" charset="0"/>
              </a:rPr>
              <a:t> </a:t>
            </a:r>
            <a:r>
              <a:rPr lang="en-GB" sz="3600" b="1" dirty="0" err="1" smtClean="0">
                <a:ln>
                  <a:solidFill>
                    <a:schemeClr val="tx1"/>
                  </a:solidFill>
                </a:ln>
                <a:latin typeface="NikoshBAN" panose="02000000000000000000" pitchFamily="2" charset="0"/>
                <a:cs typeface="NikoshBAN" panose="02000000000000000000" pitchFamily="2" charset="0"/>
              </a:rPr>
              <a:t>কলেজ</a:t>
            </a:r>
            <a:r>
              <a:rPr lang="en-GB" sz="3600" b="1" dirty="0" smtClean="0">
                <a:ln>
                  <a:solidFill>
                    <a:schemeClr val="tx1"/>
                  </a:solidFill>
                </a:ln>
                <a:latin typeface="NikoshBAN" panose="02000000000000000000" pitchFamily="2" charset="0"/>
                <a:cs typeface="NikoshBAN" panose="02000000000000000000" pitchFamily="2" charset="0"/>
              </a:rPr>
              <a:t>, </a:t>
            </a:r>
            <a:r>
              <a:rPr lang="en-GB" sz="3600" b="1" dirty="0" err="1" smtClean="0">
                <a:ln>
                  <a:solidFill>
                    <a:schemeClr val="tx1"/>
                  </a:solidFill>
                </a:ln>
                <a:latin typeface="NikoshBAN" panose="02000000000000000000" pitchFamily="2" charset="0"/>
                <a:cs typeface="NikoshBAN" panose="02000000000000000000" pitchFamily="2" charset="0"/>
              </a:rPr>
              <a:t>কসবা,ব্রাহ্মণবাড়িয়া</a:t>
            </a:r>
            <a:endParaRPr lang="bn-IN" sz="3600" b="1" dirty="0" smtClean="0">
              <a:ln>
                <a:solidFill>
                  <a:schemeClr val="tx1"/>
                </a:solidFill>
              </a:ln>
              <a:latin typeface="NikoshBAN" panose="02000000000000000000" pitchFamily="2" charset="0"/>
              <a:cs typeface="NikoshBAN" panose="02000000000000000000" pitchFamily="2" charset="0"/>
            </a:endParaRPr>
          </a:p>
          <a:p>
            <a:r>
              <a:rPr lang="bn-IN" sz="3600" b="1" dirty="0" smtClean="0">
                <a:ln>
                  <a:solidFill>
                    <a:schemeClr val="tx1"/>
                  </a:solidFill>
                </a:ln>
                <a:latin typeface="NikoshBAN" panose="02000000000000000000" pitchFamily="2" charset="0"/>
                <a:cs typeface="NikoshBAN" panose="02000000000000000000" pitchFamily="2" charset="0"/>
              </a:rPr>
              <a:t>মোবাইল নম্বরঃ</a:t>
            </a:r>
            <a:r>
              <a:rPr lang="en-GB" sz="3600" b="1" dirty="0" smtClean="0">
                <a:ln>
                  <a:solidFill>
                    <a:schemeClr val="tx1"/>
                  </a:solidFill>
                </a:ln>
                <a:latin typeface="NikoshBAN" panose="02000000000000000000" pitchFamily="2" charset="0"/>
                <a:cs typeface="NikoshBAN" panose="02000000000000000000" pitchFamily="2" charset="0"/>
              </a:rPr>
              <a:t> 0171-1107337</a:t>
            </a:r>
            <a:endParaRPr lang="bn-IN" sz="3600" b="1" dirty="0" smtClean="0">
              <a:ln>
                <a:solidFill>
                  <a:schemeClr val="tx1"/>
                </a:solidFill>
              </a:ln>
              <a:latin typeface="NikoshBAN" panose="02000000000000000000" pitchFamily="2" charset="0"/>
              <a:cs typeface="NikoshBAN" panose="02000000000000000000" pitchFamily="2" charset="0"/>
            </a:endParaRPr>
          </a:p>
          <a:p>
            <a:r>
              <a:rPr lang="bn-IN" sz="3600" b="1" dirty="0" smtClean="0">
                <a:ln>
                  <a:solidFill>
                    <a:schemeClr val="tx1"/>
                  </a:solidFill>
                </a:ln>
                <a:latin typeface="NikoshBAN" panose="02000000000000000000" pitchFamily="2" charset="0"/>
                <a:cs typeface="NikoshBAN" panose="02000000000000000000" pitchFamily="2" charset="0"/>
              </a:rPr>
              <a:t>ইমেইলঃ</a:t>
            </a:r>
            <a:r>
              <a:rPr lang="en-GB" sz="3600" b="1" dirty="0" smtClean="0">
                <a:ln>
                  <a:solidFill>
                    <a:schemeClr val="tx1"/>
                  </a:solidFill>
                </a:ln>
                <a:latin typeface="NikoshBAN" panose="02000000000000000000" pitchFamily="2" charset="0"/>
                <a:cs typeface="NikoshBAN" panose="02000000000000000000" pitchFamily="2" charset="0"/>
              </a:rPr>
              <a:t>md.abdulazizsharker@gmail.com</a:t>
            </a:r>
            <a:endParaRPr lang="bn-IN" sz="3600" b="1" dirty="0" smtClean="0">
              <a:ln>
                <a:solidFill>
                  <a:schemeClr val="tx1"/>
                </a:solidFill>
              </a:ln>
              <a:latin typeface="NikoshBAN" panose="02000000000000000000" pitchFamily="2" charset="0"/>
              <a:cs typeface="NikoshBAN" panose="02000000000000000000" pitchFamily="2" charset="0"/>
            </a:endParaRPr>
          </a:p>
        </p:txBody>
      </p:sp>
      <p:sp>
        <p:nvSpPr>
          <p:cNvPr id="9" name="Title 1"/>
          <p:cNvSpPr txBox="1">
            <a:spLocks/>
          </p:cNvSpPr>
          <p:nvPr/>
        </p:nvSpPr>
        <p:spPr>
          <a:xfrm>
            <a:off x="4340225" y="234156"/>
            <a:ext cx="3121342" cy="808381"/>
          </a:xfrm>
          <a:prstGeom prst="rect">
            <a:avLst/>
          </a:prstGeom>
        </p:spPr>
        <p:style>
          <a:lnRef idx="1">
            <a:schemeClr val="accent5"/>
          </a:lnRef>
          <a:fillRef idx="2">
            <a:schemeClr val="accent5"/>
          </a:fillRef>
          <a:effectRef idx="1">
            <a:schemeClr val="accent5"/>
          </a:effectRef>
          <a:fontRef idx="minor">
            <a:schemeClr val="dk1"/>
          </a:fontRef>
        </p:style>
        <p:txBody>
          <a:bodyPr lIns="71223" tIns="35611" rIns="71223" bIns="35611">
            <a:noAutofit/>
          </a:bodyPr>
          <a:lstStyle/>
          <a:p>
            <a:pPr algn="ctr" defTabSz="1079741">
              <a:spcBef>
                <a:spcPct val="0"/>
              </a:spcBef>
              <a:defRPr/>
            </a:pPr>
            <a:r>
              <a:rPr lang="bn-BD" sz="4700" b="1" dirty="0" smtClean="0">
                <a:latin typeface="NikoshBAN" pitchFamily="2" charset="0"/>
                <a:cs typeface="NikoshBAN" pitchFamily="2" charset="0"/>
              </a:rPr>
              <a:t>শিক্ষক পরিচিতি</a:t>
            </a:r>
            <a:endParaRPr lang="en-US" sz="4700" b="1" dirty="0">
              <a:latin typeface="NikoshBAN" pitchFamily="2" charset="0"/>
              <a:cs typeface="NikoshBAN" pitchFamily="2" charset="0"/>
            </a:endParaRPr>
          </a:p>
        </p:txBody>
      </p:sp>
      <p:pic>
        <p:nvPicPr>
          <p:cNvPr id="10" name="Picture 9" descr="20200123_154816.jpg"/>
          <p:cNvPicPr>
            <a:picLocks noChangeAspect="1"/>
          </p:cNvPicPr>
          <p:nvPr/>
        </p:nvPicPr>
        <p:blipFill>
          <a:blip r:embed="rId2" cstate="print"/>
          <a:stretch>
            <a:fillRect/>
          </a:stretch>
        </p:blipFill>
        <p:spPr>
          <a:xfrm>
            <a:off x="5090601" y="1272163"/>
            <a:ext cx="2196500" cy="23811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9825" y="310356"/>
            <a:ext cx="2023092" cy="595138"/>
          </a:xfrm>
          <a:prstGeom prst="rect">
            <a:avLst/>
          </a:prstGeom>
        </p:spPr>
        <p:style>
          <a:lnRef idx="1">
            <a:schemeClr val="accent6"/>
          </a:lnRef>
          <a:fillRef idx="2">
            <a:schemeClr val="accent6"/>
          </a:fillRef>
          <a:effectRef idx="1">
            <a:schemeClr val="accent6"/>
          </a:effectRef>
          <a:fontRef idx="minor">
            <a:schemeClr val="dk1"/>
          </a:fontRef>
        </p:style>
        <p:txBody>
          <a:bodyPr wrap="square" lIns="71223" tIns="35611" rIns="71223" bIns="35611" rtlCol="0">
            <a:spAutoFit/>
          </a:bodyPr>
          <a:lstStyle/>
          <a:p>
            <a:r>
              <a:rPr lang="en-US" sz="3400" b="1" dirty="0" err="1" smtClean="0">
                <a:latin typeface="NikoshBAN" pitchFamily="2" charset="0"/>
                <a:cs typeface="NikoshBAN" pitchFamily="2" charset="0"/>
              </a:rPr>
              <a:t>শাসন</a:t>
            </a:r>
            <a:r>
              <a:rPr lang="en-US" sz="3400" b="1" dirty="0" smtClean="0">
                <a:latin typeface="NikoshBAN" pitchFamily="2" charset="0"/>
                <a:cs typeface="NikoshBAN" pitchFamily="2" charset="0"/>
              </a:rPr>
              <a:t> </a:t>
            </a:r>
            <a:r>
              <a:rPr lang="en-US" sz="3400" b="1" dirty="0" err="1" smtClean="0">
                <a:latin typeface="NikoshBAN" pitchFamily="2" charset="0"/>
                <a:cs typeface="NikoshBAN" pitchFamily="2" charset="0"/>
              </a:rPr>
              <a:t>ব্যবস্থা</a:t>
            </a:r>
            <a:endParaRPr lang="en-GB" sz="3400" b="1" dirty="0">
              <a:latin typeface="NikoshBAN" pitchFamily="2" charset="0"/>
              <a:cs typeface="NikoshBAN" pitchFamily="2" charset="0"/>
            </a:endParaRPr>
          </a:p>
        </p:txBody>
      </p:sp>
      <p:pic>
        <p:nvPicPr>
          <p:cNvPr id="5" name="Picture 4" descr="প্রাচীণ মিশর ও ফারাওদের রাজত্ব (২য় পর্ব) (2).jpg"/>
          <p:cNvPicPr>
            <a:picLocks noChangeAspect="1"/>
          </p:cNvPicPr>
          <p:nvPr/>
        </p:nvPicPr>
        <p:blipFill>
          <a:blip r:embed="rId3"/>
          <a:stretch>
            <a:fillRect/>
          </a:stretch>
        </p:blipFill>
        <p:spPr>
          <a:xfrm>
            <a:off x="2282825" y="1072356"/>
            <a:ext cx="6997255" cy="3793172"/>
          </a:xfrm>
          <a:prstGeom prst="rect">
            <a:avLst/>
          </a:prstGeom>
        </p:spPr>
      </p:pic>
      <p:sp>
        <p:nvSpPr>
          <p:cNvPr id="6" name="TextBox 5"/>
          <p:cNvSpPr txBox="1"/>
          <p:nvPr/>
        </p:nvSpPr>
        <p:spPr>
          <a:xfrm>
            <a:off x="449174" y="5314067"/>
            <a:ext cx="10901451" cy="1179913"/>
          </a:xfrm>
          <a:prstGeom prst="rect">
            <a:avLst/>
          </a:prstGeom>
        </p:spPr>
        <p:style>
          <a:lnRef idx="1">
            <a:schemeClr val="accent6"/>
          </a:lnRef>
          <a:fillRef idx="2">
            <a:schemeClr val="accent6"/>
          </a:fillRef>
          <a:effectRef idx="1">
            <a:schemeClr val="accent6"/>
          </a:effectRef>
          <a:fontRef idx="minor">
            <a:schemeClr val="dk1"/>
          </a:fontRef>
        </p:style>
        <p:txBody>
          <a:bodyPr wrap="square" lIns="71223" tIns="35611" rIns="71223" bIns="35611" rtlCol="0">
            <a:spAutoFit/>
          </a:bodyPr>
          <a:lstStyle/>
          <a:p>
            <a:r>
              <a:rPr lang="en-US" sz="3600" dirty="0" err="1" smtClean="0">
                <a:latin typeface="NikoshBAN" pitchFamily="2" charset="0"/>
                <a:cs typeface="NikoshBAN" pitchFamily="2" charset="0"/>
              </a:rPr>
              <a:t>রাজাদের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ছিল-ফারাও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ফেরাউন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অর্থ-সুবৃহ</a:t>
            </a:r>
            <a:r>
              <a:rPr lang="en-US" sz="3600" dirty="0" smtClean="0">
                <a:latin typeface="NikoshBAN" pitchFamily="2" charset="0"/>
                <a:cs typeface="NikoshBAN" pitchFamily="2" charset="0"/>
              </a:rPr>
              <a:t>ৎ </a:t>
            </a:r>
            <a:r>
              <a:rPr lang="en-US" sz="3600" dirty="0" err="1" smtClean="0">
                <a:latin typeface="NikoshBAN" pitchFamily="2" charset="0"/>
                <a:cs typeface="NikoshBAN" pitchFamily="2" charset="0"/>
              </a:rPr>
              <a:t>বাসগৃহ</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রাজপরিবার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কর্মকর্তা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পুরোহিত</a:t>
            </a:r>
            <a:r>
              <a:rPr lang="en-US" sz="3600" dirty="0" smtClean="0">
                <a:latin typeface="NikoshBAN" pitchFamily="2" charset="0"/>
                <a:cs typeface="NikoshBAN" pitchFamily="2" charset="0"/>
              </a:rPr>
              <a:t>।</a:t>
            </a:r>
            <a:endParaRPr lang="en-GB"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4425" y="277233"/>
            <a:ext cx="3410355" cy="595138"/>
          </a:xfrm>
          <a:prstGeom prst="rect">
            <a:avLst/>
          </a:prstGeom>
          <a:solidFill>
            <a:schemeClr val="accent6">
              <a:lumMod val="60000"/>
              <a:lumOff val="40000"/>
            </a:schemeClr>
          </a:solidFill>
        </p:spPr>
        <p:txBody>
          <a:bodyPr wrap="square" lIns="71223" tIns="35611" rIns="71223" bIns="35611" rtlCol="0">
            <a:spAutoFit/>
          </a:bodyPr>
          <a:lstStyle/>
          <a:p>
            <a:r>
              <a:rPr lang="en-US" sz="3400" dirty="0" err="1" smtClean="0">
                <a:latin typeface="NikoshBAN" pitchFamily="2" charset="0"/>
                <a:cs typeface="NikoshBAN" pitchFamily="2" charset="0"/>
              </a:rPr>
              <a:t>সাহিত্য.শিল্প</a:t>
            </a:r>
            <a:r>
              <a:rPr lang="en-US" sz="3400" dirty="0" smtClean="0">
                <a:latin typeface="NikoshBAN" pitchFamily="2" charset="0"/>
                <a:cs typeface="NikoshBAN" pitchFamily="2" charset="0"/>
              </a:rPr>
              <a:t> ও </a:t>
            </a:r>
            <a:r>
              <a:rPr lang="en-US" sz="3400" dirty="0" err="1" smtClean="0">
                <a:latin typeface="NikoshBAN" pitchFamily="2" charset="0"/>
                <a:cs typeface="NikoshBAN" pitchFamily="2" charset="0"/>
              </a:rPr>
              <a:t>সংস্কৃতি</a:t>
            </a:r>
            <a:endParaRPr lang="en-GB" sz="3400" dirty="0">
              <a:latin typeface="NikoshBAN" pitchFamily="2" charset="0"/>
              <a:cs typeface="NikoshBAN" pitchFamily="2" charset="0"/>
            </a:endParaRPr>
          </a:p>
        </p:txBody>
      </p:sp>
      <p:sp>
        <p:nvSpPr>
          <p:cNvPr id="6" name="TextBox 5"/>
          <p:cNvSpPr txBox="1"/>
          <p:nvPr/>
        </p:nvSpPr>
        <p:spPr>
          <a:xfrm>
            <a:off x="1292225" y="2702375"/>
            <a:ext cx="2204173" cy="548971"/>
          </a:xfrm>
          <a:prstGeom prst="rect">
            <a:avLst/>
          </a:prstGeom>
          <a:solidFill>
            <a:srgbClr val="FFC000"/>
          </a:solidFill>
        </p:spPr>
        <p:txBody>
          <a:bodyPr wrap="square" lIns="71223" tIns="35611" rIns="71223" bIns="35611" rtlCol="0">
            <a:spAutoFit/>
          </a:bodyPr>
          <a:lstStyle/>
          <a:p>
            <a:r>
              <a:rPr lang="en-US" sz="3100" b="1" dirty="0" err="1" smtClean="0">
                <a:latin typeface="NikoshBAN" pitchFamily="2" charset="0"/>
                <a:cs typeface="NikoshBAN" pitchFamily="2" charset="0"/>
              </a:rPr>
              <a:t>হায়ারোগ্লিফিক</a:t>
            </a:r>
            <a:endParaRPr lang="en-GB" sz="3100" b="1" dirty="0">
              <a:latin typeface="NikoshBAN" pitchFamily="2" charset="0"/>
              <a:cs typeface="NikoshBAN" pitchFamily="2" charset="0"/>
            </a:endParaRPr>
          </a:p>
        </p:txBody>
      </p:sp>
      <p:pic>
        <p:nvPicPr>
          <p:cNvPr id="7" name="Picture 6" descr="Deir_el-Bahari_TIII.jpg"/>
          <p:cNvPicPr>
            <a:picLocks noChangeAspect="1"/>
          </p:cNvPicPr>
          <p:nvPr/>
        </p:nvPicPr>
        <p:blipFill>
          <a:blip r:embed="rId3"/>
          <a:stretch>
            <a:fillRect/>
          </a:stretch>
        </p:blipFill>
        <p:spPr>
          <a:xfrm>
            <a:off x="3785411" y="1147797"/>
            <a:ext cx="4760288" cy="4166270"/>
          </a:xfrm>
          <a:prstGeom prst="rect">
            <a:avLst/>
          </a:prstGeom>
        </p:spPr>
      </p:pic>
      <p:pic>
        <p:nvPicPr>
          <p:cNvPr id="14" name="Picture 13" descr="Papyrus_Ani_curs_hiero.jpg"/>
          <p:cNvPicPr>
            <a:picLocks noChangeAspect="1"/>
          </p:cNvPicPr>
          <p:nvPr/>
        </p:nvPicPr>
        <p:blipFill>
          <a:blip r:embed="rId4"/>
          <a:stretch>
            <a:fillRect/>
          </a:stretch>
        </p:blipFill>
        <p:spPr>
          <a:xfrm>
            <a:off x="3901016" y="1147798"/>
            <a:ext cx="4450803" cy="3824264"/>
          </a:xfrm>
          <a:prstGeom prst="rect">
            <a:avLst/>
          </a:prstGeom>
        </p:spPr>
      </p:pic>
      <p:pic>
        <p:nvPicPr>
          <p:cNvPr id="16" name="Picture 15" descr="1200px-Prisse_papyrus.svg.png"/>
          <p:cNvPicPr>
            <a:picLocks noChangeAspect="1"/>
          </p:cNvPicPr>
          <p:nvPr/>
        </p:nvPicPr>
        <p:blipFill>
          <a:blip r:embed="rId5"/>
          <a:srcRect l="6667" t="4667" r="3333" b="6444"/>
          <a:stretch>
            <a:fillRect/>
          </a:stretch>
        </p:blipFill>
        <p:spPr>
          <a:xfrm>
            <a:off x="4536846" y="1209981"/>
            <a:ext cx="3468158" cy="3730991"/>
          </a:xfrm>
          <a:prstGeom prst="rect">
            <a:avLst/>
          </a:prstGeom>
        </p:spPr>
      </p:pic>
      <p:sp>
        <p:nvSpPr>
          <p:cNvPr id="17" name="Rectangle 16"/>
          <p:cNvSpPr/>
          <p:nvPr/>
        </p:nvSpPr>
        <p:spPr>
          <a:xfrm>
            <a:off x="3669806" y="5562800"/>
            <a:ext cx="5084292" cy="595138"/>
          </a:xfrm>
          <a:prstGeom prst="rect">
            <a:avLst/>
          </a:prstGeom>
        </p:spPr>
        <p:txBody>
          <a:bodyPr wrap="none" lIns="71223" tIns="35611" rIns="71223" bIns="35611">
            <a:spAutoFit/>
          </a:bodyPr>
          <a:lstStyle/>
          <a:p>
            <a:r>
              <a:rPr lang="en-US" sz="3400" b="1" dirty="0" smtClean="0">
                <a:latin typeface="NikoshBAN" pitchFamily="2" charset="0"/>
                <a:cs typeface="NikoshBAN" pitchFamily="2" charset="0"/>
              </a:rPr>
              <a:t>1.চিত্রভিত্তিক ( pictographic)</a:t>
            </a:r>
          </a:p>
        </p:txBody>
      </p:sp>
      <p:sp>
        <p:nvSpPr>
          <p:cNvPr id="18" name="Rectangle 17"/>
          <p:cNvSpPr/>
          <p:nvPr/>
        </p:nvSpPr>
        <p:spPr>
          <a:xfrm>
            <a:off x="4074424" y="5500617"/>
            <a:ext cx="4450803" cy="595138"/>
          </a:xfrm>
          <a:prstGeom prst="rect">
            <a:avLst/>
          </a:prstGeom>
        </p:spPr>
        <p:txBody>
          <a:bodyPr wrap="square" lIns="71223" tIns="35611" rIns="71223" bIns="35611">
            <a:spAutoFit/>
          </a:bodyPr>
          <a:lstStyle/>
          <a:p>
            <a:r>
              <a:rPr lang="en-US" sz="3400" b="1" dirty="0" smtClean="0">
                <a:latin typeface="NikoshBAN" pitchFamily="2" charset="0"/>
                <a:cs typeface="NikoshBAN" pitchFamily="2" charset="0"/>
              </a:rPr>
              <a:t>2.অক্ষরভিত্তিক(syllabic)</a:t>
            </a:r>
            <a:endParaRPr lang="en-GB" sz="3100" b="1" dirty="0"/>
          </a:p>
        </p:txBody>
      </p:sp>
      <p:sp>
        <p:nvSpPr>
          <p:cNvPr id="19" name="Rectangle 18"/>
          <p:cNvSpPr/>
          <p:nvPr/>
        </p:nvSpPr>
        <p:spPr>
          <a:xfrm>
            <a:off x="4190030" y="5500617"/>
            <a:ext cx="4342102" cy="595138"/>
          </a:xfrm>
          <a:prstGeom prst="rect">
            <a:avLst/>
          </a:prstGeom>
        </p:spPr>
        <p:txBody>
          <a:bodyPr wrap="none" lIns="71223" tIns="35611" rIns="71223" bIns="35611">
            <a:spAutoFit/>
          </a:bodyPr>
          <a:lstStyle/>
          <a:p>
            <a:r>
              <a:rPr lang="en-US" sz="3400" b="1" dirty="0" smtClean="0">
                <a:latin typeface="NikoshBAN" pitchFamily="2" charset="0"/>
                <a:cs typeface="NikoshBAN" pitchFamily="2" charset="0"/>
              </a:rPr>
              <a:t>3.বর্ণভিত্তিক(alphabetic)</a:t>
            </a:r>
            <a:endParaRPr lang="en-GB" sz="3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amond(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xit" presetSubtype="0" fill="hold" nodeType="clickEffect">
                                  <p:stCondLst>
                                    <p:cond delay="0"/>
                                  </p:stCondLst>
                                  <p:childTnLst>
                                    <p:animEffect transition="out" filter="fade">
                                      <p:cBhvr>
                                        <p:cTn id="25" dur="770" accel="100000">
                                          <p:stCondLst>
                                            <p:cond delay="1230"/>
                                          </p:stCondLst>
                                        </p:cTn>
                                        <p:tgtEl>
                                          <p:spTgt spid="7"/>
                                        </p:tgtEl>
                                      </p:cBhvr>
                                    </p:animEffect>
                                    <p:animScale>
                                      <p:cBhvr>
                                        <p:cTn id="26" dur="770" accel="100000">
                                          <p:stCondLst>
                                            <p:cond delay="1230"/>
                                          </p:stCondLst>
                                        </p:cTn>
                                        <p:tgtEl>
                                          <p:spTgt spid="7"/>
                                        </p:tgtEl>
                                      </p:cBhvr>
                                      <p:from x="200000" y="450000"/>
                                      <p:to x="10000" y="10000"/>
                                    </p:animScale>
                                    <p:animScale>
                                      <p:cBhvr>
                                        <p:cTn id="27" dur="1230" decel="100000"/>
                                        <p:tgtEl>
                                          <p:spTgt spid="7"/>
                                        </p:tgtEl>
                                      </p:cBhvr>
                                      <p:from x="100000" y="100000"/>
                                      <p:to x="200000" y="450000"/>
                                    </p:animScale>
                                    <p:anim from="(ppt_x)" to="(0.5)" calcmode="lin" valueType="num">
                                      <p:cBhvr>
                                        <p:cTn id="28" dur="1230" decel="100000"/>
                                        <p:tgtEl>
                                          <p:spTgt spid="7"/>
                                        </p:tgtEl>
                                        <p:attrNameLst>
                                          <p:attrName>ppt_x</p:attrName>
                                        </p:attrNameLst>
                                      </p:cBhvr>
                                    </p:anim>
                                    <p:anim from="(0.5)" to="(0.5)" calcmode="lin" valueType="num">
                                      <p:cBhvr>
                                        <p:cTn id="29" dur="770">
                                          <p:stCondLst>
                                            <p:cond delay="1230"/>
                                          </p:stCondLst>
                                        </p:cTn>
                                        <p:tgtEl>
                                          <p:spTgt spid="7"/>
                                        </p:tgtEl>
                                        <p:attrNameLst>
                                          <p:attrName>ppt_x</p:attrName>
                                        </p:attrNameLst>
                                      </p:cBhvr>
                                    </p:anim>
                                    <p:anim from="(ppt_y)" to="(ppt_y+0.4)" calcmode="lin" valueType="num">
                                      <p:cBhvr>
                                        <p:cTn id="30" dur="1230" decel="100000"/>
                                        <p:tgtEl>
                                          <p:spTgt spid="7"/>
                                        </p:tgtEl>
                                        <p:attrNameLst>
                                          <p:attrName>ppt_y</p:attrName>
                                        </p:attrNameLst>
                                      </p:cBhvr>
                                    </p:anim>
                                    <p:anim from="(ppt_y)" to="(ppt_y)" calcmode="lin" valueType="num">
                                      <p:cBhvr>
                                        <p:cTn id="31" dur="770">
                                          <p:stCondLst>
                                            <p:cond delay="1230"/>
                                          </p:stCondLst>
                                        </p:cTn>
                                        <p:tgtEl>
                                          <p:spTgt spid="7"/>
                                        </p:tgtEl>
                                        <p:attrNameLst>
                                          <p:attrName>ppt_y</p:attrName>
                                        </p:attrNameLst>
                                      </p:cBhvr>
                                    </p:anim>
                                    <p:set>
                                      <p:cBhvr>
                                        <p:cTn id="32" dur="1" fill="hold">
                                          <p:stCondLst>
                                            <p:cond delay="1999"/>
                                          </p:stCondLst>
                                        </p:cTn>
                                        <p:tgtEl>
                                          <p:spTgt spid="7"/>
                                        </p:tgtEl>
                                        <p:attrNameLst>
                                          <p:attrName>style.visibility</p:attrName>
                                        </p:attrNameLst>
                                      </p:cBhvr>
                                      <p:to>
                                        <p:strVal val="hidden"/>
                                      </p:to>
                                    </p:set>
                                  </p:childTnLst>
                                </p:cTn>
                              </p:par>
                              <p:par>
                                <p:cTn id="33" presetID="51" presetClass="exit" presetSubtype="0" fill="hold" grpId="1" nodeType="withEffect">
                                  <p:stCondLst>
                                    <p:cond delay="0"/>
                                  </p:stCondLst>
                                  <p:childTnLst>
                                    <p:animEffect transition="out" filter="fade">
                                      <p:cBhvr>
                                        <p:cTn id="34" dur="770" accel="100000">
                                          <p:stCondLst>
                                            <p:cond delay="1230"/>
                                          </p:stCondLst>
                                        </p:cTn>
                                        <p:tgtEl>
                                          <p:spTgt spid="17"/>
                                        </p:tgtEl>
                                      </p:cBhvr>
                                    </p:animEffect>
                                    <p:animScale>
                                      <p:cBhvr>
                                        <p:cTn id="35" dur="770" accel="100000">
                                          <p:stCondLst>
                                            <p:cond delay="1230"/>
                                          </p:stCondLst>
                                        </p:cTn>
                                        <p:tgtEl>
                                          <p:spTgt spid="17"/>
                                        </p:tgtEl>
                                      </p:cBhvr>
                                      <p:from x="200000" y="450000"/>
                                      <p:to x="10000" y="10000"/>
                                    </p:animScale>
                                    <p:animScale>
                                      <p:cBhvr>
                                        <p:cTn id="36" dur="1230" decel="100000"/>
                                        <p:tgtEl>
                                          <p:spTgt spid="17"/>
                                        </p:tgtEl>
                                      </p:cBhvr>
                                      <p:from x="100000" y="100000"/>
                                      <p:to x="200000" y="450000"/>
                                    </p:animScale>
                                    <p:anim from="(ppt_x)" to="(0.5)" calcmode="lin" valueType="num">
                                      <p:cBhvr>
                                        <p:cTn id="37" dur="1230" decel="100000"/>
                                        <p:tgtEl>
                                          <p:spTgt spid="17"/>
                                        </p:tgtEl>
                                        <p:attrNameLst>
                                          <p:attrName>ppt_x</p:attrName>
                                        </p:attrNameLst>
                                      </p:cBhvr>
                                    </p:anim>
                                    <p:anim from="(0.5)" to="(0.5)" calcmode="lin" valueType="num">
                                      <p:cBhvr>
                                        <p:cTn id="38" dur="770">
                                          <p:stCondLst>
                                            <p:cond delay="1230"/>
                                          </p:stCondLst>
                                        </p:cTn>
                                        <p:tgtEl>
                                          <p:spTgt spid="17"/>
                                        </p:tgtEl>
                                        <p:attrNameLst>
                                          <p:attrName>ppt_x</p:attrName>
                                        </p:attrNameLst>
                                      </p:cBhvr>
                                    </p:anim>
                                    <p:anim from="(ppt_y)" to="(ppt_y+0.4)" calcmode="lin" valueType="num">
                                      <p:cBhvr>
                                        <p:cTn id="39" dur="1230" decel="100000"/>
                                        <p:tgtEl>
                                          <p:spTgt spid="17"/>
                                        </p:tgtEl>
                                        <p:attrNameLst>
                                          <p:attrName>ppt_y</p:attrName>
                                        </p:attrNameLst>
                                      </p:cBhvr>
                                    </p:anim>
                                    <p:anim from="(ppt_y)" to="(ppt_y)" calcmode="lin" valueType="num">
                                      <p:cBhvr>
                                        <p:cTn id="40" dur="770">
                                          <p:stCondLst>
                                            <p:cond delay="1230"/>
                                          </p:stCondLst>
                                        </p:cTn>
                                        <p:tgtEl>
                                          <p:spTgt spid="17"/>
                                        </p:tgtEl>
                                        <p:attrNameLst>
                                          <p:attrName>ppt_y</p:attrName>
                                        </p:attrNameLst>
                                      </p:cBhvr>
                                    </p:anim>
                                    <p:set>
                                      <p:cBhvr>
                                        <p:cTn id="41" dur="1" fill="hold">
                                          <p:stCondLst>
                                            <p:cond delay="1999"/>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strVal val="#ppt_w*0.70"/>
                                          </p:val>
                                        </p:tav>
                                        <p:tav tm="100000">
                                          <p:val>
                                            <p:strVal val="#ppt_w"/>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animEffect transition="in" filter="fade">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strVal val="#ppt_w*0.70"/>
                                          </p:val>
                                        </p:tav>
                                        <p:tav tm="100000">
                                          <p:val>
                                            <p:strVal val="#ppt_w"/>
                                          </p:val>
                                        </p:tav>
                                      </p:tavLst>
                                    </p:anim>
                                    <p:anim calcmode="lin" valueType="num">
                                      <p:cBhvr>
                                        <p:cTn id="54" dur="1000" fill="hold"/>
                                        <p:tgtEl>
                                          <p:spTgt spid="18"/>
                                        </p:tgtEl>
                                        <p:attrNameLst>
                                          <p:attrName>ppt_h</p:attrName>
                                        </p:attrNameLst>
                                      </p:cBhvr>
                                      <p:tavLst>
                                        <p:tav tm="0">
                                          <p:val>
                                            <p:strVal val="#ppt_h"/>
                                          </p:val>
                                        </p:tav>
                                        <p:tav tm="100000">
                                          <p:val>
                                            <p:strVal val="#ppt_h"/>
                                          </p:val>
                                        </p:tav>
                                      </p:tavLst>
                                    </p:anim>
                                    <p:animEffect transition="in" filter="fade">
                                      <p:cBhvr>
                                        <p:cTn id="55" dur="1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xit" presetSubtype="32" fill="hold" grpId="1" nodeType="clickEffect">
                                  <p:stCondLst>
                                    <p:cond delay="0"/>
                                  </p:stCondLst>
                                  <p:childTnLst>
                                    <p:anim calcmode="lin" valueType="num">
                                      <p:cBhvr>
                                        <p:cTn id="59" dur="500"/>
                                        <p:tgtEl>
                                          <p:spTgt spid="18"/>
                                        </p:tgtEl>
                                        <p:attrNameLst>
                                          <p:attrName>ppt_w</p:attrName>
                                        </p:attrNameLst>
                                      </p:cBhvr>
                                      <p:tavLst>
                                        <p:tav tm="0">
                                          <p:val>
                                            <p:strVal val="ppt_w"/>
                                          </p:val>
                                        </p:tav>
                                        <p:tav tm="100000">
                                          <p:val>
                                            <p:fltVal val="0"/>
                                          </p:val>
                                        </p:tav>
                                      </p:tavLst>
                                    </p:anim>
                                    <p:anim calcmode="lin" valueType="num">
                                      <p:cBhvr>
                                        <p:cTn id="60" dur="500"/>
                                        <p:tgtEl>
                                          <p:spTgt spid="18"/>
                                        </p:tgtEl>
                                        <p:attrNameLst>
                                          <p:attrName>ppt_h</p:attrName>
                                        </p:attrNameLst>
                                      </p:cBhvr>
                                      <p:tavLst>
                                        <p:tav tm="0">
                                          <p:val>
                                            <p:strVal val="ppt_h"/>
                                          </p:val>
                                        </p:tav>
                                        <p:tav tm="100000">
                                          <p:val>
                                            <p:fltVal val="0"/>
                                          </p:val>
                                        </p:tav>
                                      </p:tavLst>
                                    </p:anim>
                                    <p:set>
                                      <p:cBhvr>
                                        <p:cTn id="61" dur="1" fill="hold">
                                          <p:stCondLst>
                                            <p:cond delay="499"/>
                                          </p:stCondLst>
                                        </p:cTn>
                                        <p:tgtEl>
                                          <p:spTgt spid="18"/>
                                        </p:tgtEl>
                                        <p:attrNameLst>
                                          <p:attrName>style.visibility</p:attrName>
                                        </p:attrNameLst>
                                      </p:cBhvr>
                                      <p:to>
                                        <p:strVal val="hidden"/>
                                      </p:to>
                                    </p:set>
                                  </p:childTnLst>
                                </p:cTn>
                              </p:par>
                              <p:par>
                                <p:cTn id="62" presetID="23" presetClass="exit" presetSubtype="32" fill="hold" nodeType="withEffect">
                                  <p:stCondLst>
                                    <p:cond delay="0"/>
                                  </p:stCondLst>
                                  <p:childTnLst>
                                    <p:anim calcmode="lin" valueType="num">
                                      <p:cBhvr>
                                        <p:cTn id="63" dur="500"/>
                                        <p:tgtEl>
                                          <p:spTgt spid="14"/>
                                        </p:tgtEl>
                                        <p:attrNameLst>
                                          <p:attrName>ppt_w</p:attrName>
                                        </p:attrNameLst>
                                      </p:cBhvr>
                                      <p:tavLst>
                                        <p:tav tm="0">
                                          <p:val>
                                            <p:strVal val="ppt_w"/>
                                          </p:val>
                                        </p:tav>
                                        <p:tav tm="100000">
                                          <p:val>
                                            <p:fltVal val="0"/>
                                          </p:val>
                                        </p:tav>
                                      </p:tavLst>
                                    </p:anim>
                                    <p:anim calcmode="lin" valueType="num">
                                      <p:cBhvr>
                                        <p:cTn id="64" dur="500"/>
                                        <p:tgtEl>
                                          <p:spTgt spid="14"/>
                                        </p:tgtEl>
                                        <p:attrNameLst>
                                          <p:attrName>ppt_h</p:attrName>
                                        </p:attrNameLst>
                                      </p:cBhvr>
                                      <p:tavLst>
                                        <p:tav tm="0">
                                          <p:val>
                                            <p:strVal val="ppt_h"/>
                                          </p:val>
                                        </p:tav>
                                        <p:tav tm="100000">
                                          <p:val>
                                            <p:fltVal val="0"/>
                                          </p:val>
                                        </p:tav>
                                      </p:tavLst>
                                    </p:anim>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p:bldP spid="17" grpId="1"/>
      <p:bldP spid="18" grpId="0"/>
      <p:bldP spid="18" grpId="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jpg_9215.5.jpg"/>
          <p:cNvPicPr>
            <a:picLocks noChangeAspect="1"/>
          </p:cNvPicPr>
          <p:nvPr/>
        </p:nvPicPr>
        <p:blipFill>
          <a:blip r:embed="rId3"/>
          <a:stretch>
            <a:fillRect/>
          </a:stretch>
        </p:blipFill>
        <p:spPr>
          <a:xfrm>
            <a:off x="2279280" y="3572940"/>
            <a:ext cx="2543316" cy="2176410"/>
          </a:xfrm>
          <a:prstGeom prst="rect">
            <a:avLst/>
          </a:prstGeom>
        </p:spPr>
      </p:pic>
      <p:pic>
        <p:nvPicPr>
          <p:cNvPr id="5" name="Picture 4" descr="b6a947fd6718a2bac907eb2dabd113ba.jpg"/>
          <p:cNvPicPr>
            <a:picLocks noChangeAspect="1"/>
          </p:cNvPicPr>
          <p:nvPr/>
        </p:nvPicPr>
        <p:blipFill>
          <a:blip r:embed="rId4"/>
          <a:stretch>
            <a:fillRect/>
          </a:stretch>
        </p:blipFill>
        <p:spPr>
          <a:xfrm>
            <a:off x="5920846" y="463783"/>
            <a:ext cx="3179145" cy="2736058"/>
          </a:xfrm>
          <a:prstGeom prst="rect">
            <a:avLst/>
          </a:prstGeom>
        </p:spPr>
      </p:pic>
      <p:pic>
        <p:nvPicPr>
          <p:cNvPr id="6" name="Picture 5" descr="800px_COLOURBOX2608580.jpg"/>
          <p:cNvPicPr>
            <a:picLocks noChangeAspect="1"/>
          </p:cNvPicPr>
          <p:nvPr/>
        </p:nvPicPr>
        <p:blipFill>
          <a:blip r:embed="rId5"/>
          <a:stretch>
            <a:fillRect/>
          </a:stretch>
        </p:blipFill>
        <p:spPr>
          <a:xfrm>
            <a:off x="2279280" y="463783"/>
            <a:ext cx="3294750" cy="2745788"/>
          </a:xfrm>
          <a:prstGeom prst="rect">
            <a:avLst/>
          </a:prstGeom>
        </p:spPr>
      </p:pic>
      <p:pic>
        <p:nvPicPr>
          <p:cNvPr id="7" name="Picture 6" descr="tTxsyz9pxgmSz5cp_Sumerian-Civilization.jpg"/>
          <p:cNvPicPr>
            <a:picLocks noChangeAspect="1"/>
          </p:cNvPicPr>
          <p:nvPr/>
        </p:nvPicPr>
        <p:blipFill>
          <a:blip r:embed="rId6"/>
          <a:stretch>
            <a:fillRect/>
          </a:stretch>
        </p:blipFill>
        <p:spPr>
          <a:xfrm>
            <a:off x="5574030" y="3635123"/>
            <a:ext cx="3323652" cy="2052044"/>
          </a:xfrm>
          <a:prstGeom prst="rect">
            <a:avLst/>
          </a:prstGeom>
        </p:spPr>
      </p:pic>
      <p:sp>
        <p:nvSpPr>
          <p:cNvPr id="8" name="TextBox 7"/>
          <p:cNvSpPr txBox="1"/>
          <p:nvPr/>
        </p:nvSpPr>
        <p:spPr>
          <a:xfrm>
            <a:off x="3435332" y="5873716"/>
            <a:ext cx="5491250" cy="841359"/>
          </a:xfrm>
          <a:prstGeom prst="rect">
            <a:avLst/>
          </a:prstGeom>
          <a:solidFill>
            <a:srgbClr val="FFFF00"/>
          </a:solidFill>
          <a:effectLst>
            <a:softEdge rad="127000"/>
          </a:effectLst>
        </p:spPr>
        <p:txBody>
          <a:bodyPr wrap="square" lIns="71223" tIns="35611" rIns="71223" bIns="35611" rtlCol="0">
            <a:spAutoFit/>
          </a:bodyPr>
          <a:lstStyle/>
          <a:p>
            <a:pPr algn="just"/>
            <a:r>
              <a:rPr lang="en-US" sz="2500" b="1" dirty="0" err="1" smtClean="0">
                <a:latin typeface="NikoshBAN" pitchFamily="2" charset="0"/>
                <a:cs typeface="NikoshBAN" pitchFamily="2" charset="0"/>
              </a:rPr>
              <a:t>লিখনপদ্ধতির</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বড়</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অবদান</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প্যাপিরাসের</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তৈরি</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কাগজ</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প্যাপিরাস</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থেকে</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পেপার</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শব্দের</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উৎপত্তি</a:t>
            </a:r>
            <a:r>
              <a:rPr lang="en-US" sz="2500" b="1" dirty="0" smtClean="0">
                <a:latin typeface="NikoshBAN" pitchFamily="2" charset="0"/>
                <a:cs typeface="NikoshBAN" pitchFamily="2" charset="0"/>
              </a:rPr>
              <a:t>।</a:t>
            </a:r>
            <a:endParaRPr lang="en-GB" sz="2500" b="1" dirty="0">
              <a:latin typeface="NikoshBAN" pitchFamily="2" charset="0"/>
              <a:cs typeface="NikoshBAN" pitchFamily="2" charset="0"/>
            </a:endParaRPr>
          </a:p>
        </p:txBody>
      </p:sp>
      <p:sp>
        <p:nvSpPr>
          <p:cNvPr id="9" name="Oval 8"/>
          <p:cNvSpPr/>
          <p:nvPr/>
        </p:nvSpPr>
        <p:spPr>
          <a:xfrm>
            <a:off x="2972911" y="2640192"/>
            <a:ext cx="1734079" cy="684015"/>
          </a:xfrm>
          <a:prstGeom prst="ellipse">
            <a:avLst/>
          </a:prstGeom>
          <a:ln/>
        </p:spPr>
        <p:style>
          <a:lnRef idx="1">
            <a:schemeClr val="accent2"/>
          </a:lnRef>
          <a:fillRef idx="2">
            <a:schemeClr val="accent2"/>
          </a:fillRef>
          <a:effectRef idx="1">
            <a:schemeClr val="accent2"/>
          </a:effectRef>
          <a:fontRef idx="minor">
            <a:schemeClr val="dk1"/>
          </a:fontRef>
        </p:style>
        <p:txBody>
          <a:bodyPr lIns="71223" tIns="35611" rIns="71223" bIns="35611" rtlCol="0" anchor="ctr"/>
          <a:lstStyle/>
          <a:p>
            <a:pPr algn="ctr"/>
            <a:r>
              <a:rPr lang="en-US" sz="2200" dirty="0" err="1" smtClean="0">
                <a:latin typeface="NikoshBAN" pitchFamily="2" charset="0"/>
                <a:cs typeface="NikoshBAN" pitchFamily="2" charset="0"/>
              </a:rPr>
              <a:t>পাথরে</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লিখন</a:t>
            </a:r>
            <a:endParaRPr lang="en-GB" sz="2200" dirty="0">
              <a:latin typeface="NikoshBAN" pitchFamily="2" charset="0"/>
              <a:cs typeface="NikoshBAN" pitchFamily="2" charset="0"/>
            </a:endParaRPr>
          </a:p>
        </p:txBody>
      </p:sp>
      <p:sp>
        <p:nvSpPr>
          <p:cNvPr id="10" name="Oval 9"/>
          <p:cNvSpPr/>
          <p:nvPr/>
        </p:nvSpPr>
        <p:spPr>
          <a:xfrm>
            <a:off x="6556674" y="588149"/>
            <a:ext cx="2080895" cy="684015"/>
          </a:xfrm>
          <a:prstGeom prst="ellipse">
            <a:avLst/>
          </a:prstGeom>
          <a:ln/>
        </p:spPr>
        <p:style>
          <a:lnRef idx="1">
            <a:schemeClr val="accent2"/>
          </a:lnRef>
          <a:fillRef idx="2">
            <a:schemeClr val="accent2"/>
          </a:fillRef>
          <a:effectRef idx="1">
            <a:schemeClr val="accent2"/>
          </a:effectRef>
          <a:fontRef idx="minor">
            <a:schemeClr val="dk1"/>
          </a:fontRef>
        </p:style>
        <p:txBody>
          <a:bodyPr lIns="71223" tIns="35611" rIns="71223" bIns="35611" rtlCol="0" anchor="ctr"/>
          <a:lstStyle/>
          <a:p>
            <a:pPr algn="ctr"/>
            <a:r>
              <a:rPr lang="en-US" sz="2200" dirty="0" err="1" smtClean="0">
                <a:latin typeface="NikoshBAN" pitchFamily="2" charset="0"/>
                <a:cs typeface="NikoshBAN" pitchFamily="2" charset="0"/>
              </a:rPr>
              <a:t>প্যাপিরাস</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গাছ</a:t>
            </a:r>
            <a:endParaRPr lang="en-GB" sz="2200" dirty="0">
              <a:latin typeface="NikoshBAN" pitchFamily="2" charset="0"/>
              <a:cs typeface="NikoshBAN" pitchFamily="2" charset="0"/>
            </a:endParaRPr>
          </a:p>
        </p:txBody>
      </p:sp>
      <p:sp>
        <p:nvSpPr>
          <p:cNvPr id="11" name="Oval 10"/>
          <p:cNvSpPr/>
          <p:nvPr/>
        </p:nvSpPr>
        <p:spPr>
          <a:xfrm>
            <a:off x="2048069" y="5189701"/>
            <a:ext cx="2023092" cy="684015"/>
          </a:xfrm>
          <a:prstGeom prst="ellipse">
            <a:avLst/>
          </a:prstGeom>
          <a:ln/>
        </p:spPr>
        <p:style>
          <a:lnRef idx="1">
            <a:schemeClr val="accent2"/>
          </a:lnRef>
          <a:fillRef idx="2">
            <a:schemeClr val="accent2"/>
          </a:fillRef>
          <a:effectRef idx="1">
            <a:schemeClr val="accent2"/>
          </a:effectRef>
          <a:fontRef idx="minor">
            <a:schemeClr val="dk1"/>
          </a:fontRef>
        </p:style>
        <p:txBody>
          <a:bodyPr lIns="71223" tIns="35611" rIns="71223" bIns="35611" rtlCol="0" anchor="ctr"/>
          <a:lstStyle/>
          <a:p>
            <a:pPr algn="ctr"/>
            <a:r>
              <a:rPr lang="en-US" sz="2200" dirty="0" err="1" smtClean="0">
                <a:latin typeface="NikoshBAN" pitchFamily="2" charset="0"/>
                <a:cs typeface="NikoshBAN" pitchFamily="2" charset="0"/>
              </a:rPr>
              <a:t>প্যাপিরাস</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কাগজ</a:t>
            </a:r>
            <a:endParaRPr lang="en-GB" sz="2200" dirty="0">
              <a:latin typeface="NikoshBAN" pitchFamily="2" charset="0"/>
              <a:cs typeface="NikoshBAN" pitchFamily="2" charset="0"/>
            </a:endParaRPr>
          </a:p>
        </p:txBody>
      </p:sp>
      <p:sp>
        <p:nvSpPr>
          <p:cNvPr id="12" name="Oval 11"/>
          <p:cNvSpPr/>
          <p:nvPr/>
        </p:nvSpPr>
        <p:spPr>
          <a:xfrm>
            <a:off x="6672280" y="5065335"/>
            <a:ext cx="2023092" cy="808381"/>
          </a:xfrm>
          <a:prstGeom prst="ellipse">
            <a:avLst/>
          </a:prstGeom>
          <a:ln/>
        </p:spPr>
        <p:style>
          <a:lnRef idx="1">
            <a:schemeClr val="accent2"/>
          </a:lnRef>
          <a:fillRef idx="2">
            <a:schemeClr val="accent2"/>
          </a:fillRef>
          <a:effectRef idx="1">
            <a:schemeClr val="accent2"/>
          </a:effectRef>
          <a:fontRef idx="minor">
            <a:schemeClr val="dk1"/>
          </a:fontRef>
        </p:style>
        <p:txBody>
          <a:bodyPr lIns="71223" tIns="35611" rIns="71223" bIns="35611" rtlCol="0" anchor="ctr"/>
          <a:lstStyle/>
          <a:p>
            <a:pPr algn="ctr"/>
            <a:r>
              <a:rPr lang="en-US" sz="2200" dirty="0" err="1" smtClean="0">
                <a:latin typeface="NikoshBAN" pitchFamily="2" charset="0"/>
                <a:cs typeface="NikoshBAN" pitchFamily="2" charset="0"/>
              </a:rPr>
              <a:t>প্যাপিরাসে</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লিখন</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পদ্ধতি</a:t>
            </a:r>
            <a:endParaRPr lang="en-GB" sz="2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named (4).jpg"/>
          <p:cNvPicPr>
            <a:picLocks noChangeAspect="1"/>
          </p:cNvPicPr>
          <p:nvPr/>
        </p:nvPicPr>
        <p:blipFill>
          <a:blip r:embed="rId3"/>
          <a:stretch>
            <a:fillRect/>
          </a:stretch>
        </p:blipFill>
        <p:spPr>
          <a:xfrm>
            <a:off x="3044825" y="843756"/>
            <a:ext cx="3641566" cy="4290637"/>
          </a:xfrm>
          <a:prstGeom prst="rect">
            <a:avLst/>
          </a:prstGeom>
        </p:spPr>
      </p:pic>
      <p:sp>
        <p:nvSpPr>
          <p:cNvPr id="5" name="TextBox 4"/>
          <p:cNvSpPr txBox="1"/>
          <p:nvPr/>
        </p:nvSpPr>
        <p:spPr>
          <a:xfrm>
            <a:off x="1258411" y="5438434"/>
            <a:ext cx="9863614" cy="1179913"/>
          </a:xfrm>
          <a:prstGeom prst="rect">
            <a:avLst/>
          </a:prstGeom>
          <a:noFill/>
          <a:ln w="38100">
            <a:solidFill>
              <a:srgbClr val="FF0000"/>
            </a:solidFill>
            <a:prstDash val="lgDashDot"/>
          </a:ln>
        </p:spPr>
        <p:txBody>
          <a:bodyPr wrap="square" lIns="71223" tIns="35611" rIns="71223" bIns="35611" rtlCol="0">
            <a:spAutoFit/>
          </a:bodyPr>
          <a:lstStyle/>
          <a:p>
            <a:r>
              <a:rPr lang="en-US" sz="3600" dirty="0" smtClean="0">
                <a:ln>
                  <a:solidFill>
                    <a:schemeClr val="tx1"/>
                  </a:solidFill>
                </a:ln>
                <a:latin typeface="NikoshBAN" pitchFamily="2" charset="0"/>
                <a:cs typeface="NikoshBAN" pitchFamily="2" charset="0"/>
              </a:rPr>
              <a:t>2776 </a:t>
            </a:r>
            <a:r>
              <a:rPr lang="en-US" sz="3600" dirty="0" err="1" smtClean="0">
                <a:ln>
                  <a:solidFill>
                    <a:schemeClr val="tx1"/>
                  </a:solidFill>
                </a:ln>
                <a:latin typeface="NikoshBAN" pitchFamily="2" charset="0"/>
                <a:cs typeface="NikoshBAN" pitchFamily="2" charset="0"/>
              </a:rPr>
              <a:t>খ্রিষ্টপূর্বাব্দে</a:t>
            </a:r>
            <a:r>
              <a:rPr lang="en-US" sz="3600" dirty="0" smtClean="0">
                <a:ln>
                  <a:solidFill>
                    <a:schemeClr val="tx1"/>
                  </a:solidFill>
                </a:ln>
                <a:latin typeface="NikoshBAN" pitchFamily="2" charset="0"/>
                <a:cs typeface="NikoshBAN" pitchFamily="2" charset="0"/>
              </a:rPr>
              <a:t> 365 </a:t>
            </a:r>
            <a:r>
              <a:rPr lang="en-US" sz="3600" dirty="0" err="1" smtClean="0">
                <a:ln>
                  <a:solidFill>
                    <a:schemeClr val="tx1"/>
                  </a:solidFill>
                </a:ln>
                <a:latin typeface="NikoshBAN" pitchFamily="2" charset="0"/>
                <a:cs typeface="NikoshBAN" pitchFamily="2" charset="0"/>
              </a:rPr>
              <a:t>দিনের</a:t>
            </a:r>
            <a:r>
              <a:rPr lang="en-US" sz="3600" dirty="0" smtClean="0">
                <a:ln>
                  <a:solidFill>
                    <a:schemeClr val="tx1"/>
                  </a:solidFill>
                </a:ln>
                <a:latin typeface="NikoshBAN" pitchFamily="2" charset="0"/>
                <a:cs typeface="NikoshBAN" pitchFamily="2" charset="0"/>
              </a:rPr>
              <a:t> </a:t>
            </a:r>
            <a:r>
              <a:rPr lang="en-US" sz="3600" dirty="0" err="1" smtClean="0">
                <a:ln>
                  <a:solidFill>
                    <a:schemeClr val="tx1"/>
                  </a:solidFill>
                </a:ln>
                <a:latin typeface="NikoshBAN" pitchFamily="2" charset="0"/>
                <a:cs typeface="NikoshBAN" pitchFamily="2" charset="0"/>
              </a:rPr>
              <a:t>বর্ষপঞ্জি</a:t>
            </a:r>
            <a:r>
              <a:rPr lang="en-US" sz="3600" dirty="0" smtClean="0">
                <a:ln>
                  <a:solidFill>
                    <a:schemeClr val="tx1"/>
                  </a:solidFill>
                </a:ln>
                <a:latin typeface="NikoshBAN" pitchFamily="2" charset="0"/>
                <a:cs typeface="NikoshBAN" pitchFamily="2" charset="0"/>
              </a:rPr>
              <a:t> </a:t>
            </a:r>
            <a:r>
              <a:rPr lang="en-US" sz="3600" dirty="0" err="1" smtClean="0">
                <a:ln>
                  <a:solidFill>
                    <a:schemeClr val="tx1"/>
                  </a:solidFill>
                </a:ln>
                <a:latin typeface="NikoshBAN" pitchFamily="2" charset="0"/>
                <a:cs typeface="NikoshBAN" pitchFamily="2" charset="0"/>
              </a:rPr>
              <a:t>যা</a:t>
            </a:r>
            <a:r>
              <a:rPr lang="en-US" sz="3600" dirty="0" smtClean="0">
                <a:ln>
                  <a:solidFill>
                    <a:schemeClr val="tx1"/>
                  </a:solidFill>
                </a:ln>
                <a:latin typeface="NikoshBAN" pitchFamily="2" charset="0"/>
                <a:cs typeface="NikoshBAN" pitchFamily="2" charset="0"/>
              </a:rPr>
              <a:t> 2500 </a:t>
            </a:r>
            <a:r>
              <a:rPr lang="en-US" sz="3600" dirty="0" err="1" smtClean="0">
                <a:ln>
                  <a:solidFill>
                    <a:schemeClr val="tx1"/>
                  </a:solidFill>
                </a:ln>
                <a:latin typeface="NikoshBAN" pitchFamily="2" charset="0"/>
                <a:cs typeface="NikoshBAN" pitchFamily="2" charset="0"/>
              </a:rPr>
              <a:t>বৎসরেরও</a:t>
            </a:r>
            <a:r>
              <a:rPr lang="en-US" sz="3600" dirty="0" smtClean="0">
                <a:ln>
                  <a:solidFill>
                    <a:schemeClr val="tx1"/>
                  </a:solidFill>
                </a:ln>
                <a:latin typeface="NikoshBAN" pitchFamily="2" charset="0"/>
                <a:cs typeface="NikoshBAN" pitchFamily="2" charset="0"/>
              </a:rPr>
              <a:t> </a:t>
            </a:r>
            <a:r>
              <a:rPr lang="en-US" sz="3600" dirty="0" err="1" smtClean="0">
                <a:ln>
                  <a:solidFill>
                    <a:schemeClr val="tx1"/>
                  </a:solidFill>
                </a:ln>
                <a:latin typeface="NikoshBAN" pitchFamily="2" charset="0"/>
                <a:cs typeface="NikoshBAN" pitchFamily="2" charset="0"/>
              </a:rPr>
              <a:t>অধিককাল</a:t>
            </a:r>
            <a:r>
              <a:rPr lang="en-US" sz="3600" dirty="0" smtClean="0">
                <a:ln>
                  <a:solidFill>
                    <a:schemeClr val="tx1"/>
                  </a:solidFill>
                </a:ln>
                <a:latin typeface="NikoshBAN" pitchFamily="2" charset="0"/>
                <a:cs typeface="NikoshBAN" pitchFamily="2" charset="0"/>
              </a:rPr>
              <a:t> </a:t>
            </a:r>
            <a:r>
              <a:rPr lang="en-US" sz="3600" dirty="0" err="1" smtClean="0">
                <a:ln>
                  <a:solidFill>
                    <a:schemeClr val="tx1"/>
                  </a:solidFill>
                </a:ln>
                <a:latin typeface="NikoshBAN" pitchFamily="2" charset="0"/>
                <a:cs typeface="NikoshBAN" pitchFamily="2" charset="0"/>
              </a:rPr>
              <a:t>স্থায়ী</a:t>
            </a:r>
            <a:r>
              <a:rPr lang="en-US" sz="3600" dirty="0" smtClean="0">
                <a:ln>
                  <a:solidFill>
                    <a:schemeClr val="tx1"/>
                  </a:solidFill>
                </a:ln>
                <a:latin typeface="NikoshBAN" pitchFamily="2" charset="0"/>
                <a:cs typeface="NikoshBAN" pitchFamily="2" charset="0"/>
              </a:rPr>
              <a:t> </a:t>
            </a:r>
            <a:r>
              <a:rPr lang="en-US" sz="3600" dirty="0" err="1" smtClean="0">
                <a:ln>
                  <a:solidFill>
                    <a:schemeClr val="tx1"/>
                  </a:solidFill>
                </a:ln>
                <a:latin typeface="NikoshBAN" pitchFamily="2" charset="0"/>
                <a:cs typeface="NikoshBAN" pitchFamily="2" charset="0"/>
              </a:rPr>
              <a:t>হয়েছিল</a:t>
            </a:r>
            <a:r>
              <a:rPr lang="en-US" sz="3600" dirty="0" smtClean="0">
                <a:ln>
                  <a:solidFill>
                    <a:schemeClr val="tx1"/>
                  </a:solidFill>
                </a:ln>
                <a:latin typeface="NikoshBAN" pitchFamily="2" charset="0"/>
                <a:cs typeface="NikoshBAN" pitchFamily="2" charset="0"/>
              </a:rPr>
              <a:t>।</a:t>
            </a:r>
            <a:endParaRPr lang="en-GB" sz="3600" dirty="0">
              <a:ln>
                <a:solidFill>
                  <a:schemeClr val="tx1"/>
                </a:solidFill>
              </a:ln>
              <a:latin typeface="NikoshBAN" pitchFamily="2" charset="0"/>
              <a:cs typeface="NikoshBAN" pitchFamily="2" charset="0"/>
            </a:endParaRPr>
          </a:p>
        </p:txBody>
      </p:sp>
      <p:pic>
        <p:nvPicPr>
          <p:cNvPr id="6" name="Picture 5" descr="250px-Hindu_calendar_1871-72.jpg"/>
          <p:cNvPicPr>
            <a:picLocks noChangeAspect="1"/>
          </p:cNvPicPr>
          <p:nvPr/>
        </p:nvPicPr>
        <p:blipFill>
          <a:blip r:embed="rId4"/>
          <a:stretch>
            <a:fillRect/>
          </a:stretch>
        </p:blipFill>
        <p:spPr>
          <a:xfrm>
            <a:off x="6702425" y="919956"/>
            <a:ext cx="2832328" cy="4290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3).jpg"/>
          <p:cNvPicPr>
            <a:picLocks noChangeAspect="1"/>
          </p:cNvPicPr>
          <p:nvPr/>
        </p:nvPicPr>
        <p:blipFill>
          <a:blip r:embed="rId3"/>
          <a:stretch>
            <a:fillRect/>
          </a:stretch>
        </p:blipFill>
        <p:spPr>
          <a:xfrm>
            <a:off x="2282825" y="996156"/>
            <a:ext cx="3525961" cy="3109157"/>
          </a:xfrm>
          <a:prstGeom prst="rect">
            <a:avLst/>
          </a:prstGeom>
        </p:spPr>
      </p:pic>
      <p:pic>
        <p:nvPicPr>
          <p:cNvPr id="5" name="Picture 4" descr="shutterstock-511451053.jpg"/>
          <p:cNvPicPr>
            <a:picLocks noChangeAspect="1"/>
          </p:cNvPicPr>
          <p:nvPr/>
        </p:nvPicPr>
        <p:blipFill>
          <a:blip r:embed="rId4"/>
          <a:stretch>
            <a:fillRect/>
          </a:stretch>
        </p:blipFill>
        <p:spPr>
          <a:xfrm>
            <a:off x="6626225" y="1072356"/>
            <a:ext cx="3121342" cy="3061734"/>
          </a:xfrm>
          <a:prstGeom prst="rect">
            <a:avLst/>
          </a:prstGeom>
        </p:spPr>
      </p:pic>
      <p:sp>
        <p:nvSpPr>
          <p:cNvPr id="6" name="TextBox 5"/>
          <p:cNvSpPr txBox="1"/>
          <p:nvPr/>
        </p:nvSpPr>
        <p:spPr>
          <a:xfrm>
            <a:off x="3502025" y="4196556"/>
            <a:ext cx="1828800" cy="625915"/>
          </a:xfrm>
          <a:prstGeom prst="rect">
            <a:avLst/>
          </a:prstGeom>
          <a:noFill/>
        </p:spPr>
        <p:txBody>
          <a:bodyPr wrap="square" lIns="71223" tIns="35611" rIns="71223" bIns="35611" rtlCol="0">
            <a:spAutoFit/>
          </a:bodyPr>
          <a:lstStyle/>
          <a:p>
            <a:r>
              <a:rPr lang="en-US" sz="3600" b="1" dirty="0" err="1" smtClean="0">
                <a:latin typeface="NikoshBAN" pitchFamily="2" charset="0"/>
                <a:cs typeface="NikoshBAN" pitchFamily="2" charset="0"/>
              </a:rPr>
              <a:t>পিরামিড</a:t>
            </a:r>
            <a:endParaRPr lang="en-GB" sz="3600" b="1" dirty="0">
              <a:latin typeface="NikoshBAN" pitchFamily="2" charset="0"/>
              <a:cs typeface="NikoshBAN" pitchFamily="2" charset="0"/>
            </a:endParaRPr>
          </a:p>
        </p:txBody>
      </p:sp>
      <p:sp>
        <p:nvSpPr>
          <p:cNvPr id="7" name="TextBox 6"/>
          <p:cNvSpPr txBox="1"/>
          <p:nvPr/>
        </p:nvSpPr>
        <p:spPr>
          <a:xfrm>
            <a:off x="7616825" y="4196556"/>
            <a:ext cx="1931229" cy="625915"/>
          </a:xfrm>
          <a:prstGeom prst="rect">
            <a:avLst/>
          </a:prstGeom>
          <a:noFill/>
        </p:spPr>
        <p:txBody>
          <a:bodyPr wrap="square" lIns="71223" tIns="35611" rIns="71223" bIns="35611" rtlCol="0">
            <a:spAutoFit/>
          </a:bodyPr>
          <a:lstStyle/>
          <a:p>
            <a:r>
              <a:rPr lang="en-US" sz="3600" b="1" dirty="0" err="1" smtClean="0">
                <a:latin typeface="NikoshBAN" pitchFamily="2" charset="0"/>
                <a:cs typeface="NikoshBAN" pitchFamily="2" charset="0"/>
              </a:rPr>
              <a:t>স্ফিংকস</a:t>
            </a:r>
            <a:endParaRPr lang="en-GB" sz="3600" b="1" dirty="0">
              <a:latin typeface="NikoshBAN" pitchFamily="2" charset="0"/>
              <a:cs typeface="NikoshBAN" pitchFamily="2" charset="0"/>
            </a:endParaRPr>
          </a:p>
        </p:txBody>
      </p:sp>
      <p:sp>
        <p:nvSpPr>
          <p:cNvPr id="8" name="TextBox 7"/>
          <p:cNvSpPr txBox="1"/>
          <p:nvPr/>
        </p:nvSpPr>
        <p:spPr>
          <a:xfrm>
            <a:off x="911225" y="5263356"/>
            <a:ext cx="9658632" cy="1179913"/>
          </a:xfrm>
          <a:prstGeom prst="rect">
            <a:avLst/>
          </a:prstGeom>
          <a:noFill/>
        </p:spPr>
        <p:txBody>
          <a:bodyPr wrap="square" lIns="71223" tIns="35611" rIns="71223" bIns="35611" rtlCol="0">
            <a:spAutoFit/>
          </a:bodyPr>
          <a:lstStyle/>
          <a:p>
            <a:r>
              <a:rPr lang="en-US" sz="3600" b="1" dirty="0" err="1" smtClean="0">
                <a:latin typeface="NikoshBAN" pitchFamily="2" charset="0"/>
                <a:cs typeface="NikoshBAN" pitchFamily="2" charset="0"/>
              </a:rPr>
              <a:t>ফারাও</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জোসের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সমাধিতে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প্রথম</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পিরামিড</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নির্মাণ</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ইসহোটেপ,উচ্চতা</a:t>
            </a:r>
            <a:r>
              <a:rPr lang="en-US" sz="3600" b="1" dirty="0" smtClean="0">
                <a:latin typeface="NikoshBAN" pitchFamily="2" charset="0"/>
                <a:cs typeface="NikoshBAN" pitchFamily="2" charset="0"/>
              </a:rPr>
              <a:t> ২০০ </a:t>
            </a:r>
            <a:r>
              <a:rPr lang="en-US" sz="3600" b="1" dirty="0" err="1" smtClean="0">
                <a:latin typeface="NikoshBAN" pitchFamily="2" charset="0"/>
                <a:cs typeface="NikoshBAN" pitchFamily="2" charset="0"/>
              </a:rPr>
              <a:t>ফুট</a:t>
            </a:r>
            <a:r>
              <a:rPr lang="en-US" sz="3600" b="1" dirty="0" smtClean="0">
                <a:latin typeface="NikoshBAN" pitchFamily="2" charset="0"/>
                <a:cs typeface="NikoshBAN" pitchFamily="2" charset="0"/>
              </a:rPr>
              <a:t>।</a:t>
            </a:r>
            <a:endParaRPr lang="en-GB"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779" y="4940969"/>
            <a:ext cx="10862045" cy="1303024"/>
          </a:xfrm>
          <a:prstGeom prst="rect">
            <a:avLst/>
          </a:prstGeom>
          <a:noFill/>
        </p:spPr>
        <p:txBody>
          <a:bodyPr wrap="square" lIns="71223" tIns="35611" rIns="71223" bIns="35611" rtlCol="0">
            <a:spAutoFit/>
          </a:bodyPr>
          <a:lstStyle/>
          <a:p>
            <a:pPr algn="just"/>
            <a:r>
              <a:rPr lang="en-US" sz="4000" dirty="0" err="1" smtClean="0">
                <a:latin typeface="NikoshBAN" pitchFamily="2" charset="0"/>
                <a:cs typeface="NikoshBAN" pitchFamily="2" charset="0"/>
              </a:rPr>
              <a:t>খ্রিষ্টপূর্ব</a:t>
            </a:r>
            <a:r>
              <a:rPr lang="en-US" sz="4000" dirty="0" smtClean="0">
                <a:latin typeface="NikoshBAN" pitchFamily="2" charset="0"/>
                <a:cs typeface="NikoshBAN" pitchFamily="2" charset="0"/>
              </a:rPr>
              <a:t> 1700 </a:t>
            </a:r>
            <a:r>
              <a:rPr lang="en-US" sz="4000" dirty="0" err="1" smtClean="0">
                <a:latin typeface="NikoshBAN" pitchFamily="2" charset="0"/>
                <a:cs typeface="NikoshBAN" pitchFamily="2" charset="0"/>
              </a:rPr>
              <a:t>অব্দে</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মিশরীয়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চিকিৎসকরা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রোগ</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নির্ণয়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চিকিৎসা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দিতেন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চিকিৎসা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বিষয়ক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প্রথম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গ্রন্থ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মেটিরিয়া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মেডিকা</a:t>
            </a:r>
            <a:r>
              <a:rPr lang="en-US" sz="4000" dirty="0" smtClean="0">
                <a:latin typeface="NikoshBAN" pitchFamily="2" charset="0"/>
                <a:cs typeface="NikoshBAN" pitchFamily="2" charset="0"/>
              </a:rPr>
              <a:t>।</a:t>
            </a:r>
            <a:endParaRPr lang="en-GB" sz="4000" dirty="0">
              <a:latin typeface="NikoshBAN" pitchFamily="2" charset="0"/>
              <a:cs typeface="NikoshBAN" pitchFamily="2" charset="0"/>
            </a:endParaRPr>
          </a:p>
        </p:txBody>
      </p:sp>
      <p:sp>
        <p:nvSpPr>
          <p:cNvPr id="6" name="TextBox 5"/>
          <p:cNvSpPr txBox="1"/>
          <p:nvPr/>
        </p:nvSpPr>
        <p:spPr>
          <a:xfrm>
            <a:off x="5864225" y="234156"/>
            <a:ext cx="1676276" cy="718248"/>
          </a:xfrm>
          <a:prstGeom prst="rect">
            <a:avLst/>
          </a:prstGeom>
          <a:noFill/>
        </p:spPr>
        <p:txBody>
          <a:bodyPr wrap="square" lIns="71223" tIns="35611" rIns="71223" bIns="35611" rtlCol="0">
            <a:spAutoFit/>
          </a:bodyPr>
          <a:lstStyle/>
          <a:p>
            <a:r>
              <a:rPr lang="en-US" sz="4200" b="1" dirty="0" err="1" smtClean="0">
                <a:latin typeface="NikoshBAN" pitchFamily="2" charset="0"/>
                <a:cs typeface="NikoshBAN" pitchFamily="2" charset="0"/>
              </a:rPr>
              <a:t>চিকিৎসা</a:t>
            </a:r>
            <a:endParaRPr lang="en-GB" sz="4200" b="1" dirty="0">
              <a:latin typeface="NikoshBAN" pitchFamily="2" charset="0"/>
              <a:cs typeface="NikoshBAN" pitchFamily="2" charset="0"/>
            </a:endParaRPr>
          </a:p>
        </p:txBody>
      </p:sp>
      <p:sp>
        <p:nvSpPr>
          <p:cNvPr id="7" name="TextBox 6"/>
          <p:cNvSpPr txBox="1"/>
          <p:nvPr/>
        </p:nvSpPr>
        <p:spPr>
          <a:xfrm>
            <a:off x="5026025" y="4120356"/>
            <a:ext cx="2890132" cy="564360"/>
          </a:xfrm>
          <a:prstGeom prst="rect">
            <a:avLst/>
          </a:prstGeom>
          <a:noFill/>
        </p:spPr>
        <p:txBody>
          <a:bodyPr wrap="square" lIns="71223" tIns="35611" rIns="71223" bIns="35611" rtlCol="0">
            <a:spAutoFit/>
          </a:bodyPr>
          <a:lstStyle/>
          <a:p>
            <a:r>
              <a:rPr lang="en-US" sz="3200" b="1" dirty="0" err="1" smtClean="0">
                <a:latin typeface="NikoshBAN" pitchFamily="2" charset="0"/>
                <a:cs typeface="NikoshBAN" pitchFamily="2" charset="0"/>
              </a:rPr>
              <a:t>শল্য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চিকিৎসা</a:t>
            </a:r>
            <a:endParaRPr lang="en-GB" sz="3200" b="1" dirty="0">
              <a:latin typeface="NikoshBAN" pitchFamily="2" charset="0"/>
              <a:cs typeface="NikoshBAN" pitchFamily="2" charset="0"/>
            </a:endParaRPr>
          </a:p>
        </p:txBody>
      </p:sp>
      <p:grpSp>
        <p:nvGrpSpPr>
          <p:cNvPr id="9" name="Group 8"/>
          <p:cNvGrpSpPr/>
          <p:nvPr/>
        </p:nvGrpSpPr>
        <p:grpSpPr>
          <a:xfrm>
            <a:off x="3273425" y="1072356"/>
            <a:ext cx="6589500" cy="2984791"/>
            <a:chOff x="592137" y="1787525"/>
            <a:chExt cx="8458200" cy="3200400"/>
          </a:xfrm>
        </p:grpSpPr>
        <p:pic>
          <p:nvPicPr>
            <p:cNvPr id="4" name="Picture 3" descr="54.jpg"/>
            <p:cNvPicPr>
              <a:picLocks noChangeAspect="1"/>
            </p:cNvPicPr>
            <p:nvPr/>
          </p:nvPicPr>
          <p:blipFill>
            <a:blip r:embed="rId3"/>
            <a:stretch>
              <a:fillRect/>
            </a:stretch>
          </p:blipFill>
          <p:spPr>
            <a:xfrm>
              <a:off x="592137" y="1787525"/>
              <a:ext cx="4181992" cy="3200400"/>
            </a:xfrm>
            <a:prstGeom prst="rect">
              <a:avLst/>
            </a:prstGeom>
          </p:spPr>
        </p:pic>
        <p:pic>
          <p:nvPicPr>
            <p:cNvPr id="8" name="Picture 7" descr="surgery-copy-boro-]-20180506062431.jpg"/>
            <p:cNvPicPr>
              <a:picLocks noChangeAspect="1"/>
            </p:cNvPicPr>
            <p:nvPr/>
          </p:nvPicPr>
          <p:blipFill>
            <a:blip r:embed="rId4"/>
            <a:stretch>
              <a:fillRect/>
            </a:stretch>
          </p:blipFill>
          <p:spPr>
            <a:xfrm>
              <a:off x="4745037" y="1863725"/>
              <a:ext cx="4305300" cy="3048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70" decel="100000"/>
                                        <p:tgtEl>
                                          <p:spTgt spid="9"/>
                                        </p:tgtEl>
                                      </p:cBhvr>
                                    </p:animEffect>
                                    <p:animScale>
                                      <p:cBhvr>
                                        <p:cTn id="12" dur="770" decel="100000"/>
                                        <p:tgtEl>
                                          <p:spTgt spid="9"/>
                                        </p:tgtEl>
                                      </p:cBhvr>
                                      <p:from x="10000" y="10000"/>
                                      <p:to x="200000" y="450000"/>
                                    </p:animScale>
                                    <p:animScale>
                                      <p:cBhvr>
                                        <p:cTn id="13" dur="1230" accel="100000" fill="hold">
                                          <p:stCondLst>
                                            <p:cond delay="770"/>
                                          </p:stCondLst>
                                        </p:cTn>
                                        <p:tgtEl>
                                          <p:spTgt spid="9"/>
                                        </p:tgtEl>
                                      </p:cBhvr>
                                      <p:from x="200000" y="450000"/>
                                      <p:to x="100000" y="100000"/>
                                    </p:animScale>
                                    <p:set>
                                      <p:cBhvr>
                                        <p:cTn id="14" dur="770" fill="hold"/>
                                        <p:tgtEl>
                                          <p:spTgt spid="9"/>
                                        </p:tgtEl>
                                        <p:attrNameLst>
                                          <p:attrName>ppt_x</p:attrName>
                                        </p:attrNameLst>
                                      </p:cBhvr>
                                      <p:to>
                                        <p:strVal val="(0.5)"/>
                                      </p:to>
                                    </p:set>
                                    <p:anim from="(0.5)" to="(#ppt_x)" calcmode="lin" valueType="num">
                                      <p:cBhvr>
                                        <p:cTn id="15" dur="1230" accel="100000" fill="hold">
                                          <p:stCondLst>
                                            <p:cond delay="770"/>
                                          </p:stCondLst>
                                        </p:cTn>
                                        <p:tgtEl>
                                          <p:spTgt spid="9"/>
                                        </p:tgtEl>
                                        <p:attrNameLst>
                                          <p:attrName>ppt_x</p:attrName>
                                        </p:attrNameLst>
                                      </p:cBhvr>
                                    </p:anim>
                                    <p:set>
                                      <p:cBhvr>
                                        <p:cTn id="16" dur="770" fill="hold"/>
                                        <p:tgtEl>
                                          <p:spTgt spid="9"/>
                                        </p:tgtEl>
                                        <p:attrNameLst>
                                          <p:attrName>ppt_y</p:attrName>
                                        </p:attrNameLst>
                                      </p:cBhvr>
                                      <p:to>
                                        <p:strVal val="(#ppt_y+0.4)"/>
                                      </p:to>
                                    </p:set>
                                    <p:anim from="(#ppt_y+0.4)" to="(#ppt_y)" calcmode="lin" valueType="num">
                                      <p:cBhvr>
                                        <p:cTn id="17" dur="1230" accel="100000" fill="hold">
                                          <p:stCondLst>
                                            <p:cond delay="770"/>
                                          </p:stCondLst>
                                        </p:cTn>
                                        <p:tgtEl>
                                          <p:spTgt spid="9"/>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e99796182a6f5d69db42dca1aad25f.gif"/>
          <p:cNvPicPr>
            <a:picLocks noChangeAspect="1"/>
          </p:cNvPicPr>
          <p:nvPr/>
        </p:nvPicPr>
        <p:blipFill>
          <a:blip r:embed="rId3"/>
          <a:stretch>
            <a:fillRect/>
          </a:stretch>
        </p:blipFill>
        <p:spPr>
          <a:xfrm>
            <a:off x="3902974" y="339417"/>
            <a:ext cx="4108373" cy="5907398"/>
          </a:xfrm>
          <a:prstGeom prst="rect">
            <a:avLst/>
          </a:prstGeom>
        </p:spPr>
      </p:pic>
      <p:pic>
        <p:nvPicPr>
          <p:cNvPr id="5" name="Picture 4" descr="tumblr_lyi0b3jOCZ1qkraf1o1_500.gif"/>
          <p:cNvPicPr>
            <a:picLocks noChangeAspect="1"/>
          </p:cNvPicPr>
          <p:nvPr/>
        </p:nvPicPr>
        <p:blipFill>
          <a:blip r:embed="rId4"/>
          <a:stretch>
            <a:fillRect/>
          </a:stretch>
        </p:blipFill>
        <p:spPr>
          <a:xfrm>
            <a:off x="1995488" y="1147797"/>
            <a:ext cx="6529556" cy="3793172"/>
          </a:xfrm>
          <a:prstGeom prst="rect">
            <a:avLst/>
          </a:prstGeom>
        </p:spPr>
      </p:pic>
      <p:pic>
        <p:nvPicPr>
          <p:cNvPr id="6" name="Picture 5" descr="giphy.gif"/>
          <p:cNvPicPr>
            <a:picLocks noChangeAspect="1"/>
          </p:cNvPicPr>
          <p:nvPr/>
        </p:nvPicPr>
        <p:blipFill>
          <a:blip r:embed="rId5"/>
          <a:stretch>
            <a:fillRect/>
          </a:stretch>
        </p:blipFill>
        <p:spPr>
          <a:xfrm>
            <a:off x="1995487" y="1893995"/>
            <a:ext cx="6286037" cy="3606622"/>
          </a:xfrm>
          <a:prstGeom prst="rect">
            <a:avLst/>
          </a:prstGeom>
        </p:spPr>
      </p:pic>
      <p:pic>
        <p:nvPicPr>
          <p:cNvPr id="7" name="Picture 6" descr="maxresdefault.jpg"/>
          <p:cNvPicPr>
            <a:picLocks noChangeAspect="1"/>
          </p:cNvPicPr>
          <p:nvPr/>
        </p:nvPicPr>
        <p:blipFill>
          <a:blip r:embed="rId6"/>
          <a:stretch>
            <a:fillRect/>
          </a:stretch>
        </p:blipFill>
        <p:spPr>
          <a:xfrm>
            <a:off x="1995487" y="961248"/>
            <a:ext cx="7074888" cy="4415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xit" presetSubtype="0" fill="hold" nodeType="clickEffect">
                                  <p:stCondLst>
                                    <p:cond delay="0"/>
                                  </p:stCondLst>
                                  <p:childTnLst>
                                    <p:animEffect transition="out" filter="fade">
                                      <p:cBhvr>
                                        <p:cTn id="17" dur="770" accel="100000">
                                          <p:stCondLst>
                                            <p:cond delay="1230"/>
                                          </p:stCondLst>
                                        </p:cTn>
                                        <p:tgtEl>
                                          <p:spTgt spid="4"/>
                                        </p:tgtEl>
                                      </p:cBhvr>
                                    </p:animEffect>
                                    <p:animScale>
                                      <p:cBhvr>
                                        <p:cTn id="18" dur="770" accel="100000">
                                          <p:stCondLst>
                                            <p:cond delay="1230"/>
                                          </p:stCondLst>
                                        </p:cTn>
                                        <p:tgtEl>
                                          <p:spTgt spid="4"/>
                                        </p:tgtEl>
                                      </p:cBhvr>
                                      <p:from x="200000" y="450000"/>
                                      <p:to x="10000" y="10000"/>
                                    </p:animScale>
                                    <p:animScale>
                                      <p:cBhvr>
                                        <p:cTn id="19" dur="1230" decel="100000"/>
                                        <p:tgtEl>
                                          <p:spTgt spid="4"/>
                                        </p:tgtEl>
                                      </p:cBhvr>
                                      <p:from x="100000" y="100000"/>
                                      <p:to x="200000" y="450000"/>
                                    </p:animScale>
                                    <p:anim from="(ppt_x)" to="(0.5)" calcmode="lin" valueType="num">
                                      <p:cBhvr>
                                        <p:cTn id="20" dur="1230" decel="100000"/>
                                        <p:tgtEl>
                                          <p:spTgt spid="4"/>
                                        </p:tgtEl>
                                        <p:attrNameLst>
                                          <p:attrName>ppt_x</p:attrName>
                                        </p:attrNameLst>
                                      </p:cBhvr>
                                    </p:anim>
                                    <p:anim from="(0.5)" to="(0.5)" calcmode="lin" valueType="num">
                                      <p:cBhvr>
                                        <p:cTn id="21" dur="770">
                                          <p:stCondLst>
                                            <p:cond delay="1230"/>
                                          </p:stCondLst>
                                        </p:cTn>
                                        <p:tgtEl>
                                          <p:spTgt spid="4"/>
                                        </p:tgtEl>
                                        <p:attrNameLst>
                                          <p:attrName>ppt_x</p:attrName>
                                        </p:attrNameLst>
                                      </p:cBhvr>
                                    </p:anim>
                                    <p:anim from="(ppt_y)" to="(ppt_y+0.4)" calcmode="lin" valueType="num">
                                      <p:cBhvr>
                                        <p:cTn id="22" dur="1230" decel="100000"/>
                                        <p:tgtEl>
                                          <p:spTgt spid="4"/>
                                        </p:tgtEl>
                                        <p:attrNameLst>
                                          <p:attrName>ppt_y</p:attrName>
                                        </p:attrNameLst>
                                      </p:cBhvr>
                                    </p:anim>
                                    <p:anim from="(ppt_y)" to="(ppt_y)" calcmode="lin" valueType="num">
                                      <p:cBhvr>
                                        <p:cTn id="23" dur="770">
                                          <p:stCondLst>
                                            <p:cond delay="1230"/>
                                          </p:stCondLst>
                                        </p:cTn>
                                        <p:tgtEl>
                                          <p:spTgt spid="4"/>
                                        </p:tgtEl>
                                        <p:attrNameLst>
                                          <p:attrName>ppt_y</p:attrName>
                                        </p:attrNameLst>
                                      </p:cBhvr>
                                    </p:anim>
                                    <p:set>
                                      <p:cBhvr>
                                        <p:cTn id="24" dur="1" fill="hold">
                                          <p:stCondLst>
                                            <p:cond delay="19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770" decel="100000"/>
                                        <p:tgtEl>
                                          <p:spTgt spid="5"/>
                                        </p:tgtEl>
                                      </p:cBhvr>
                                    </p:animEffect>
                                    <p:animScale>
                                      <p:cBhvr>
                                        <p:cTn id="30" dur="770" decel="100000"/>
                                        <p:tgtEl>
                                          <p:spTgt spid="5"/>
                                        </p:tgtEl>
                                      </p:cBhvr>
                                      <p:from x="10000" y="10000"/>
                                      <p:to x="200000" y="450000"/>
                                    </p:animScale>
                                    <p:animScale>
                                      <p:cBhvr>
                                        <p:cTn id="31" dur="1230" accel="100000" fill="hold">
                                          <p:stCondLst>
                                            <p:cond delay="770"/>
                                          </p:stCondLst>
                                        </p:cTn>
                                        <p:tgtEl>
                                          <p:spTgt spid="5"/>
                                        </p:tgtEl>
                                      </p:cBhvr>
                                      <p:from x="200000" y="450000"/>
                                      <p:to x="100000" y="100000"/>
                                    </p:animScale>
                                    <p:set>
                                      <p:cBhvr>
                                        <p:cTn id="32" dur="770" fill="hold"/>
                                        <p:tgtEl>
                                          <p:spTgt spid="5"/>
                                        </p:tgtEl>
                                        <p:attrNameLst>
                                          <p:attrName>ppt_x</p:attrName>
                                        </p:attrNameLst>
                                      </p:cBhvr>
                                      <p:to>
                                        <p:strVal val="(0.5)"/>
                                      </p:to>
                                    </p:set>
                                    <p:anim from="(0.5)" to="(#ppt_x)" calcmode="lin" valueType="num">
                                      <p:cBhvr>
                                        <p:cTn id="33" dur="1230" accel="100000" fill="hold">
                                          <p:stCondLst>
                                            <p:cond delay="770"/>
                                          </p:stCondLst>
                                        </p:cTn>
                                        <p:tgtEl>
                                          <p:spTgt spid="5"/>
                                        </p:tgtEl>
                                        <p:attrNameLst>
                                          <p:attrName>ppt_x</p:attrName>
                                        </p:attrNameLst>
                                      </p:cBhvr>
                                    </p:anim>
                                    <p:set>
                                      <p:cBhvr>
                                        <p:cTn id="34" dur="770" fill="hold"/>
                                        <p:tgtEl>
                                          <p:spTgt spid="5"/>
                                        </p:tgtEl>
                                        <p:attrNameLst>
                                          <p:attrName>ppt_y</p:attrName>
                                        </p:attrNameLst>
                                      </p:cBhvr>
                                      <p:to>
                                        <p:strVal val="(#ppt_y+0.4)"/>
                                      </p:to>
                                    </p:set>
                                    <p:anim from="(#ppt_y+0.4)" to="(#ppt_y)" calcmode="lin" valueType="num">
                                      <p:cBhvr>
                                        <p:cTn id="35" dur="1230" accel="100000" fill="hold">
                                          <p:stCondLst>
                                            <p:cond delay="770"/>
                                          </p:stCondLst>
                                        </p:cTn>
                                        <p:tgtEl>
                                          <p:spTgt spid="5"/>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5"/>
                                        </p:tgtEl>
                                        <p:attrNameLst>
                                          <p:attrName>ppt_x</p:attrName>
                                        </p:attrNameLst>
                                      </p:cBhvr>
                                      <p:tavLst>
                                        <p:tav tm="0">
                                          <p:val>
                                            <p:strVal val="ppt_x"/>
                                          </p:val>
                                        </p:tav>
                                        <p:tav tm="100000">
                                          <p:val>
                                            <p:strVal val="ppt_x"/>
                                          </p:val>
                                        </p:tav>
                                      </p:tavLst>
                                    </p:anim>
                                    <p:anim calcmode="lin" valueType="num">
                                      <p:cBhvr additive="base">
                                        <p:cTn id="40" dur="500"/>
                                        <p:tgtEl>
                                          <p:spTgt spid="5"/>
                                        </p:tgtEl>
                                        <p:attrNameLst>
                                          <p:attrName>ppt_y</p:attrName>
                                        </p:attrNameLst>
                                      </p:cBhvr>
                                      <p:tavLst>
                                        <p:tav tm="0">
                                          <p:val>
                                            <p:strVal val="ppt_y"/>
                                          </p:val>
                                        </p:tav>
                                        <p:tav tm="100000">
                                          <p:val>
                                            <p:strVal val="1+ppt_h/2"/>
                                          </p:val>
                                        </p:tav>
                                      </p:tavLst>
                                    </p:anim>
                                    <p:set>
                                      <p:cBhvr>
                                        <p:cTn id="41" dur="1" fill="hold">
                                          <p:stCondLst>
                                            <p:cond delay="4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6"/>
                                        </p:tgtEl>
                                        <p:attrNameLst>
                                          <p:attrName>ppt_x</p:attrName>
                                        </p:attrNameLst>
                                      </p:cBhvr>
                                      <p:tavLst>
                                        <p:tav tm="0">
                                          <p:val>
                                            <p:strVal val="ppt_x"/>
                                          </p:val>
                                        </p:tav>
                                        <p:tav tm="100000">
                                          <p:val>
                                            <p:strVal val="ppt_x"/>
                                          </p:val>
                                        </p:tav>
                                      </p:tavLst>
                                    </p:anim>
                                    <p:anim calcmode="lin" valueType="num">
                                      <p:cBhvr additive="base">
                                        <p:cTn id="53" dur="500"/>
                                        <p:tgtEl>
                                          <p:spTgt spid="6"/>
                                        </p:tgtEl>
                                        <p:attrNameLst>
                                          <p:attrName>ppt_y</p:attrName>
                                        </p:attrNameLst>
                                      </p:cBhvr>
                                      <p:tavLst>
                                        <p:tav tm="0">
                                          <p:val>
                                            <p:strVal val="ppt_y"/>
                                          </p:val>
                                        </p:tav>
                                        <p:tav tm="100000">
                                          <p:val>
                                            <p:strVal val="1+ppt_h/2"/>
                                          </p:val>
                                        </p:tav>
                                      </p:tavLst>
                                    </p:anim>
                                    <p:set>
                                      <p:cBhvr>
                                        <p:cTn id="54" dur="1" fill="hold">
                                          <p:stCondLst>
                                            <p:cond delay="499"/>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circle(in)">
                                      <p:cBhvr>
                                        <p:cTn id="5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4111625" y="310356"/>
            <a:ext cx="4103987" cy="1430212"/>
          </a:xfrm>
          <a:prstGeom prst="heptagon">
            <a:avLst/>
          </a:prstGeom>
          <a:ln/>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lIns="71223" tIns="35611" rIns="71223" bIns="35611" rtlCol="0" anchor="ctr"/>
          <a:lstStyle/>
          <a:p>
            <a:pPr algn="ctr"/>
            <a:r>
              <a:rPr lang="bn-BD" sz="5100" dirty="0" smtClean="0">
                <a:latin typeface="NikoshBAN" panose="02000000000000000000" pitchFamily="2" charset="0"/>
                <a:cs typeface="NikoshBAN" panose="02000000000000000000" pitchFamily="2" charset="0"/>
              </a:rPr>
              <a:t>একক কাজ</a:t>
            </a:r>
            <a:endParaRPr lang="en-US" sz="5100" dirty="0">
              <a:latin typeface="NikoshBAN" panose="02000000000000000000" pitchFamily="2" charset="0"/>
              <a:cs typeface="NikoshBAN" panose="02000000000000000000" pitchFamily="2" charset="0"/>
            </a:endParaRPr>
          </a:p>
        </p:txBody>
      </p:sp>
      <p:sp>
        <p:nvSpPr>
          <p:cNvPr id="5" name="TextBox 4"/>
          <p:cNvSpPr txBox="1"/>
          <p:nvPr/>
        </p:nvSpPr>
        <p:spPr>
          <a:xfrm>
            <a:off x="454025" y="5110956"/>
            <a:ext cx="10883053" cy="1518467"/>
          </a:xfrm>
          <a:prstGeom prst="rect">
            <a:avLst/>
          </a:prstGeom>
          <a:solidFill>
            <a:schemeClr val="tx2">
              <a:lumMod val="20000"/>
              <a:lumOff val="80000"/>
            </a:schemeClr>
          </a:solidFill>
        </p:spPr>
        <p:txBody>
          <a:bodyPr wrap="square" lIns="71223" tIns="35611" rIns="71223" bIns="35611" rtlCol="0">
            <a:spAutoFit/>
          </a:bodyPr>
          <a:lstStyle/>
          <a:p>
            <a:r>
              <a:rPr lang="en-US" sz="4700" dirty="0" smtClean="0">
                <a:latin typeface="NikoshBAN" pitchFamily="2" charset="0"/>
                <a:cs typeface="NikoshBAN" pitchFamily="2" charset="0"/>
              </a:rPr>
              <a:t>2.প্রাচীন </a:t>
            </a:r>
            <a:r>
              <a:rPr lang="en-US" sz="4700" dirty="0" err="1" smtClean="0">
                <a:latin typeface="NikoshBAN" pitchFamily="2" charset="0"/>
                <a:cs typeface="NikoshBAN" pitchFamily="2" charset="0"/>
              </a:rPr>
              <a:t>সভ্যতার</a:t>
            </a:r>
            <a:r>
              <a:rPr lang="en-US" sz="4700" dirty="0" smtClean="0">
                <a:latin typeface="NikoshBAN" pitchFamily="2" charset="0"/>
                <a:cs typeface="NikoshBAN" pitchFamily="2" charset="0"/>
              </a:rPr>
              <a:t> </a:t>
            </a:r>
            <a:r>
              <a:rPr lang="en-US" sz="4700" dirty="0" err="1" smtClean="0">
                <a:latin typeface="NikoshBAN" pitchFamily="2" charset="0"/>
                <a:cs typeface="NikoshBAN" pitchFamily="2" charset="0"/>
              </a:rPr>
              <a:t>উৎপত্তির</a:t>
            </a:r>
            <a:r>
              <a:rPr lang="en-US" sz="4700" dirty="0" smtClean="0">
                <a:latin typeface="NikoshBAN" pitchFamily="2" charset="0"/>
                <a:cs typeface="NikoshBAN" pitchFamily="2" charset="0"/>
              </a:rPr>
              <a:t> </a:t>
            </a:r>
            <a:r>
              <a:rPr lang="en-US" sz="4700" dirty="0" err="1" smtClean="0">
                <a:latin typeface="NikoshBAN" pitchFamily="2" charset="0"/>
                <a:cs typeface="NikoshBAN" pitchFamily="2" charset="0"/>
              </a:rPr>
              <a:t>ধারনা</a:t>
            </a:r>
            <a:r>
              <a:rPr lang="en-US" sz="4700" dirty="0" smtClean="0">
                <a:latin typeface="NikoshBAN" pitchFamily="2" charset="0"/>
                <a:cs typeface="NikoshBAN" pitchFamily="2" charset="0"/>
              </a:rPr>
              <a:t> </a:t>
            </a:r>
            <a:r>
              <a:rPr lang="en-US" sz="4700" dirty="0" err="1" smtClean="0">
                <a:latin typeface="NikoshBAN" pitchFamily="2" charset="0"/>
                <a:cs typeface="NikoshBAN" pitchFamily="2" charset="0"/>
              </a:rPr>
              <a:t>দাও</a:t>
            </a:r>
            <a:r>
              <a:rPr lang="en-US" sz="4700" dirty="0" smtClean="0">
                <a:latin typeface="NikoshBAN" pitchFamily="2" charset="0"/>
                <a:cs typeface="NikoshBAN" pitchFamily="2" charset="0"/>
              </a:rPr>
              <a:t> ।</a:t>
            </a:r>
          </a:p>
          <a:p>
            <a:r>
              <a:rPr lang="en-US" sz="4700" dirty="0" smtClean="0">
                <a:latin typeface="NikoshBAN" pitchFamily="2" charset="0"/>
                <a:cs typeface="NikoshBAN" pitchFamily="2" charset="0"/>
              </a:rPr>
              <a:t>2.মানব </a:t>
            </a:r>
            <a:r>
              <a:rPr lang="en-US" sz="4700" dirty="0" err="1" smtClean="0">
                <a:latin typeface="NikoshBAN" pitchFamily="2" charset="0"/>
                <a:cs typeface="NikoshBAN" pitchFamily="2" charset="0"/>
              </a:rPr>
              <a:t>সভ্যতার</a:t>
            </a:r>
            <a:r>
              <a:rPr lang="en-US" sz="4700" dirty="0" smtClean="0">
                <a:latin typeface="NikoshBAN" pitchFamily="2" charset="0"/>
                <a:cs typeface="NikoshBAN" pitchFamily="2" charset="0"/>
              </a:rPr>
              <a:t> </a:t>
            </a:r>
            <a:r>
              <a:rPr lang="en-US" sz="4700" dirty="0" err="1" smtClean="0">
                <a:latin typeface="NikoshBAN" pitchFamily="2" charset="0"/>
                <a:cs typeface="NikoshBAN" pitchFamily="2" charset="0"/>
              </a:rPr>
              <a:t>বিভাজন</a:t>
            </a:r>
            <a:r>
              <a:rPr lang="en-US" sz="4700" dirty="0" smtClean="0">
                <a:latin typeface="NikoshBAN" pitchFamily="2" charset="0"/>
                <a:cs typeface="NikoshBAN" pitchFamily="2" charset="0"/>
              </a:rPr>
              <a:t> </a:t>
            </a:r>
            <a:r>
              <a:rPr lang="en-US" sz="4700" dirty="0" err="1" smtClean="0">
                <a:latin typeface="NikoshBAN" pitchFamily="2" charset="0"/>
                <a:cs typeface="NikoshBAN" pitchFamily="2" charset="0"/>
              </a:rPr>
              <a:t>উল্লেখ</a:t>
            </a:r>
            <a:r>
              <a:rPr lang="en-US" sz="4700" dirty="0" smtClean="0">
                <a:latin typeface="NikoshBAN" pitchFamily="2" charset="0"/>
                <a:cs typeface="NikoshBAN" pitchFamily="2" charset="0"/>
              </a:rPr>
              <a:t> </a:t>
            </a:r>
            <a:r>
              <a:rPr lang="en-US" sz="4700" dirty="0" err="1" smtClean="0">
                <a:latin typeface="NikoshBAN" pitchFamily="2" charset="0"/>
                <a:cs typeface="NikoshBAN" pitchFamily="2" charset="0"/>
              </a:rPr>
              <a:t>করো</a:t>
            </a:r>
            <a:r>
              <a:rPr lang="en-US" sz="4700" dirty="0" smtClean="0">
                <a:latin typeface="NikoshBAN" pitchFamily="2" charset="0"/>
                <a:cs typeface="NikoshBAN" pitchFamily="2" charset="0"/>
              </a:rPr>
              <a:t>। </a:t>
            </a:r>
            <a:endParaRPr lang="en-GB" sz="4700" dirty="0">
              <a:latin typeface="NikoshBAN" pitchFamily="2" charset="0"/>
              <a:cs typeface="NikoshBAN" pitchFamily="2" charset="0"/>
            </a:endParaRPr>
          </a:p>
        </p:txBody>
      </p:sp>
      <p:pic>
        <p:nvPicPr>
          <p:cNvPr id="6" name="Picture 5" descr="-মানুষের-হাতেই-শুরু-শিক্ষা-ও-সাক্ষরতা-1912050846.jpg"/>
          <p:cNvPicPr>
            <a:picLocks noChangeAspect="1"/>
          </p:cNvPicPr>
          <p:nvPr/>
        </p:nvPicPr>
        <p:blipFill>
          <a:blip r:embed="rId3"/>
          <a:stretch>
            <a:fillRect/>
          </a:stretch>
        </p:blipFill>
        <p:spPr>
          <a:xfrm>
            <a:off x="3730625" y="1758156"/>
            <a:ext cx="4696464" cy="31091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70" decel="100000"/>
                                        <p:tgtEl>
                                          <p:spTgt spid="5"/>
                                        </p:tgtEl>
                                      </p:cBhvr>
                                    </p:animEffect>
                                    <p:animScale>
                                      <p:cBhvr>
                                        <p:cTn id="14" dur="770" decel="100000"/>
                                        <p:tgtEl>
                                          <p:spTgt spid="5"/>
                                        </p:tgtEl>
                                      </p:cBhvr>
                                      <p:from x="10000" y="10000"/>
                                      <p:to x="200000" y="450000"/>
                                    </p:animScale>
                                    <p:animScale>
                                      <p:cBhvr>
                                        <p:cTn id="15" dur="1230" accel="100000" fill="hold">
                                          <p:stCondLst>
                                            <p:cond delay="770"/>
                                          </p:stCondLst>
                                        </p:cTn>
                                        <p:tgtEl>
                                          <p:spTgt spid="5"/>
                                        </p:tgtEl>
                                      </p:cBhvr>
                                      <p:from x="200000" y="450000"/>
                                      <p:to x="100000" y="100000"/>
                                    </p:animScale>
                                    <p:set>
                                      <p:cBhvr>
                                        <p:cTn id="16" dur="770" fill="hold"/>
                                        <p:tgtEl>
                                          <p:spTgt spid="5"/>
                                        </p:tgtEl>
                                        <p:attrNameLst>
                                          <p:attrName>ppt_x</p:attrName>
                                        </p:attrNameLst>
                                      </p:cBhvr>
                                      <p:to>
                                        <p:strVal val="(0.5)"/>
                                      </p:to>
                                    </p:set>
                                    <p:anim from="(0.5)" to="(#ppt_x)" calcmode="lin" valueType="num">
                                      <p:cBhvr>
                                        <p:cTn id="17" dur="1230" accel="100000" fill="hold">
                                          <p:stCondLst>
                                            <p:cond delay="770"/>
                                          </p:stCondLst>
                                        </p:cTn>
                                        <p:tgtEl>
                                          <p:spTgt spid="5"/>
                                        </p:tgtEl>
                                        <p:attrNameLst>
                                          <p:attrName>ppt_x</p:attrName>
                                        </p:attrNameLst>
                                      </p:cBhvr>
                                    </p:anim>
                                    <p:set>
                                      <p:cBhvr>
                                        <p:cTn id="18" dur="770" fill="hold"/>
                                        <p:tgtEl>
                                          <p:spTgt spid="5"/>
                                        </p:tgtEl>
                                        <p:attrNameLst>
                                          <p:attrName>ppt_y</p:attrName>
                                        </p:attrNameLst>
                                      </p:cBhvr>
                                      <p:to>
                                        <p:strVal val="(#ppt_y+0.4)"/>
                                      </p:to>
                                    </p:set>
                                    <p:anim from="(#ppt_y+0.4)" to="(#ppt_y)" calcmode="lin" valueType="num">
                                      <p:cBhvr>
                                        <p:cTn id="19"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2538" y="277233"/>
            <a:ext cx="1878286" cy="641304"/>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1223" tIns="35611" rIns="71223" bIns="35611">
            <a:spAutoFit/>
          </a:bodyPr>
          <a:lstStyle/>
          <a:p>
            <a:r>
              <a:rPr lang="en-US" sz="3700" dirty="0" err="1" smtClean="0">
                <a:latin typeface="NikoshBAN" panose="02000000000000000000" pitchFamily="2" charset="0"/>
                <a:cs typeface="NikoshBAN" panose="02000000000000000000" pitchFamily="2" charset="0"/>
              </a:rPr>
              <a:t>দলগত</a:t>
            </a:r>
            <a:r>
              <a:rPr lang="bn-BD" sz="3700" dirty="0" smtClean="0">
                <a:latin typeface="NikoshBAN" panose="02000000000000000000" pitchFamily="2" charset="0"/>
                <a:cs typeface="NikoshBAN" panose="02000000000000000000" pitchFamily="2" charset="0"/>
              </a:rPr>
              <a:t> কাজ</a:t>
            </a:r>
            <a:endParaRPr lang="en-US" sz="3700" dirty="0">
              <a:latin typeface="NikoshBAN" panose="02000000000000000000" pitchFamily="2" charset="0"/>
              <a:cs typeface="NikoshBAN" panose="02000000000000000000" pitchFamily="2" charset="0"/>
            </a:endParaRPr>
          </a:p>
        </p:txBody>
      </p:sp>
      <p:sp>
        <p:nvSpPr>
          <p:cNvPr id="5" name="TextBox 4"/>
          <p:cNvSpPr txBox="1"/>
          <p:nvPr/>
        </p:nvSpPr>
        <p:spPr>
          <a:xfrm>
            <a:off x="2123616" y="4940969"/>
            <a:ext cx="7283132" cy="641304"/>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71223" tIns="35611" rIns="71223" bIns="35611" rtlCol="0">
            <a:spAutoFit/>
          </a:bodyPr>
          <a:lstStyle/>
          <a:p>
            <a:r>
              <a:rPr lang="en-US" sz="3700" dirty="0" smtClean="0">
                <a:latin typeface="NikoshBAN" pitchFamily="2" charset="0"/>
                <a:cs typeface="NikoshBAN" pitchFamily="2" charset="0"/>
              </a:rPr>
              <a:t>১.মিশরীয়দের </a:t>
            </a:r>
            <a:r>
              <a:rPr lang="en-US" sz="3700" dirty="0" err="1" smtClean="0">
                <a:latin typeface="NikoshBAN" pitchFamily="2" charset="0"/>
                <a:cs typeface="NikoshBAN" pitchFamily="2" charset="0"/>
              </a:rPr>
              <a:t>লিখনসামগ্রীর</a:t>
            </a:r>
            <a:r>
              <a:rPr lang="en-US" sz="3700" dirty="0" smtClean="0">
                <a:latin typeface="NikoshBAN" pitchFamily="2" charset="0"/>
                <a:cs typeface="NikoshBAN" pitchFamily="2" charset="0"/>
              </a:rPr>
              <a:t> </a:t>
            </a:r>
            <a:r>
              <a:rPr lang="en-US" sz="3700" dirty="0" err="1" smtClean="0">
                <a:latin typeface="NikoshBAN" pitchFamily="2" charset="0"/>
                <a:cs typeface="NikoshBAN" pitchFamily="2" charset="0"/>
              </a:rPr>
              <a:t>চিত্র</a:t>
            </a:r>
            <a:r>
              <a:rPr lang="en-US" sz="3700" dirty="0" smtClean="0">
                <a:latin typeface="NikoshBAN" pitchFamily="2" charset="0"/>
                <a:cs typeface="NikoshBAN" pitchFamily="2" charset="0"/>
              </a:rPr>
              <a:t> </a:t>
            </a:r>
            <a:r>
              <a:rPr lang="en-US" sz="3700" dirty="0" err="1" smtClean="0">
                <a:latin typeface="NikoshBAN" pitchFamily="2" charset="0"/>
                <a:cs typeface="NikoshBAN" pitchFamily="2" charset="0"/>
              </a:rPr>
              <a:t>তুলে</a:t>
            </a:r>
            <a:r>
              <a:rPr lang="en-US" sz="3700" dirty="0" smtClean="0">
                <a:latin typeface="NikoshBAN" pitchFamily="2" charset="0"/>
                <a:cs typeface="NikoshBAN" pitchFamily="2" charset="0"/>
              </a:rPr>
              <a:t> </a:t>
            </a:r>
            <a:r>
              <a:rPr lang="en-US" sz="3700" dirty="0" err="1" smtClean="0">
                <a:latin typeface="NikoshBAN" pitchFamily="2" charset="0"/>
                <a:cs typeface="NikoshBAN" pitchFamily="2" charset="0"/>
              </a:rPr>
              <a:t>ধর</a:t>
            </a:r>
            <a:r>
              <a:rPr lang="en-US" sz="3700" dirty="0" smtClean="0">
                <a:latin typeface="NikoshBAN" pitchFamily="2" charset="0"/>
                <a:cs typeface="NikoshBAN" pitchFamily="2" charset="0"/>
              </a:rPr>
              <a:t>।</a:t>
            </a:r>
            <a:endParaRPr lang="en-GB" sz="3700" dirty="0">
              <a:latin typeface="NikoshBAN" pitchFamily="2" charset="0"/>
              <a:cs typeface="NikoshBAN" pitchFamily="2" charset="0"/>
            </a:endParaRPr>
          </a:p>
        </p:txBody>
      </p:sp>
      <p:pic>
        <p:nvPicPr>
          <p:cNvPr id="6" name="Picture 5" descr="egyptian-civilization-and-culture-1-638.jpg"/>
          <p:cNvPicPr>
            <a:picLocks noChangeAspect="1"/>
          </p:cNvPicPr>
          <p:nvPr/>
        </p:nvPicPr>
        <p:blipFill>
          <a:blip r:embed="rId3"/>
          <a:stretch>
            <a:fillRect/>
          </a:stretch>
        </p:blipFill>
        <p:spPr>
          <a:xfrm>
            <a:off x="2990656" y="1147797"/>
            <a:ext cx="5491250" cy="3603513"/>
          </a:xfrm>
          <a:prstGeom prst="rect">
            <a:avLst/>
          </a:prstGeom>
        </p:spPr>
      </p:pic>
      <p:sp>
        <p:nvSpPr>
          <p:cNvPr id="7" name="Rectangle 6"/>
          <p:cNvSpPr/>
          <p:nvPr/>
        </p:nvSpPr>
        <p:spPr>
          <a:xfrm>
            <a:off x="2065814" y="5873716"/>
            <a:ext cx="8004963" cy="641304"/>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1223" tIns="35611" rIns="71223" bIns="35611">
            <a:spAutoFit/>
          </a:bodyPr>
          <a:lstStyle/>
          <a:p>
            <a:pPr marL="534170" indent="-534170" algn="ctr"/>
            <a:r>
              <a:rPr lang="en-US" sz="3700" dirty="0" smtClean="0">
                <a:latin typeface="NikoshBAN" panose="02000000000000000000" pitchFamily="2" charset="0"/>
                <a:cs typeface="NikoshBAN" panose="02000000000000000000" pitchFamily="2" charset="0"/>
              </a:rPr>
              <a:t>2.</a:t>
            </a:r>
            <a:r>
              <a:rPr lang="bn-BD" sz="3700" dirty="0" smtClean="0">
                <a:latin typeface="NikoshBAN" panose="02000000000000000000" pitchFamily="2" charset="0"/>
                <a:cs typeface="NikoshBAN" panose="02000000000000000000" pitchFamily="2" charset="0"/>
              </a:rPr>
              <a:t>মিশরীয় সভ্যতার রাষ্ট্র ও সমাজ ব্যবস্থা সম্পর্কে লিখ।</a:t>
            </a:r>
            <a:endParaRPr lang="en-US" sz="37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371" y="3013292"/>
            <a:ext cx="10730654" cy="3149683"/>
          </a:xfrm>
          <a:prstGeom prst="rect">
            <a:avLst/>
          </a:prstGeom>
          <a:ln w="57150">
            <a:solidFill>
              <a:schemeClr val="accent6">
                <a:lumMod val="75000"/>
              </a:schemeClr>
            </a:solidFill>
          </a:ln>
        </p:spPr>
        <p:txBody>
          <a:bodyPr wrap="square" lIns="71223" tIns="35611" rIns="71223" bIns="35611">
            <a:spAutoFit/>
          </a:bodyPr>
          <a:lstStyle/>
          <a:p>
            <a:r>
              <a:rPr lang="en-US" sz="4000" dirty="0" smtClean="0">
                <a:latin typeface="NikoshBAN" pitchFamily="2" charset="0"/>
                <a:cs typeface="NikoshBAN" pitchFamily="2" charset="0"/>
              </a:rPr>
              <a:t>1.</a:t>
            </a:r>
            <a:r>
              <a:rPr lang="bn-BD" sz="4000" dirty="0" smtClean="0">
                <a:latin typeface="NikoshBAN" pitchFamily="2" charset="0"/>
                <a:cs typeface="NikoshBAN" pitchFamily="2" charset="0"/>
              </a:rPr>
              <a:t>মিশরীয় সভ্যতা কোন নদীর তীরে গড়ে উঠে</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ছিল</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a:t>
            </a:r>
          </a:p>
          <a:p>
            <a:r>
              <a:rPr lang="en-US" sz="4000" dirty="0" smtClean="0">
                <a:latin typeface="NikoshBAN" pitchFamily="2" charset="0"/>
                <a:cs typeface="NikoshBAN" pitchFamily="2" charset="0"/>
              </a:rPr>
              <a:t>2.</a:t>
            </a:r>
            <a:r>
              <a:rPr lang="bn-BD" sz="4000" dirty="0" smtClean="0">
                <a:latin typeface="NikoshBAN" pitchFamily="2" charset="0"/>
                <a:cs typeface="NikoshBAN" pitchFamily="2" charset="0"/>
              </a:rPr>
              <a:t>মিশরের বিখ্যাত </a:t>
            </a:r>
            <a:r>
              <a:rPr lang="en-US" sz="4000" dirty="0" smtClean="0">
                <a:latin typeface="NikoshBAN" pitchFamily="2" charset="0"/>
                <a:cs typeface="NikoshBAN" pitchFamily="2" charset="0"/>
              </a:rPr>
              <a:t>2টি </a:t>
            </a:r>
            <a:r>
              <a:rPr lang="bn-BD" sz="4000" dirty="0" smtClean="0">
                <a:latin typeface="NikoshBAN" pitchFamily="2" charset="0"/>
                <a:cs typeface="NikoshBAN" pitchFamily="2" charset="0"/>
              </a:rPr>
              <a:t>পিরামিডের নাম 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a:t>
            </a:r>
            <a:r>
              <a:rPr lang="bn-BD" sz="4000" dirty="0" smtClean="0">
                <a:latin typeface="NikoshBAN" pitchFamily="2" charset="0"/>
                <a:cs typeface="NikoshBAN" pitchFamily="2" charset="0"/>
              </a:rPr>
              <a:t>?</a:t>
            </a:r>
          </a:p>
          <a:p>
            <a:r>
              <a:rPr lang="en-US" sz="4000" dirty="0" smtClean="0">
                <a:latin typeface="NikoshBAN" pitchFamily="2" charset="0"/>
                <a:cs typeface="NikoshBAN" pitchFamily="2" charset="0"/>
              </a:rPr>
              <a:t>3.</a:t>
            </a:r>
            <a:r>
              <a:rPr lang="bn-BD" sz="4000" dirty="0" smtClean="0">
                <a:latin typeface="NikoshBAN" pitchFamily="2" charset="0"/>
                <a:cs typeface="NikoshBAN" pitchFamily="2" charset="0"/>
              </a:rPr>
              <a:t>প্রাচীন মিশরীয়</a:t>
            </a:r>
            <a:r>
              <a:rPr lang="en-US" sz="4000" dirty="0" err="1" smtClean="0">
                <a:latin typeface="NikoshBAN" pitchFamily="2" charset="0"/>
                <a:cs typeface="NikoshBAN" pitchFamily="2" charset="0"/>
              </a:rPr>
              <a:t>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পিরামিড</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a:t>
            </a:r>
            <a:endParaRPr lang="bn-BD" sz="4000" dirty="0" smtClean="0">
              <a:latin typeface="NikoshBAN" pitchFamily="2" charset="0"/>
              <a:cs typeface="NikoshBAN" pitchFamily="2" charset="0"/>
            </a:endParaRPr>
          </a:p>
          <a:p>
            <a:r>
              <a:rPr lang="en-US" sz="4000" dirty="0" smtClean="0">
                <a:latin typeface="NikoshBAN" pitchFamily="2" charset="0"/>
                <a:cs typeface="NikoshBAN" pitchFamily="2" charset="0"/>
              </a:rPr>
              <a:t>4.</a:t>
            </a:r>
            <a:r>
              <a:rPr lang="bn-BD" sz="4000" dirty="0" smtClean="0">
                <a:latin typeface="NikoshBAN" pitchFamily="2" charset="0"/>
                <a:cs typeface="NikoshBAN" pitchFamily="2" charset="0"/>
              </a:rPr>
              <a:t>প্রাচীন মিশরীয় সভ্যতা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চিকিৎসা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বিষয়ক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গ্রন্থটির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a:t>
            </a:r>
            <a:r>
              <a:rPr lang="en-US" sz="4000" dirty="0" smtClean="0">
                <a:latin typeface="NikoshBAN" pitchFamily="2" charset="0"/>
                <a:cs typeface="NikoshBAN" pitchFamily="2" charset="0"/>
              </a:rPr>
              <a:t> ?</a:t>
            </a:r>
            <a:endParaRPr lang="bn-BD" sz="4000" dirty="0" smtClean="0">
              <a:latin typeface="NikoshBAN" pitchFamily="2" charset="0"/>
              <a:cs typeface="NikoshBAN" pitchFamily="2" charset="0"/>
            </a:endParaRPr>
          </a:p>
          <a:p>
            <a:r>
              <a:rPr lang="en-US" sz="4000" dirty="0" smtClean="0">
                <a:latin typeface="NikoshBAN" pitchFamily="2" charset="0"/>
                <a:cs typeface="NikoshBAN" pitchFamily="2" charset="0"/>
              </a:rPr>
              <a:t>5.</a:t>
            </a:r>
            <a:r>
              <a:rPr lang="bn-BD" sz="4000" dirty="0" smtClean="0">
                <a:latin typeface="NikoshBAN" pitchFamily="2" charset="0"/>
                <a:cs typeface="NikoshBAN" pitchFamily="2" charset="0"/>
              </a:rPr>
              <a:t>মিশরীয়দের লিখন পদ্ধতির </a:t>
            </a:r>
            <a:r>
              <a:rPr lang="en-US" sz="4000" dirty="0" err="1" smtClean="0">
                <a:latin typeface="NikoshBAN" pitchFamily="2" charset="0"/>
                <a:cs typeface="NikoshBAN" pitchFamily="2" charset="0"/>
              </a:rPr>
              <a:t>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রয়েছে</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5" name="Rectangle 4"/>
          <p:cNvSpPr/>
          <p:nvPr/>
        </p:nvSpPr>
        <p:spPr>
          <a:xfrm>
            <a:off x="5026025" y="538956"/>
            <a:ext cx="1717986" cy="795192"/>
          </a:xfrm>
          <a:prstGeom prst="rect">
            <a:avLst/>
          </a:prstGeom>
          <a:ln w="38100">
            <a:solidFill>
              <a:srgbClr val="FF0000"/>
            </a:solidFill>
          </a:ln>
        </p:spPr>
        <p:txBody>
          <a:bodyPr wrap="none" lIns="71223" tIns="35611" rIns="71223" bIns="35611">
            <a:spAutoFit/>
          </a:bodyPr>
          <a:lstStyle/>
          <a:p>
            <a:r>
              <a:rPr lang="bn-BD" sz="4700" dirty="0" smtClean="0">
                <a:latin typeface="NikoshBAN" pitchFamily="2" charset="0"/>
                <a:cs typeface="NikoshBAN" pitchFamily="2" charset="0"/>
              </a:rPr>
              <a:t>মূল্যায়ন </a:t>
            </a:r>
            <a:endParaRPr lang="en-GB"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9173" y="3324207"/>
            <a:ext cx="10672851" cy="3149683"/>
          </a:xfrm>
          <a:prstGeom prst="rect">
            <a:avLst/>
          </a:prstGeom>
          <a:scene3d>
            <a:camera prst="obliqueBottomRight"/>
            <a:lightRig rig="threePt" dir="t"/>
          </a:scene3d>
        </p:spPr>
        <p:style>
          <a:lnRef idx="1">
            <a:schemeClr val="accent5"/>
          </a:lnRef>
          <a:fillRef idx="2">
            <a:schemeClr val="accent5"/>
          </a:fillRef>
          <a:effectRef idx="1">
            <a:schemeClr val="accent5"/>
          </a:effectRef>
          <a:fontRef idx="minor">
            <a:schemeClr val="dk1"/>
          </a:fontRef>
        </p:style>
        <p:txBody>
          <a:bodyPr wrap="square" lIns="71223" tIns="35611" rIns="71223" bIns="35611">
            <a:spAutoFit/>
          </a:bodyPr>
          <a:lstStyle/>
          <a:p>
            <a:r>
              <a:rPr lang="bn-IN" sz="4000" b="1" dirty="0" smtClean="0">
                <a:ln>
                  <a:solidFill>
                    <a:schemeClr val="tx1"/>
                  </a:solidFill>
                </a:ln>
                <a:latin typeface="NikoshBAN" panose="02000000000000000000" pitchFamily="2" charset="0"/>
                <a:cs typeface="NikoshBAN" panose="02000000000000000000" pitchFamily="2" charset="0"/>
              </a:rPr>
              <a:t>বিষয়ঃ</a:t>
            </a:r>
            <a:r>
              <a:rPr lang="en-GB" sz="4000" dirty="0" smtClean="0">
                <a:ln>
                  <a:solidFill>
                    <a:schemeClr val="tx1"/>
                  </a:solidFill>
                </a:ln>
                <a:latin typeface="NikoshBAN" panose="02000000000000000000" pitchFamily="2" charset="0"/>
                <a:cs typeface="NikoshBAN" panose="02000000000000000000" pitchFamily="2" charset="0"/>
              </a:rPr>
              <a:t> </a:t>
            </a:r>
            <a:r>
              <a:rPr lang="en-GB" sz="4000" dirty="0" err="1" smtClean="0">
                <a:ln>
                  <a:solidFill>
                    <a:schemeClr val="tx1"/>
                  </a:solidFill>
                </a:ln>
                <a:latin typeface="NikoshBAN" panose="02000000000000000000" pitchFamily="2" charset="0"/>
                <a:cs typeface="NikoshBAN" panose="02000000000000000000" pitchFamily="2" charset="0"/>
              </a:rPr>
              <a:t>ইসলামের</a:t>
            </a:r>
            <a:r>
              <a:rPr lang="en-GB" sz="4000" dirty="0" smtClean="0">
                <a:ln>
                  <a:solidFill>
                    <a:schemeClr val="tx1"/>
                  </a:solidFill>
                </a:ln>
                <a:latin typeface="NikoshBAN" panose="02000000000000000000" pitchFamily="2" charset="0"/>
                <a:cs typeface="NikoshBAN" panose="02000000000000000000" pitchFamily="2" charset="0"/>
              </a:rPr>
              <a:t> </a:t>
            </a:r>
            <a:r>
              <a:rPr lang="en-GB" sz="4000" dirty="0" err="1" smtClean="0">
                <a:ln>
                  <a:solidFill>
                    <a:schemeClr val="tx1"/>
                  </a:solidFill>
                </a:ln>
                <a:latin typeface="NikoshBAN" panose="02000000000000000000" pitchFamily="2" charset="0"/>
                <a:cs typeface="NikoshBAN" panose="02000000000000000000" pitchFamily="2" charset="0"/>
              </a:rPr>
              <a:t>ইতিহাস</a:t>
            </a:r>
            <a:r>
              <a:rPr lang="en-GB" sz="4000" dirty="0" smtClean="0">
                <a:ln>
                  <a:solidFill>
                    <a:schemeClr val="tx1"/>
                  </a:solidFill>
                </a:ln>
                <a:latin typeface="NikoshBAN" panose="02000000000000000000" pitchFamily="2" charset="0"/>
                <a:cs typeface="NikoshBAN" panose="02000000000000000000" pitchFamily="2" charset="0"/>
              </a:rPr>
              <a:t> ও </a:t>
            </a:r>
            <a:r>
              <a:rPr lang="en-GB" sz="4000" dirty="0" err="1" smtClean="0">
                <a:ln>
                  <a:solidFill>
                    <a:schemeClr val="tx1"/>
                  </a:solidFill>
                </a:ln>
                <a:latin typeface="NikoshBAN" panose="02000000000000000000" pitchFamily="2" charset="0"/>
                <a:cs typeface="NikoshBAN" panose="02000000000000000000" pitchFamily="2" charset="0"/>
              </a:rPr>
              <a:t>সংস্কৃতি</a:t>
            </a:r>
            <a:r>
              <a:rPr lang="en-GB" sz="4000" dirty="0" smtClean="0">
                <a:ln>
                  <a:solidFill>
                    <a:schemeClr val="tx1"/>
                  </a:solidFill>
                </a:ln>
                <a:latin typeface="NikoshBAN" panose="02000000000000000000" pitchFamily="2" charset="0"/>
                <a:cs typeface="NikoshBAN" panose="02000000000000000000" pitchFamily="2" charset="0"/>
              </a:rPr>
              <a:t> (1ম </a:t>
            </a:r>
            <a:r>
              <a:rPr lang="en-GB" sz="4000" dirty="0" err="1" smtClean="0">
                <a:ln>
                  <a:solidFill>
                    <a:schemeClr val="tx1"/>
                  </a:solidFill>
                </a:ln>
                <a:latin typeface="NikoshBAN" panose="02000000000000000000" pitchFamily="2" charset="0"/>
                <a:cs typeface="NikoshBAN" panose="02000000000000000000" pitchFamily="2" charset="0"/>
              </a:rPr>
              <a:t>পত্র</a:t>
            </a:r>
            <a:r>
              <a:rPr lang="en-GB" sz="4000" dirty="0" smtClean="0">
                <a:ln>
                  <a:solidFill>
                    <a:schemeClr val="tx1"/>
                  </a:solidFill>
                </a:ln>
                <a:latin typeface="NikoshBAN" panose="02000000000000000000" pitchFamily="2" charset="0"/>
                <a:cs typeface="NikoshBAN" panose="02000000000000000000" pitchFamily="2" charset="0"/>
              </a:rPr>
              <a:t>)</a:t>
            </a:r>
            <a:endParaRPr lang="bn-IN" sz="4000" dirty="0" smtClean="0">
              <a:ln>
                <a:solidFill>
                  <a:schemeClr val="tx1"/>
                </a:solidFill>
              </a:ln>
              <a:latin typeface="NikoshBAN" panose="02000000000000000000" pitchFamily="2" charset="0"/>
              <a:cs typeface="NikoshBAN" panose="02000000000000000000" pitchFamily="2" charset="0"/>
            </a:endParaRPr>
          </a:p>
          <a:p>
            <a:r>
              <a:rPr lang="bn-IN" sz="4000" b="1" dirty="0" smtClean="0">
                <a:ln>
                  <a:solidFill>
                    <a:schemeClr val="tx1"/>
                  </a:solidFill>
                </a:ln>
                <a:latin typeface="NikoshBAN" panose="02000000000000000000" pitchFamily="2" charset="0"/>
                <a:cs typeface="NikoshBAN" panose="02000000000000000000" pitchFamily="2" charset="0"/>
              </a:rPr>
              <a:t>শ্রেণিঃ</a:t>
            </a:r>
            <a:r>
              <a:rPr lang="en-GB" sz="4000" dirty="0" smtClean="0">
                <a:ln>
                  <a:solidFill>
                    <a:schemeClr val="tx1"/>
                  </a:solidFill>
                </a:ln>
                <a:latin typeface="NikoshBAN" panose="02000000000000000000" pitchFamily="2" charset="0"/>
                <a:cs typeface="NikoshBAN" panose="02000000000000000000" pitchFamily="2" charset="0"/>
              </a:rPr>
              <a:t> </a:t>
            </a:r>
            <a:r>
              <a:rPr lang="en-GB" sz="4000" b="1" dirty="0" err="1" smtClean="0">
                <a:ln>
                  <a:solidFill>
                    <a:schemeClr val="tx1"/>
                  </a:solidFill>
                </a:ln>
                <a:latin typeface="NikoshBAN" panose="02000000000000000000" pitchFamily="2" charset="0"/>
                <a:cs typeface="NikoshBAN" panose="02000000000000000000" pitchFamily="2" charset="0"/>
              </a:rPr>
              <a:t>একাদশ</a:t>
            </a:r>
            <a:endParaRPr lang="bn-IN" sz="4000" b="1" dirty="0" smtClean="0">
              <a:ln>
                <a:solidFill>
                  <a:schemeClr val="tx1"/>
                </a:solidFill>
              </a:ln>
              <a:latin typeface="NikoshBAN" panose="02000000000000000000" pitchFamily="2" charset="0"/>
              <a:cs typeface="NikoshBAN" panose="02000000000000000000" pitchFamily="2" charset="0"/>
            </a:endParaRPr>
          </a:p>
          <a:p>
            <a:r>
              <a:rPr lang="bn-IN" sz="4000" b="1" dirty="0" smtClean="0">
                <a:ln>
                  <a:solidFill>
                    <a:schemeClr val="tx1"/>
                  </a:solidFill>
                </a:ln>
                <a:latin typeface="NikoshBAN" panose="02000000000000000000" pitchFamily="2" charset="0"/>
                <a:cs typeface="NikoshBAN" panose="02000000000000000000" pitchFamily="2" charset="0"/>
              </a:rPr>
              <a:t>অধ্যায়ঃ</a:t>
            </a:r>
            <a:r>
              <a:rPr lang="en-GB" sz="4000" b="1" dirty="0" smtClean="0">
                <a:ln>
                  <a:solidFill>
                    <a:schemeClr val="tx1"/>
                  </a:solidFill>
                </a:ln>
                <a:latin typeface="NikoshBAN" panose="02000000000000000000" pitchFamily="2" charset="0"/>
                <a:cs typeface="NikoshBAN" panose="02000000000000000000" pitchFamily="2" charset="0"/>
              </a:rPr>
              <a:t> </a:t>
            </a:r>
            <a:r>
              <a:rPr lang="en-GB" sz="4000" b="1" dirty="0" err="1" smtClean="0">
                <a:ln>
                  <a:solidFill>
                    <a:schemeClr val="tx1"/>
                  </a:solidFill>
                </a:ln>
                <a:latin typeface="NikoshBAN" panose="02000000000000000000" pitchFamily="2" charset="0"/>
                <a:cs typeface="NikoshBAN" panose="02000000000000000000" pitchFamily="2" charset="0"/>
              </a:rPr>
              <a:t>প্রথম</a:t>
            </a:r>
            <a:endParaRPr lang="en-US" sz="4000" dirty="0" smtClean="0">
              <a:ln>
                <a:solidFill>
                  <a:schemeClr val="tx1"/>
                </a:solidFill>
              </a:ln>
              <a:latin typeface="NikoshBAN" panose="02000000000000000000" pitchFamily="2" charset="0"/>
              <a:cs typeface="NikoshBAN" panose="02000000000000000000" pitchFamily="2" charset="0"/>
            </a:endParaRPr>
          </a:p>
          <a:p>
            <a:r>
              <a:rPr lang="en-US" sz="4000" b="1" dirty="0" err="1" smtClean="0">
                <a:ln>
                  <a:solidFill>
                    <a:schemeClr val="tx1"/>
                  </a:solidFill>
                </a:ln>
                <a:latin typeface="NikoshBAN" panose="02000000000000000000" pitchFamily="2" charset="0"/>
                <a:cs typeface="NikoshBAN" panose="02000000000000000000" pitchFamily="2" charset="0"/>
              </a:rPr>
              <a:t>পাঠের</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শিরোণামঃ</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প্রাক</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ইসলামি</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আরব</a:t>
            </a:r>
            <a:r>
              <a:rPr lang="en-US" sz="4000" b="1" dirty="0" smtClean="0">
                <a:ln>
                  <a:solidFill>
                    <a:schemeClr val="tx1"/>
                  </a:solidFill>
                </a:ln>
                <a:latin typeface="NikoshBAN" panose="02000000000000000000" pitchFamily="2" charset="0"/>
                <a:cs typeface="NikoshBAN" panose="02000000000000000000" pitchFamily="2" charset="0"/>
              </a:rPr>
              <a:t>।</a:t>
            </a:r>
          </a:p>
          <a:p>
            <a:r>
              <a:rPr lang="en-US" sz="4000" b="1" dirty="0" err="1" smtClean="0">
                <a:ln>
                  <a:solidFill>
                    <a:schemeClr val="tx1"/>
                  </a:solidFill>
                </a:ln>
                <a:latin typeface="NikoshBAN" panose="02000000000000000000" pitchFamily="2" charset="0"/>
                <a:cs typeface="NikoshBAN" panose="02000000000000000000" pitchFamily="2" charset="0"/>
              </a:rPr>
              <a:t>পাঠ্যাংশঃ</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সভ্যতা</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প্রাচীন</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সভ্যতা</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এবং</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মিশরীয়</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সভ্যতা</a:t>
            </a:r>
            <a:r>
              <a:rPr lang="en-US" sz="4000" b="1" dirty="0" smtClean="0">
                <a:ln>
                  <a:solidFill>
                    <a:schemeClr val="tx1"/>
                  </a:solidFill>
                </a:ln>
                <a:latin typeface="NikoshBAN" panose="02000000000000000000" pitchFamily="2" charset="0"/>
                <a:cs typeface="NikoshBAN" panose="02000000000000000000" pitchFamily="2" charset="0"/>
              </a:rPr>
              <a:t>।</a:t>
            </a:r>
            <a:endParaRPr lang="bn-IN" sz="4000" dirty="0" smtClean="0">
              <a:ln>
                <a:solidFill>
                  <a:schemeClr val="tx1"/>
                </a:solidFill>
              </a:ln>
              <a:solidFill>
                <a:srgbClr val="00B050"/>
              </a:solidFill>
              <a:latin typeface="NikoshBAN" panose="02000000000000000000" pitchFamily="2" charset="0"/>
              <a:cs typeface="NikoshBAN" panose="02000000000000000000" pitchFamily="2" charset="0"/>
            </a:endParaRPr>
          </a:p>
        </p:txBody>
      </p:sp>
      <p:sp>
        <p:nvSpPr>
          <p:cNvPr id="9" name="Title 1"/>
          <p:cNvSpPr txBox="1">
            <a:spLocks/>
          </p:cNvSpPr>
          <p:nvPr/>
        </p:nvSpPr>
        <p:spPr>
          <a:xfrm>
            <a:off x="4721225" y="310356"/>
            <a:ext cx="3121342" cy="808381"/>
          </a:xfrm>
          <a:prstGeom prst="rect">
            <a:avLst/>
          </a:prstGeom>
        </p:spPr>
        <p:style>
          <a:lnRef idx="1">
            <a:schemeClr val="accent5"/>
          </a:lnRef>
          <a:fillRef idx="2">
            <a:schemeClr val="accent5"/>
          </a:fillRef>
          <a:effectRef idx="1">
            <a:schemeClr val="accent5"/>
          </a:effectRef>
          <a:fontRef idx="minor">
            <a:schemeClr val="dk1"/>
          </a:fontRef>
        </p:style>
        <p:txBody>
          <a:bodyPr lIns="71223" tIns="35611" rIns="71223" bIns="35611">
            <a:noAutofit/>
          </a:bodyPr>
          <a:lstStyle/>
          <a:p>
            <a:pPr algn="ctr" defTabSz="1079741">
              <a:spcBef>
                <a:spcPct val="0"/>
              </a:spcBef>
              <a:defRPr/>
            </a:pPr>
            <a:r>
              <a:rPr lang="en-US" sz="4700" b="1" dirty="0" err="1" smtClean="0">
                <a:latin typeface="NikoshBAN" pitchFamily="2" charset="0"/>
                <a:cs typeface="NikoshBAN" pitchFamily="2" charset="0"/>
              </a:rPr>
              <a:t>পাঠ</a:t>
            </a:r>
            <a:r>
              <a:rPr lang="bn-BD" sz="4700" b="1" dirty="0" smtClean="0">
                <a:latin typeface="NikoshBAN" pitchFamily="2" charset="0"/>
                <a:cs typeface="NikoshBAN" pitchFamily="2" charset="0"/>
              </a:rPr>
              <a:t> পরিচিতি</a:t>
            </a:r>
            <a:endParaRPr lang="en-US" sz="4700" b="1" dirty="0">
              <a:latin typeface="NikoshBAN" pitchFamily="2" charset="0"/>
              <a:cs typeface="NikoshBAN" pitchFamily="2" charset="0"/>
            </a:endParaRPr>
          </a:p>
        </p:txBody>
      </p:sp>
      <p:pic>
        <p:nvPicPr>
          <p:cNvPr id="7" name="Picture 2"/>
          <p:cNvPicPr>
            <a:picLocks noChangeAspect="1" noChangeArrowheads="1"/>
          </p:cNvPicPr>
          <p:nvPr/>
        </p:nvPicPr>
        <p:blipFill>
          <a:blip r:embed="rId2"/>
          <a:srcRect/>
          <a:stretch>
            <a:fillRect/>
          </a:stretch>
        </p:blipFill>
        <p:spPr bwMode="auto">
          <a:xfrm>
            <a:off x="5483225" y="1224756"/>
            <a:ext cx="1488418" cy="1865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6287" y="339416"/>
            <a:ext cx="3063540" cy="933692"/>
          </a:xfrm>
          <a:prstGeom prst="rect">
            <a:avLst/>
          </a:prstGeom>
          <a:solidFill>
            <a:schemeClr val="accent1">
              <a:lumMod val="40000"/>
              <a:lumOff val="60000"/>
            </a:schemeClr>
          </a:solidFill>
          <a:ln w="38100">
            <a:noFill/>
          </a:ln>
          <a:effectLst>
            <a:outerShdw blurRad="40000" dist="20000" dir="5400000" rotWithShape="0">
              <a:srgbClr val="000000">
                <a:alpha val="38000"/>
              </a:srgbClr>
            </a:outerShdw>
            <a:softEdge rad="635000"/>
          </a:effectLst>
        </p:spPr>
        <p:style>
          <a:lnRef idx="1">
            <a:schemeClr val="accent3"/>
          </a:lnRef>
          <a:fillRef idx="2">
            <a:schemeClr val="accent3"/>
          </a:fillRef>
          <a:effectRef idx="1">
            <a:schemeClr val="accent3"/>
          </a:effectRef>
          <a:fontRef idx="minor">
            <a:schemeClr val="dk1"/>
          </a:fontRef>
        </p:style>
        <p:txBody>
          <a:bodyPr wrap="square" lIns="71223" tIns="35611" rIns="71223" bIns="35611" rtlCol="0">
            <a:spAutoFit/>
          </a:bodyPr>
          <a:lstStyle/>
          <a:p>
            <a:pPr algn="ctr"/>
            <a:r>
              <a:rPr lang="bn-BD" sz="5600" b="1" dirty="0" smtClean="0">
                <a:solidFill>
                  <a:srgbClr val="0000FF"/>
                </a:solidFill>
                <a:latin typeface="NikoshBAN" pitchFamily="2" charset="0"/>
                <a:cs typeface="NikoshBAN" pitchFamily="2" charset="0"/>
              </a:rPr>
              <a:t>বাড়ির কাজ</a:t>
            </a:r>
            <a:endParaRPr lang="en-US" sz="5600" b="1" dirty="0">
              <a:solidFill>
                <a:srgbClr val="0000FF"/>
              </a:solidFill>
              <a:latin typeface="NikoshBAN" pitchFamily="2" charset="0"/>
              <a:cs typeface="NikoshBAN" pitchFamily="2" charset="0"/>
            </a:endParaRPr>
          </a:p>
        </p:txBody>
      </p:sp>
      <p:sp>
        <p:nvSpPr>
          <p:cNvPr id="5" name="TextBox 4"/>
          <p:cNvSpPr txBox="1"/>
          <p:nvPr/>
        </p:nvSpPr>
        <p:spPr>
          <a:xfrm>
            <a:off x="758825" y="5339556"/>
            <a:ext cx="10668000" cy="687471"/>
          </a:xfrm>
          <a:prstGeom prst="rect">
            <a:avLst/>
          </a:prstGeom>
          <a:solidFill>
            <a:schemeClr val="tx2">
              <a:lumMod val="60000"/>
              <a:lumOff val="40000"/>
            </a:schemeClr>
          </a:solidFill>
          <a:effectLst>
            <a:glow rad="228600">
              <a:schemeClr val="accent2">
                <a:satMod val="175000"/>
                <a:alpha val="40000"/>
              </a:schemeClr>
            </a:glow>
          </a:effectLst>
        </p:spPr>
        <p:txBody>
          <a:bodyPr wrap="square" lIns="71223" tIns="35611" rIns="71223" bIns="35611" rtlCol="0">
            <a:spAutoFit/>
          </a:bodyPr>
          <a:lstStyle/>
          <a:p>
            <a:pPr algn="ctr"/>
            <a:r>
              <a:rPr lang="bn-BD" sz="4000" b="1" dirty="0" smtClean="0">
                <a:latin typeface="NikoshBAN" pitchFamily="2" charset="0"/>
                <a:cs typeface="NikoshBAN" pitchFamily="2" charset="0"/>
              </a:rPr>
              <a:t> </a:t>
            </a:r>
            <a:r>
              <a:rPr lang="en-US" sz="4000" b="1" dirty="0" smtClean="0">
                <a:latin typeface="NikoshBAN" pitchFamily="2" charset="0"/>
                <a:cs typeface="NikoshBAN" pitchFamily="2" charset="0"/>
              </a:rPr>
              <a:t>1.</a:t>
            </a:r>
            <a:r>
              <a:rPr lang="bn-BD" sz="4000" b="1" dirty="0" smtClean="0">
                <a:latin typeface="NikoshBAN" pitchFamily="2" charset="0"/>
                <a:cs typeface="NikoshBAN" pitchFamily="2" charset="0"/>
              </a:rPr>
              <a:t>মিশরীয়দের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শিল্পকলাসমূহের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তালিকা</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সহ</a:t>
            </a:r>
            <a:r>
              <a:rPr lang="bn-BD" sz="4000" b="1" dirty="0" smtClean="0">
                <a:latin typeface="NikoshBAN" pitchFamily="2" charset="0"/>
                <a:cs typeface="NikoshBAN" pitchFamily="2" charset="0"/>
              </a:rPr>
              <a:t> অবদান মূল্যায়ন কর।</a:t>
            </a:r>
            <a:endParaRPr lang="en-US" sz="4000" b="1" dirty="0">
              <a:latin typeface="NikoshBAN" pitchFamily="2" charset="0"/>
              <a:cs typeface="NikoshBAN" pitchFamily="2" charset="0"/>
            </a:endParaRPr>
          </a:p>
        </p:txBody>
      </p:sp>
      <p:pic>
        <p:nvPicPr>
          <p:cNvPr id="6" name="Picture 5" descr="1379631929.png"/>
          <p:cNvPicPr>
            <a:picLocks noChangeAspect="1"/>
          </p:cNvPicPr>
          <p:nvPr/>
        </p:nvPicPr>
        <p:blipFill>
          <a:blip r:embed="rId3"/>
          <a:stretch>
            <a:fillRect/>
          </a:stretch>
        </p:blipFill>
        <p:spPr>
          <a:xfrm>
            <a:off x="2054225" y="1520897"/>
            <a:ext cx="7696199" cy="2806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5025" y="386556"/>
            <a:ext cx="2880164" cy="795192"/>
          </a:xfrm>
          <a:prstGeom prst="rect">
            <a:avLst/>
          </a:prstGeom>
        </p:spPr>
        <p:txBody>
          <a:bodyPr wrap="none" lIns="71223" tIns="35611" rIns="71223" bIns="35611">
            <a:spAutoFit/>
          </a:bodyPr>
          <a:lstStyle/>
          <a:p>
            <a:r>
              <a:rPr lang="en-US" sz="4700" b="1" dirty="0" err="1" smtClean="0">
                <a:ln>
                  <a:solidFill>
                    <a:schemeClr val="tx1"/>
                  </a:solidFill>
                </a:ln>
                <a:latin typeface="NikoshBAN" pitchFamily="2" charset="0"/>
                <a:cs typeface="NikoshBAN" pitchFamily="2" charset="0"/>
              </a:rPr>
              <a:t>আল্লাহ</a:t>
            </a:r>
            <a:r>
              <a:rPr lang="en-US" sz="4700" b="1" dirty="0" smtClean="0">
                <a:ln>
                  <a:solidFill>
                    <a:schemeClr val="tx1"/>
                  </a:solidFill>
                </a:ln>
                <a:latin typeface="NikoshBAN" pitchFamily="2" charset="0"/>
                <a:cs typeface="NikoshBAN" pitchFamily="2" charset="0"/>
              </a:rPr>
              <a:t> </a:t>
            </a:r>
            <a:r>
              <a:rPr lang="en-US" sz="4700" b="1" dirty="0" err="1" smtClean="0">
                <a:ln>
                  <a:solidFill>
                    <a:schemeClr val="tx1"/>
                  </a:solidFill>
                </a:ln>
                <a:latin typeface="NikoshBAN" pitchFamily="2" charset="0"/>
                <a:cs typeface="NikoshBAN" pitchFamily="2" charset="0"/>
              </a:rPr>
              <a:t>হাফেজ</a:t>
            </a:r>
            <a:r>
              <a:rPr lang="bn-BD" sz="4700" b="1" dirty="0" smtClean="0">
                <a:ln>
                  <a:solidFill>
                    <a:schemeClr val="tx1"/>
                  </a:solidFill>
                </a:ln>
                <a:latin typeface="NikoshBAN" pitchFamily="2" charset="0"/>
                <a:cs typeface="NikoshBAN" pitchFamily="2" charset="0"/>
              </a:rPr>
              <a:t> </a:t>
            </a:r>
            <a:endParaRPr lang="en-GB" sz="4200" b="1" dirty="0">
              <a:ln>
                <a:solidFill>
                  <a:schemeClr val="tx1"/>
                </a:solidFill>
              </a:ln>
            </a:endParaRPr>
          </a:p>
        </p:txBody>
      </p:sp>
      <p:pic>
        <p:nvPicPr>
          <p:cNvPr id="6" name="Picture 5" descr="bird-clipart-animated-1.gif"/>
          <p:cNvPicPr>
            <a:picLocks noChangeAspect="1"/>
          </p:cNvPicPr>
          <p:nvPr/>
        </p:nvPicPr>
        <p:blipFill>
          <a:blip r:embed="rId3"/>
          <a:stretch>
            <a:fillRect/>
          </a:stretch>
        </p:blipFill>
        <p:spPr>
          <a:xfrm>
            <a:off x="1431819" y="4319138"/>
            <a:ext cx="9385406" cy="2392018"/>
          </a:xfrm>
          <a:prstGeom prst="rect">
            <a:avLst/>
          </a:prstGeom>
        </p:spPr>
      </p:pic>
      <p:pic>
        <p:nvPicPr>
          <p:cNvPr id="7" name="Picture 6" descr="phoebe-snetsingers-85th-birthday-5179281716019200-hp2x.gif"/>
          <p:cNvPicPr>
            <a:picLocks noChangeAspect="1"/>
          </p:cNvPicPr>
          <p:nvPr/>
        </p:nvPicPr>
        <p:blipFill>
          <a:blip r:embed="rId4"/>
          <a:stretch>
            <a:fillRect/>
          </a:stretch>
        </p:blipFill>
        <p:spPr>
          <a:xfrm>
            <a:off x="680385" y="1458713"/>
            <a:ext cx="10060640" cy="2935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_351263_1571568354.gif"/>
          <p:cNvPicPr>
            <a:picLocks noChangeAspect="1"/>
          </p:cNvPicPr>
          <p:nvPr/>
        </p:nvPicPr>
        <p:blipFill>
          <a:blip r:embed="rId2"/>
          <a:stretch>
            <a:fillRect/>
          </a:stretch>
        </p:blipFill>
        <p:spPr>
          <a:xfrm>
            <a:off x="1520825" y="462756"/>
            <a:ext cx="8610600" cy="5534300"/>
          </a:xfrm>
          <a:prstGeom prst="rect">
            <a:avLst/>
          </a:prstGeom>
        </p:spPr>
      </p:pic>
      <p:pic>
        <p:nvPicPr>
          <p:cNvPr id="10" name="Picture 9" descr="solar-system-gif-3.gif"/>
          <p:cNvPicPr>
            <a:picLocks noChangeAspect="1"/>
          </p:cNvPicPr>
          <p:nvPr/>
        </p:nvPicPr>
        <p:blipFill>
          <a:blip r:embed="rId3"/>
          <a:stretch>
            <a:fillRect/>
          </a:stretch>
        </p:blipFill>
        <p:spPr>
          <a:xfrm>
            <a:off x="2816225" y="5110956"/>
            <a:ext cx="6531698" cy="191055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মানচিত্র-মিশরের-নদী-নীল-নদ.jpg"/>
          <p:cNvPicPr>
            <a:picLocks noChangeAspect="1"/>
          </p:cNvPicPr>
          <p:nvPr/>
        </p:nvPicPr>
        <p:blipFill>
          <a:blip r:embed="rId3"/>
          <a:stretch>
            <a:fillRect/>
          </a:stretch>
        </p:blipFill>
        <p:spPr>
          <a:xfrm>
            <a:off x="1216025" y="1148556"/>
            <a:ext cx="7396251" cy="5029200"/>
          </a:xfrm>
          <a:prstGeom prst="rect">
            <a:avLst/>
          </a:prstGeom>
        </p:spPr>
      </p:pic>
      <p:pic>
        <p:nvPicPr>
          <p:cNvPr id="5" name="Picture 4" descr="Sand-dunes-Nile-River-Egypt.jpg"/>
          <p:cNvPicPr>
            <a:picLocks noChangeAspect="1"/>
          </p:cNvPicPr>
          <p:nvPr/>
        </p:nvPicPr>
        <p:blipFill>
          <a:blip r:embed="rId4" cstate="print"/>
          <a:stretch>
            <a:fillRect/>
          </a:stretch>
        </p:blipFill>
        <p:spPr>
          <a:xfrm>
            <a:off x="8836025" y="1148556"/>
            <a:ext cx="2235035" cy="1865494"/>
          </a:xfrm>
          <a:prstGeom prst="rect">
            <a:avLst/>
          </a:prstGeom>
        </p:spPr>
      </p:pic>
      <p:pic>
        <p:nvPicPr>
          <p:cNvPr id="6" name="Picture 5" descr="Pyramid-1.jpg"/>
          <p:cNvPicPr>
            <a:picLocks noChangeAspect="1"/>
          </p:cNvPicPr>
          <p:nvPr/>
        </p:nvPicPr>
        <p:blipFill>
          <a:blip r:embed="rId5"/>
          <a:stretch>
            <a:fillRect/>
          </a:stretch>
        </p:blipFill>
        <p:spPr>
          <a:xfrm>
            <a:off x="8912225" y="3891756"/>
            <a:ext cx="2260726" cy="1803311"/>
          </a:xfrm>
          <a:prstGeom prst="rect">
            <a:avLst/>
          </a:prstGeom>
        </p:spPr>
      </p:pic>
      <p:sp>
        <p:nvSpPr>
          <p:cNvPr id="9" name="Arc 8"/>
          <p:cNvSpPr/>
          <p:nvPr/>
        </p:nvSpPr>
        <p:spPr>
          <a:xfrm>
            <a:off x="2054225" y="1605756"/>
            <a:ext cx="1213855" cy="1678945"/>
          </a:xfrm>
          <a:prstGeom prst="arc">
            <a:avLst>
              <a:gd name="adj1" fmla="val 16200000"/>
              <a:gd name="adj2" fmla="val 16024759"/>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lIns="71223" tIns="35611" rIns="71223" bIns="35611" rtlCol="0" anchor="ctr"/>
          <a:lstStyle/>
          <a:p>
            <a:pPr algn="ctr"/>
            <a:endParaRPr lang="en-GB"/>
          </a:p>
        </p:txBody>
      </p:sp>
      <p:sp>
        <p:nvSpPr>
          <p:cNvPr id="10" name="TextBox 9"/>
          <p:cNvSpPr txBox="1"/>
          <p:nvPr/>
        </p:nvSpPr>
        <p:spPr>
          <a:xfrm>
            <a:off x="1978025" y="3434556"/>
            <a:ext cx="1040447" cy="641304"/>
          </a:xfrm>
          <a:prstGeom prst="rect">
            <a:avLst/>
          </a:prstGeom>
          <a:solidFill>
            <a:srgbClr val="00B0F0"/>
          </a:solidFill>
          <a:effectLst>
            <a:softEdge rad="127000"/>
          </a:effectLst>
        </p:spPr>
        <p:txBody>
          <a:bodyPr wrap="square" lIns="71223" tIns="35611" rIns="71223" bIns="35611" rtlCol="0">
            <a:spAutoFit/>
          </a:bodyPr>
          <a:lstStyle/>
          <a:p>
            <a:r>
              <a:rPr lang="en-US" sz="3700" b="1" dirty="0" err="1" smtClean="0">
                <a:latin typeface="NikoshBAN" pitchFamily="2" charset="0"/>
                <a:cs typeface="NikoshBAN" pitchFamily="2" charset="0"/>
              </a:rPr>
              <a:t>মিশর</a:t>
            </a:r>
            <a:endParaRPr lang="en-GB" sz="3700" b="1" dirty="0">
              <a:latin typeface="NikoshBAN" pitchFamily="2" charset="0"/>
              <a:cs typeface="NikoshBAN" pitchFamily="2" charset="0"/>
            </a:endParaRPr>
          </a:p>
        </p:txBody>
      </p:sp>
      <p:sp>
        <p:nvSpPr>
          <p:cNvPr id="11" name="TextBox 10"/>
          <p:cNvSpPr txBox="1"/>
          <p:nvPr/>
        </p:nvSpPr>
        <p:spPr>
          <a:xfrm>
            <a:off x="9293225" y="3205956"/>
            <a:ext cx="1445066" cy="641304"/>
          </a:xfrm>
          <a:prstGeom prst="rect">
            <a:avLst/>
          </a:prstGeom>
          <a:noFill/>
        </p:spPr>
        <p:txBody>
          <a:bodyPr wrap="square" lIns="71223" tIns="35611" rIns="71223" bIns="35611" rtlCol="0">
            <a:spAutoFit/>
          </a:bodyPr>
          <a:lstStyle/>
          <a:p>
            <a:r>
              <a:rPr lang="en-US" sz="3700" dirty="0" err="1" smtClean="0">
                <a:latin typeface="NikoshBAN" pitchFamily="2" charset="0"/>
                <a:cs typeface="NikoshBAN" pitchFamily="2" charset="0"/>
              </a:rPr>
              <a:t>নীলনদ</a:t>
            </a:r>
            <a:endParaRPr lang="en-GB" sz="3700" dirty="0">
              <a:latin typeface="NikoshBAN" pitchFamily="2" charset="0"/>
              <a:cs typeface="NikoshBAN" pitchFamily="2" charset="0"/>
            </a:endParaRPr>
          </a:p>
        </p:txBody>
      </p:sp>
      <p:sp>
        <p:nvSpPr>
          <p:cNvPr id="12" name="TextBox 11"/>
          <p:cNvSpPr txBox="1"/>
          <p:nvPr/>
        </p:nvSpPr>
        <p:spPr>
          <a:xfrm>
            <a:off x="9445625" y="5872956"/>
            <a:ext cx="1445066" cy="641304"/>
          </a:xfrm>
          <a:prstGeom prst="rect">
            <a:avLst/>
          </a:prstGeom>
          <a:noFill/>
        </p:spPr>
        <p:txBody>
          <a:bodyPr wrap="square" lIns="71223" tIns="35611" rIns="71223" bIns="35611" rtlCol="0">
            <a:spAutoFit/>
          </a:bodyPr>
          <a:lstStyle/>
          <a:p>
            <a:r>
              <a:rPr lang="en-US" sz="3700" dirty="0" err="1" smtClean="0">
                <a:latin typeface="NikoshBAN" pitchFamily="2" charset="0"/>
                <a:cs typeface="NikoshBAN" pitchFamily="2" charset="0"/>
              </a:rPr>
              <a:t>পিরামিড</a:t>
            </a:r>
            <a:endParaRPr lang="en-GB" sz="37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mph" presetSubtype="0" repeatCount="indefinite" fill="hold" grpId="1" nodeType="clickEffect">
                                  <p:stCondLst>
                                    <p:cond delay="0"/>
                                  </p:stCondLst>
                                  <p:childTnLst>
                                    <p:animScale>
                                      <p:cBhvr>
                                        <p:cTn id="15" dur="2000" fill="hold"/>
                                        <p:tgtEl>
                                          <p:spTgt spid="9"/>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24332 0.23939 L 0.08547 -0.07836 " pathEditMode="relative" rAng="0" ptsTypes="AA">
                                      <p:cBhvr>
                                        <p:cTn id="27" dur="2000" fill="hold"/>
                                        <p:tgtEl>
                                          <p:spTgt spid="5"/>
                                        </p:tgtEl>
                                        <p:attrNameLst>
                                          <p:attrName>ppt_x</p:attrName>
                                          <p:attrName>ppt_y</p:attrName>
                                        </p:attrNameLst>
                                      </p:cBhvr>
                                      <p:rCtr x="164" y="-159"/>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24827 -0.17728 L 0.07158 0.05623 " pathEditMode="relative" rAng="0" ptsTypes="AA">
                                      <p:cBhvr>
                                        <p:cTn id="35" dur="2000" fill="hold"/>
                                        <p:tgtEl>
                                          <p:spTgt spid="6"/>
                                        </p:tgtEl>
                                        <p:attrNameLst>
                                          <p:attrName>ppt_x</p:attrName>
                                          <p:attrName>ppt_y</p:attrName>
                                        </p:attrNameLst>
                                      </p:cBhvr>
                                      <p:rCtr x="160" y="117"/>
                                    </p:animMotion>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2425" y="1224756"/>
            <a:ext cx="7109724" cy="1210691"/>
          </a:xfrm>
          <a:prstGeom prst="rect">
            <a:avLst/>
          </a:prstGeom>
          <a:ln w="76200">
            <a:solidFill>
              <a:srgbClr val="0070C0"/>
            </a:solidFill>
            <a:prstDash val="lgDashDotDot"/>
          </a:ln>
        </p:spPr>
        <p:txBody>
          <a:bodyPr wrap="square" lIns="71223" tIns="35611" rIns="71223" bIns="35611">
            <a:spAutoFit/>
          </a:bodyPr>
          <a:lstStyle/>
          <a:p>
            <a:pPr algn="ctr"/>
            <a:r>
              <a:rPr lang="en-US" sz="3700" b="1" dirty="0" err="1" smtClean="0">
                <a:ln>
                  <a:solidFill>
                    <a:srgbClr val="FF0000"/>
                  </a:solidFill>
                </a:ln>
                <a:latin typeface="NikoshBAN" pitchFamily="2" charset="0"/>
                <a:cs typeface="NikoshBAN" pitchFamily="2" charset="0"/>
              </a:rPr>
              <a:t>মিশরীয়</a:t>
            </a:r>
            <a:r>
              <a:rPr lang="en-US" sz="3700" b="1" dirty="0" smtClean="0">
                <a:ln>
                  <a:solidFill>
                    <a:srgbClr val="FF0000"/>
                  </a:solidFill>
                </a:ln>
                <a:latin typeface="NikoshBAN" pitchFamily="2" charset="0"/>
                <a:cs typeface="NikoshBAN" pitchFamily="2" charset="0"/>
              </a:rPr>
              <a:t> </a:t>
            </a:r>
            <a:r>
              <a:rPr lang="en-US" sz="3700" b="1" dirty="0" err="1" smtClean="0">
                <a:ln>
                  <a:solidFill>
                    <a:srgbClr val="FF0000"/>
                  </a:solidFill>
                </a:ln>
                <a:latin typeface="NikoshBAN" pitchFamily="2" charset="0"/>
                <a:cs typeface="NikoshBAN" pitchFamily="2" charset="0"/>
              </a:rPr>
              <a:t>সভ্যতা</a:t>
            </a:r>
            <a:endParaRPr lang="en-US" sz="3700" b="1" dirty="0" smtClean="0">
              <a:ln>
                <a:solidFill>
                  <a:srgbClr val="FF0000"/>
                </a:solidFill>
              </a:ln>
              <a:latin typeface="NikoshBAN" pitchFamily="2" charset="0"/>
              <a:cs typeface="NikoshBAN" pitchFamily="2" charset="0"/>
            </a:endParaRPr>
          </a:p>
          <a:p>
            <a:pPr algn="ctr"/>
            <a:r>
              <a:rPr lang="en-US" sz="3700" b="1" dirty="0" smtClean="0">
                <a:ln>
                  <a:solidFill>
                    <a:srgbClr val="FF0000"/>
                  </a:solidFill>
                </a:ln>
                <a:latin typeface="NikoshBAN" pitchFamily="2" charset="0"/>
                <a:cs typeface="NikoshBAN" pitchFamily="2" charset="0"/>
              </a:rPr>
              <a:t>The Egyptian Civilization</a:t>
            </a:r>
            <a:endParaRPr lang="en-GB" sz="3700" b="1" dirty="0">
              <a:ln>
                <a:solidFill>
                  <a:srgbClr val="FF0000"/>
                </a:solidFill>
              </a:ln>
              <a:latin typeface="NikoshBAN" pitchFamily="2" charset="0"/>
              <a:cs typeface="NikoshBAN" pitchFamily="2" charset="0"/>
            </a:endParaRPr>
          </a:p>
        </p:txBody>
      </p:sp>
      <p:pic>
        <p:nvPicPr>
          <p:cNvPr id="5" name="Picture 4" descr="UwopkXlxRQV0IWsD_egypt-karnak-great-temple-of-amun.jpg"/>
          <p:cNvPicPr>
            <a:picLocks noChangeAspect="1"/>
          </p:cNvPicPr>
          <p:nvPr/>
        </p:nvPicPr>
        <p:blipFill>
          <a:blip r:embed="rId3"/>
          <a:stretch>
            <a:fillRect/>
          </a:stretch>
        </p:blipFill>
        <p:spPr>
          <a:xfrm>
            <a:off x="2816225" y="2824956"/>
            <a:ext cx="6724905" cy="3849314"/>
          </a:xfrm>
          <a:prstGeom prst="rect">
            <a:avLst/>
          </a:prstGeom>
        </p:spPr>
      </p:pic>
      <p:sp>
        <p:nvSpPr>
          <p:cNvPr id="6" name="TextBox 5"/>
          <p:cNvSpPr txBox="1"/>
          <p:nvPr/>
        </p:nvSpPr>
        <p:spPr>
          <a:xfrm>
            <a:off x="2740025" y="310356"/>
            <a:ext cx="6531698" cy="718248"/>
          </a:xfrm>
          <a:prstGeom prst="rect">
            <a:avLst/>
          </a:prstGeom>
          <a:noFill/>
        </p:spPr>
        <p:txBody>
          <a:bodyPr wrap="square" lIns="71223" tIns="35611" rIns="71223" bIns="35611" rtlCol="0">
            <a:spAutoFit/>
          </a:bodyPr>
          <a:lstStyle/>
          <a:p>
            <a:pPr algn="ctr"/>
            <a:r>
              <a:rPr lang="en-US" sz="4200" b="1" dirty="0" err="1" smtClean="0">
                <a:ln>
                  <a:solidFill>
                    <a:srgbClr val="00B050"/>
                  </a:solidFill>
                </a:ln>
                <a:solidFill>
                  <a:srgbClr val="00B050"/>
                </a:solidFill>
                <a:latin typeface="NikoshBAN" pitchFamily="2" charset="0"/>
                <a:cs typeface="NikoshBAN" pitchFamily="2" charset="0"/>
              </a:rPr>
              <a:t>আজকের</a:t>
            </a:r>
            <a:r>
              <a:rPr lang="en-US" sz="4200" b="1" dirty="0" smtClean="0">
                <a:ln>
                  <a:solidFill>
                    <a:srgbClr val="00B050"/>
                  </a:solidFill>
                </a:ln>
                <a:solidFill>
                  <a:srgbClr val="00B050"/>
                </a:solidFill>
                <a:latin typeface="NikoshBAN" pitchFamily="2" charset="0"/>
                <a:cs typeface="NikoshBAN" pitchFamily="2" charset="0"/>
              </a:rPr>
              <a:t>  </a:t>
            </a:r>
            <a:r>
              <a:rPr lang="en-US" sz="4200" b="1" dirty="0" err="1" smtClean="0">
                <a:ln>
                  <a:solidFill>
                    <a:srgbClr val="00B050"/>
                  </a:solidFill>
                </a:ln>
                <a:solidFill>
                  <a:srgbClr val="00B050"/>
                </a:solidFill>
                <a:latin typeface="NikoshBAN" pitchFamily="2" charset="0"/>
                <a:cs typeface="NikoshBAN" pitchFamily="2" charset="0"/>
              </a:rPr>
              <a:t>পাঠের</a:t>
            </a:r>
            <a:r>
              <a:rPr lang="en-US" sz="4200" b="1" dirty="0" smtClean="0">
                <a:ln>
                  <a:solidFill>
                    <a:srgbClr val="00B050"/>
                  </a:solidFill>
                </a:ln>
                <a:solidFill>
                  <a:srgbClr val="00B050"/>
                </a:solidFill>
                <a:latin typeface="NikoshBAN" pitchFamily="2" charset="0"/>
                <a:cs typeface="NikoshBAN" pitchFamily="2" charset="0"/>
              </a:rPr>
              <a:t> </a:t>
            </a:r>
            <a:r>
              <a:rPr lang="en-US" sz="4200" b="1" dirty="0" err="1" smtClean="0">
                <a:ln>
                  <a:solidFill>
                    <a:srgbClr val="00B050"/>
                  </a:solidFill>
                </a:ln>
                <a:solidFill>
                  <a:srgbClr val="00B050"/>
                </a:solidFill>
                <a:latin typeface="NikoshBAN" pitchFamily="2" charset="0"/>
                <a:cs typeface="NikoshBAN" pitchFamily="2" charset="0"/>
              </a:rPr>
              <a:t>বিষয়</a:t>
            </a:r>
            <a:r>
              <a:rPr lang="en-US" sz="4200" b="1" dirty="0" smtClean="0">
                <a:ln>
                  <a:solidFill>
                    <a:srgbClr val="00B050"/>
                  </a:solidFill>
                </a:ln>
                <a:solidFill>
                  <a:srgbClr val="00B050"/>
                </a:solidFill>
                <a:latin typeface="NikoshBAN" pitchFamily="2" charset="0"/>
                <a:cs typeface="NikoshBAN" pitchFamily="2" charset="0"/>
              </a:rPr>
              <a:t>------</a:t>
            </a:r>
            <a:endParaRPr lang="en-GB" sz="4200" b="1" dirty="0">
              <a:ln>
                <a:solidFill>
                  <a:srgbClr val="00B050"/>
                </a:solidFill>
              </a:ln>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1625" y="386556"/>
            <a:ext cx="3933314" cy="902914"/>
          </a:xfrm>
          <a:prstGeom prst="rect">
            <a:avLst/>
          </a:prstGeom>
          <a:solidFill>
            <a:schemeClr val="accent2"/>
          </a:solidFill>
          <a:effectLst>
            <a:softEdge rad="127000"/>
          </a:effectLst>
        </p:spPr>
        <p:txBody>
          <a:bodyPr wrap="square" lIns="71223" tIns="35611" rIns="71223" bIns="35611" rtlCol="0">
            <a:spAutoFit/>
          </a:bodyPr>
          <a:lstStyle/>
          <a:p>
            <a:r>
              <a:rPr lang="en-US" sz="5400" b="1" dirty="0" err="1" smtClean="0">
                <a:latin typeface="NikoshBAN" pitchFamily="2" charset="0"/>
                <a:cs typeface="NikoshBAN" pitchFamily="2" charset="0"/>
              </a:rPr>
              <a:t>শিখনফল</a:t>
            </a:r>
            <a:endParaRPr lang="en-GB" sz="5400" b="1" dirty="0">
              <a:latin typeface="NikoshBAN" pitchFamily="2" charset="0"/>
              <a:cs typeface="NikoshBAN" pitchFamily="2" charset="0"/>
            </a:endParaRPr>
          </a:p>
        </p:txBody>
      </p:sp>
      <p:sp>
        <p:nvSpPr>
          <p:cNvPr id="5" name="Flowchart: Internal Storage 4"/>
          <p:cNvSpPr/>
          <p:nvPr/>
        </p:nvSpPr>
        <p:spPr>
          <a:xfrm>
            <a:off x="377825" y="2672556"/>
            <a:ext cx="11053851" cy="3646029"/>
          </a:xfrm>
          <a:prstGeom prst="flowChartInternalStorage">
            <a:avLst/>
          </a:prstGeom>
          <a:ln w="76200">
            <a:prstDash val="sysDash"/>
          </a:ln>
        </p:spPr>
        <p:style>
          <a:lnRef idx="2">
            <a:schemeClr val="accent2"/>
          </a:lnRef>
          <a:fillRef idx="1">
            <a:schemeClr val="lt1"/>
          </a:fillRef>
          <a:effectRef idx="0">
            <a:schemeClr val="accent2"/>
          </a:effectRef>
          <a:fontRef idx="minor">
            <a:schemeClr val="dk1"/>
          </a:fontRef>
        </p:style>
        <p:txBody>
          <a:bodyPr wrap="square" lIns="71223" tIns="35611" rIns="71223" bIns="35611">
            <a:spAutoFit/>
          </a:bodyPr>
          <a:lstStyle/>
          <a:p>
            <a:pPr marL="578684" indent="-578684">
              <a:buFont typeface="+mj-lt"/>
              <a:buAutoNum type="arabicPeriod"/>
            </a:pPr>
            <a:r>
              <a:rPr lang="bn-BD" sz="4800" dirty="0" smtClean="0">
                <a:ln>
                  <a:solidFill>
                    <a:schemeClr val="tx1"/>
                  </a:solidFill>
                </a:ln>
                <a:latin typeface="NikoshBAN" pitchFamily="2" charset="0"/>
                <a:cs typeface="NikoshBAN" pitchFamily="2" charset="0"/>
              </a:rPr>
              <a:t> সভ্যতার </a:t>
            </a:r>
            <a:r>
              <a:rPr lang="en-US" sz="4800" dirty="0" err="1" smtClean="0">
                <a:ln>
                  <a:solidFill>
                    <a:schemeClr val="tx1"/>
                  </a:solidFill>
                </a:ln>
                <a:latin typeface="NikoshBAN" pitchFamily="2" charset="0"/>
                <a:cs typeface="NikoshBAN" pitchFamily="2" charset="0"/>
              </a:rPr>
              <a:t>পরিচয়</a:t>
            </a:r>
            <a:r>
              <a:rPr lang="bn-BD" sz="4800" dirty="0" smtClean="0">
                <a:ln>
                  <a:solidFill>
                    <a:schemeClr val="tx1"/>
                  </a:solidFill>
                </a:ln>
                <a:latin typeface="NikoshBAN" pitchFamily="2" charset="0"/>
                <a:cs typeface="NikoshBAN" pitchFamily="2" charset="0"/>
              </a:rPr>
              <a:t> </a:t>
            </a:r>
            <a:r>
              <a:rPr lang="en-US" sz="4800" dirty="0" err="1" smtClean="0">
                <a:ln>
                  <a:solidFill>
                    <a:schemeClr val="tx1"/>
                  </a:solidFill>
                </a:ln>
                <a:latin typeface="NikoshBAN" pitchFamily="2" charset="0"/>
                <a:cs typeface="NikoshBAN" pitchFamily="2" charset="0"/>
              </a:rPr>
              <a:t>বলতে</a:t>
            </a:r>
            <a:r>
              <a:rPr lang="bn-BD" sz="4800" dirty="0" smtClean="0">
                <a:ln>
                  <a:solidFill>
                    <a:schemeClr val="tx1"/>
                  </a:solidFill>
                </a:ln>
                <a:latin typeface="NikoshBAN" pitchFamily="2" charset="0"/>
                <a:cs typeface="NikoshBAN" pitchFamily="2" charset="0"/>
              </a:rPr>
              <a:t> পারবে।</a:t>
            </a:r>
          </a:p>
          <a:p>
            <a:pPr marL="578684" indent="-578684">
              <a:buFont typeface="+mj-lt"/>
              <a:buAutoNum type="arabicPeriod"/>
            </a:pPr>
            <a:r>
              <a:rPr lang="bn-BD" sz="4800" dirty="0" smtClean="0">
                <a:ln>
                  <a:solidFill>
                    <a:schemeClr val="tx1"/>
                  </a:solidFill>
                </a:ln>
                <a:latin typeface="NikoshBAN" pitchFamily="2" charset="0"/>
                <a:cs typeface="NikoshBAN" pitchFamily="2" charset="0"/>
              </a:rPr>
              <a:t>প্রাচীন সভ্যতার </a:t>
            </a:r>
            <a:r>
              <a:rPr lang="en-US" sz="4800" dirty="0" err="1" smtClean="0">
                <a:ln>
                  <a:solidFill>
                    <a:schemeClr val="tx1"/>
                  </a:solidFill>
                </a:ln>
                <a:latin typeface="NikoshBAN" pitchFamily="2" charset="0"/>
                <a:cs typeface="NikoshBAN" pitchFamily="2" charset="0"/>
              </a:rPr>
              <a:t>যুগ</a:t>
            </a:r>
            <a:r>
              <a:rPr lang="bn-BD" sz="4800" dirty="0" smtClean="0">
                <a:ln>
                  <a:solidFill>
                    <a:schemeClr val="tx1"/>
                  </a:solidFill>
                </a:ln>
                <a:latin typeface="NikoshBAN" pitchFamily="2" charset="0"/>
                <a:cs typeface="NikoshBAN" pitchFamily="2" charset="0"/>
              </a:rPr>
              <a:t> ব্যাখ্যা করতে পারবে। </a:t>
            </a:r>
            <a:endParaRPr lang="bn-BD" sz="5400" dirty="0" smtClean="0">
              <a:ln>
                <a:solidFill>
                  <a:schemeClr val="tx1"/>
                </a:solidFill>
              </a:ln>
              <a:latin typeface="NikoshBAN" pitchFamily="2" charset="0"/>
              <a:cs typeface="NikoshBAN" pitchFamily="2" charset="0"/>
            </a:endParaRPr>
          </a:p>
          <a:p>
            <a:pPr marL="578684" indent="-578684">
              <a:buFont typeface="+mj-lt"/>
              <a:buAutoNum type="arabicPeriod"/>
            </a:pPr>
            <a:r>
              <a:rPr lang="bn-BD" sz="5400" dirty="0" smtClean="0">
                <a:ln>
                  <a:solidFill>
                    <a:schemeClr val="tx1"/>
                  </a:solidFill>
                </a:ln>
                <a:latin typeface="NikoshBAN" pitchFamily="2" charset="0"/>
                <a:cs typeface="NikoshBAN" pitchFamily="2" charset="0"/>
              </a:rPr>
              <a:t>সভ্যতায় মিশরীয়দের অবদান ব্যাখ্যা করতে পারবে।</a:t>
            </a:r>
            <a:endParaRPr lang="en-US" sz="5400" dirty="0">
              <a:ln>
                <a:solidFill>
                  <a:schemeClr val="tx1"/>
                </a:solidFill>
              </a:ln>
              <a:latin typeface="NikoshBAN" pitchFamily="2" charset="0"/>
              <a:cs typeface="NikoshBAN" pitchFamily="2" charset="0"/>
            </a:endParaRPr>
          </a:p>
        </p:txBody>
      </p:sp>
      <p:sp>
        <p:nvSpPr>
          <p:cNvPr id="6" name="Rectangle 5"/>
          <p:cNvSpPr/>
          <p:nvPr/>
        </p:nvSpPr>
        <p:spPr>
          <a:xfrm>
            <a:off x="3273425" y="1453356"/>
            <a:ext cx="5900221" cy="902914"/>
          </a:xfrm>
          <a:prstGeom prst="rect">
            <a:avLst/>
          </a:prstGeom>
        </p:spPr>
        <p:txBody>
          <a:bodyPr wrap="none" lIns="71223" tIns="35611" rIns="71223" bIns="35611">
            <a:spAutoFit/>
          </a:bodyPr>
          <a:lstStyle/>
          <a:p>
            <a:r>
              <a:rPr lang="bn-BD" sz="5400" b="1" dirty="0" smtClean="0">
                <a:latin typeface="NikoshBAN" pitchFamily="2" charset="0"/>
                <a:cs typeface="NikoshBAN" pitchFamily="2" charset="0"/>
              </a:rPr>
              <a:t>এই পাঠ শেষে শিক্ষার্থীরা---</a:t>
            </a:r>
            <a:endParaRPr lang="en-GB"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3625" y="234156"/>
            <a:ext cx="2947934" cy="718248"/>
          </a:xfrm>
          <a:prstGeom prst="rect">
            <a:avLst/>
          </a:prstGeom>
          <a:solidFill>
            <a:schemeClr val="accent6">
              <a:lumMod val="40000"/>
              <a:lumOff val="60000"/>
            </a:schemeClr>
          </a:solidFill>
        </p:spPr>
        <p:txBody>
          <a:bodyPr wrap="square" lIns="71223" tIns="35611" rIns="71223" bIns="35611" rtlCol="0">
            <a:spAutoFit/>
          </a:bodyPr>
          <a:lstStyle/>
          <a:p>
            <a:r>
              <a:rPr lang="en-US" sz="4200" b="1" dirty="0" err="1" smtClean="0">
                <a:latin typeface="NikoshBAN" pitchFamily="2" charset="0"/>
                <a:cs typeface="NikoshBAN" pitchFamily="2" charset="0"/>
              </a:rPr>
              <a:t>সভ্যতা</a:t>
            </a:r>
            <a:r>
              <a:rPr lang="en-US" sz="4200" b="1" dirty="0" smtClean="0">
                <a:latin typeface="NikoshBAN" pitchFamily="2" charset="0"/>
                <a:cs typeface="NikoshBAN" pitchFamily="2" charset="0"/>
              </a:rPr>
              <a:t> </a:t>
            </a:r>
            <a:r>
              <a:rPr lang="en-US" sz="4200" b="1" dirty="0" err="1" smtClean="0">
                <a:latin typeface="NikoshBAN" pitchFamily="2" charset="0"/>
                <a:cs typeface="NikoshBAN" pitchFamily="2" charset="0"/>
              </a:rPr>
              <a:t>কি</a:t>
            </a:r>
            <a:r>
              <a:rPr lang="en-US" sz="4200" b="1" dirty="0" smtClean="0">
                <a:latin typeface="NikoshBAN" pitchFamily="2" charset="0"/>
                <a:cs typeface="NikoshBAN" pitchFamily="2" charset="0"/>
              </a:rPr>
              <a:t>? </a:t>
            </a:r>
            <a:endParaRPr lang="en-GB" sz="4200" b="1" dirty="0">
              <a:latin typeface="NikoshBAN" pitchFamily="2" charset="0"/>
              <a:cs typeface="NikoshBAN" pitchFamily="2" charset="0"/>
            </a:endParaRPr>
          </a:p>
        </p:txBody>
      </p:sp>
      <p:sp>
        <p:nvSpPr>
          <p:cNvPr id="5" name="Rectangle 4"/>
          <p:cNvSpPr/>
          <p:nvPr/>
        </p:nvSpPr>
        <p:spPr>
          <a:xfrm>
            <a:off x="275766" y="4754419"/>
            <a:ext cx="11227259" cy="2041688"/>
          </a:xfrm>
          <a:prstGeom prst="rect">
            <a:avLst/>
          </a:prstGeom>
        </p:spPr>
        <p:txBody>
          <a:bodyPr wrap="square" lIns="71223" tIns="35611" rIns="71223" bIns="35611">
            <a:spAutoFit/>
          </a:bodyPr>
          <a:lstStyle/>
          <a:p>
            <a:pPr algn="just"/>
            <a:r>
              <a:rPr lang="as-IN" sz="3200" dirty="0">
                <a:ln>
                  <a:solidFill>
                    <a:schemeClr val="tx1"/>
                  </a:solidFill>
                </a:ln>
                <a:latin typeface="NikoshBAN" pitchFamily="2" charset="0"/>
                <a:cs typeface="NikoshBAN" pitchFamily="2" charset="0"/>
              </a:rPr>
              <a:t>‘</a:t>
            </a:r>
            <a:r>
              <a:rPr lang="as-IN" sz="3200" dirty="0">
                <a:ln>
                  <a:solidFill>
                    <a:schemeClr val="tx1"/>
                  </a:solidFill>
                </a:ln>
                <a:solidFill>
                  <a:srgbClr val="FF0000"/>
                </a:solidFill>
                <a:latin typeface="NikoshBAN" pitchFamily="2" charset="0"/>
                <a:cs typeface="NikoshBAN" pitchFamily="2" charset="0"/>
              </a:rPr>
              <a:t>সভ্যতা</a:t>
            </a:r>
            <a:r>
              <a:rPr lang="as-IN" sz="3200" dirty="0">
                <a:ln>
                  <a:solidFill>
                    <a:schemeClr val="tx1"/>
                  </a:solidFill>
                </a:ln>
                <a:latin typeface="NikoshBAN" pitchFamily="2" charset="0"/>
                <a:cs typeface="NikoshBAN" pitchFamily="2" charset="0"/>
              </a:rPr>
              <a:t>’ শব্দটি এসেছে ‘সভ্য’ শব্দ থেকে। ‘সভ্য’ অর্থ ভদ্র, শিষ্ট, মার্জিত, সুরুচিসম্পন্ন, ভালো (</a:t>
            </a:r>
            <a:r>
              <a:rPr lang="en-GB" sz="3200" dirty="0">
                <a:ln>
                  <a:solidFill>
                    <a:schemeClr val="tx1"/>
                  </a:solidFill>
                </a:ln>
                <a:latin typeface="NikoshBAN" pitchFamily="2" charset="0"/>
                <a:cs typeface="NikoshBAN" pitchFamily="2" charset="0"/>
              </a:rPr>
              <a:t>civilian – polite – courteous – mannerly) </a:t>
            </a:r>
            <a:r>
              <a:rPr lang="as-IN" sz="3200" dirty="0">
                <a:ln>
                  <a:solidFill>
                    <a:schemeClr val="tx1"/>
                  </a:solidFill>
                </a:ln>
                <a:latin typeface="NikoshBAN" pitchFamily="2" charset="0"/>
                <a:cs typeface="NikoshBAN" pitchFamily="2" charset="0"/>
              </a:rPr>
              <a:t>ইত্যাদি। ভালোটাকে গ্রহণ করে মন্দটাকে বর্জন করে ধীরে ধীরে গড়ে উঠে সভ্যতা (</a:t>
            </a:r>
            <a:r>
              <a:rPr lang="en-GB" sz="3200" dirty="0">
                <a:ln>
                  <a:solidFill>
                    <a:schemeClr val="tx1"/>
                  </a:solidFill>
                </a:ln>
                <a:latin typeface="NikoshBAN" pitchFamily="2" charset="0"/>
                <a:cs typeface="NikoshBAN" pitchFamily="2" charset="0"/>
              </a:rPr>
              <a:t>Civilization)।</a:t>
            </a:r>
          </a:p>
        </p:txBody>
      </p:sp>
      <p:pic>
        <p:nvPicPr>
          <p:cNvPr id="6" name="Picture 5" descr="is (3).jpg"/>
          <p:cNvPicPr>
            <a:picLocks noChangeAspect="1"/>
          </p:cNvPicPr>
          <p:nvPr/>
        </p:nvPicPr>
        <p:blipFill>
          <a:blip r:embed="rId3"/>
          <a:stretch>
            <a:fillRect/>
          </a:stretch>
        </p:blipFill>
        <p:spPr>
          <a:xfrm>
            <a:off x="4035425" y="1300956"/>
            <a:ext cx="4447990" cy="3171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1225" y="5034756"/>
            <a:ext cx="10307637" cy="1179913"/>
          </a:xfrm>
          <a:prstGeom prst="rect">
            <a:avLst/>
          </a:prstGeom>
          <a:solidFill>
            <a:srgbClr val="FFFF00"/>
          </a:solidFill>
          <a:effectLst>
            <a:softEdge rad="127000"/>
          </a:effectLst>
        </p:spPr>
        <p:txBody>
          <a:bodyPr wrap="square" lIns="71223" tIns="35611" rIns="71223" bIns="35611">
            <a:spAutoFit/>
          </a:bodyPr>
          <a:lstStyle/>
          <a:p>
            <a:pPr algn="just"/>
            <a:r>
              <a:rPr lang="as-IN" sz="3600" dirty="0">
                <a:ln>
                  <a:solidFill>
                    <a:srgbClr val="C00000"/>
                  </a:solidFill>
                </a:ln>
                <a:latin typeface="NikoshBAN" pitchFamily="2" charset="0"/>
                <a:cs typeface="NikoshBAN" pitchFamily="2" charset="0"/>
              </a:rPr>
              <a:t>সভ্যতা বলতে আমরা বুঝি মানুষ তার জীবনধারণের ব্যবস্থা নিয়ন্ত্রণকল্পে যে যান্ত্রিক ব্যবস্থা ও সংগঠন সৃষ্টি করেছে </a:t>
            </a:r>
            <a:r>
              <a:rPr lang="as-IN" sz="3600" dirty="0" smtClean="0">
                <a:ln>
                  <a:solidFill>
                    <a:srgbClr val="C00000"/>
                  </a:solidFill>
                </a:ln>
                <a:latin typeface="NikoshBAN" pitchFamily="2" charset="0"/>
                <a:cs typeface="NikoshBAN" pitchFamily="2" charset="0"/>
              </a:rPr>
              <a:t>ত</a:t>
            </a:r>
            <a:r>
              <a:rPr lang="en-US" sz="3600" dirty="0" smtClean="0">
                <a:ln>
                  <a:solidFill>
                    <a:srgbClr val="C00000"/>
                  </a:solidFill>
                </a:ln>
                <a:latin typeface="NikoshBAN" pitchFamily="2" charset="0"/>
                <a:cs typeface="NikoshBAN" pitchFamily="2" charset="0"/>
              </a:rPr>
              <a:t>া</a:t>
            </a:r>
            <a:r>
              <a:rPr lang="as-IN" sz="3600" dirty="0" smtClean="0">
                <a:ln>
                  <a:solidFill>
                    <a:srgbClr val="C00000"/>
                  </a:solidFill>
                </a:ln>
                <a:latin typeface="NikoshBAN" pitchFamily="2" charset="0"/>
                <a:cs typeface="NikoshBAN" pitchFamily="2" charset="0"/>
              </a:rPr>
              <a:t>রই </a:t>
            </a:r>
            <a:r>
              <a:rPr lang="as-IN" sz="3600" dirty="0">
                <a:ln>
                  <a:solidFill>
                    <a:srgbClr val="C00000"/>
                  </a:solidFill>
                </a:ln>
                <a:latin typeface="NikoshBAN" pitchFamily="2" charset="0"/>
                <a:cs typeface="NikoshBAN" pitchFamily="2" charset="0"/>
              </a:rPr>
              <a:t>সামগ্রিক রূপ।</a:t>
            </a:r>
            <a:endParaRPr lang="en-GB" sz="3600" dirty="0">
              <a:ln>
                <a:solidFill>
                  <a:srgbClr val="C00000"/>
                </a:solidFill>
              </a:ln>
              <a:latin typeface="NikoshBAN" pitchFamily="2" charset="0"/>
              <a:cs typeface="NikoshBAN" pitchFamily="2" charset="0"/>
            </a:endParaRPr>
          </a:p>
        </p:txBody>
      </p:sp>
      <p:pic>
        <p:nvPicPr>
          <p:cNvPr id="5" name="Picture 4" descr="বিশ্বসভ্যতার-ইতিহাস-বিসিএস-প্রস্তুতি2-1-1.jpg"/>
          <p:cNvPicPr>
            <a:picLocks noChangeAspect="1"/>
          </p:cNvPicPr>
          <p:nvPr/>
        </p:nvPicPr>
        <p:blipFill>
          <a:blip r:embed="rId3"/>
          <a:stretch>
            <a:fillRect/>
          </a:stretch>
        </p:blipFill>
        <p:spPr>
          <a:xfrm>
            <a:off x="3044825" y="538956"/>
            <a:ext cx="6515933" cy="3855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1850</TotalTime>
  <Words>503</Words>
  <Application>Microsoft Office PowerPoint</Application>
  <PresentationFormat>Custom</PresentationFormat>
  <Paragraphs>112</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123</cp:revision>
  <dcterms:created xsi:type="dcterms:W3CDTF">2020-06-21T02:31:53Z</dcterms:created>
  <dcterms:modified xsi:type="dcterms:W3CDTF">2020-06-27T04:39:47Z</dcterms:modified>
</cp:coreProperties>
</file>