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307" r:id="rId3"/>
    <p:sldId id="267" r:id="rId4"/>
    <p:sldId id="293" r:id="rId5"/>
    <p:sldId id="294" r:id="rId6"/>
    <p:sldId id="263" r:id="rId7"/>
    <p:sldId id="268" r:id="rId8"/>
    <p:sldId id="265" r:id="rId9"/>
    <p:sldId id="269" r:id="rId10"/>
    <p:sldId id="270" r:id="rId11"/>
    <p:sldId id="304" r:id="rId12"/>
    <p:sldId id="272" r:id="rId13"/>
    <p:sldId id="295" r:id="rId14"/>
    <p:sldId id="273" r:id="rId15"/>
    <p:sldId id="274" r:id="rId16"/>
    <p:sldId id="297" r:id="rId17"/>
    <p:sldId id="275" r:id="rId18"/>
    <p:sldId id="277" r:id="rId19"/>
    <p:sldId id="303" r:id="rId20"/>
    <p:sldId id="298" r:id="rId21"/>
    <p:sldId id="305" r:id="rId22"/>
    <p:sldId id="299" r:id="rId23"/>
    <p:sldId id="278" r:id="rId24"/>
    <p:sldId id="279" r:id="rId25"/>
    <p:sldId id="280" r:id="rId26"/>
    <p:sldId id="281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D09E-3E11-4BDC-AED7-CD9D92037A7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F9CF-CCDB-47E1-BA3A-67A7BE6FB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8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5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61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17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26389527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86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82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12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04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12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24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89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FA017-7DB4-4FAD-B0F2-898495D8D360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22C91B-92DB-4221-9859-1322248BD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44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772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" y="609600"/>
            <a:ext cx="109409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971800"/>
            <a:ext cx="9982200" cy="3429000"/>
          </a:xfrm>
          <a:prstGeom prst="rect">
            <a:avLst/>
          </a:prstGeom>
          <a:noFill/>
        </p:spPr>
      </p:pic>
      <p:pic>
        <p:nvPicPr>
          <p:cNvPr id="1026" name="Picture 2" descr="E:\Motiar D. Content\Class 9 ICT Doc &amp; Picture\Picture\photoshop\104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1"/>
            <a:ext cx="2133600" cy="9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43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397" y="5050288"/>
            <a:ext cx="86106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দাগ ও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মুছে ফেলা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4271962" cy="3790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81055" y="271549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4419600" cy="3790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30853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791200"/>
            <a:ext cx="8077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ছবি থেকে একাধিক ছবি তৈরী করা যায়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2390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9717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9 ICT Doc &amp; Picture\Picture\photoshop\step-1-how to resize images in photo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8403"/>
            <a:ext cx="9677400" cy="412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8942" y="339714"/>
            <a:ext cx="486115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29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Programs</a:t>
            </a:r>
            <a:r>
              <a:rPr lang="en-US" sz="1600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410200" y="5562600"/>
            <a:ext cx="21336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Master Collection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5438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Adobe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Phtoshop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1600" y="5486400"/>
            <a:ext cx="19812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Start Button </a:t>
            </a:r>
          </a:p>
        </p:txBody>
      </p:sp>
      <p:sp>
        <p:nvSpPr>
          <p:cNvPr id="8" name="Oval 7"/>
          <p:cNvSpPr/>
          <p:nvPr/>
        </p:nvSpPr>
        <p:spPr>
          <a:xfrm>
            <a:off x="9372600" y="5791200"/>
            <a:ext cx="1066800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5219700"/>
            <a:ext cx="8382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33600" y="48006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800" y="1676400"/>
            <a:ext cx="3200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72400" y="3886201"/>
            <a:ext cx="2438400" cy="2155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880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10058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04800"/>
            <a:ext cx="3657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ইউন্ডো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907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7688"/>
            <a:ext cx="8458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00851"/>
            <a:ext cx="7239000" cy="54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2362200" cy="3798910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652634"/>
            <a:ext cx="2362200" cy="523220"/>
          </a:xfrm>
          <a:prstGeom prst="rect">
            <a:avLst/>
          </a:prstGeom>
          <a:solidFill>
            <a:srgbClr val="D578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1. File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 ক্লিক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2438400"/>
            <a:ext cx="2286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New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 ক্লিক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3412053"/>
            <a:ext cx="33909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New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  করলে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New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ডায়ালগ বক্স আসবে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574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066800"/>
            <a:ext cx="7487557" cy="496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268070"/>
            <a:ext cx="3581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New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ডায়ালগ বক্স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3878" y="1980961"/>
            <a:ext cx="3581400" cy="830997"/>
          </a:xfrm>
          <a:prstGeom prst="rect">
            <a:avLst/>
          </a:prstGeom>
          <a:gradFill flip="none" rotWithShape="1">
            <a:gsLst>
              <a:gs pos="0">
                <a:srgbClr val="D578EE">
                  <a:tint val="66000"/>
                  <a:satMod val="160000"/>
                </a:srgbClr>
              </a:gs>
              <a:gs pos="50000">
                <a:srgbClr val="D578EE">
                  <a:tint val="44500"/>
                  <a:satMod val="160000"/>
                </a:srgbClr>
              </a:gs>
              <a:gs pos="100000">
                <a:srgbClr val="D578E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1. Name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Untitled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লেখা বাদ দিয়ে পছন্দ মত নাম দিতে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3733801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প্রশস্ততা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Width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এবং উচ্চতা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Height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957" y="6017567"/>
            <a:ext cx="11430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 Width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ঘরে ৭ এবং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Height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ঘরে ৮ লিখে ডান পাশের মাপের ঘরের ড্রপডাউন বক্সে ক্লিক করে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Inches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1" y="1752600"/>
            <a:ext cx="2514599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63291" y="2743200"/>
            <a:ext cx="2409868" cy="990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14801" y="3124200"/>
            <a:ext cx="2590799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794659" y="2659558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848602" y="3034727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156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552631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268070"/>
            <a:ext cx="3581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New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ডায়ালগ বক্স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25940"/>
            <a:ext cx="4191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Resolution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আপাতত ৭২ পিক্সিল রাখতে হবে।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08" y="2658138"/>
            <a:ext cx="419100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 Color Mode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ড্রপডাউন বক্সে ক্লিক করে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RGB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194" y="6005375"/>
            <a:ext cx="11430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RGB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Red, Green,  Blue 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সমগ্রীহুলো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RGB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মোডে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408" y="3922114"/>
            <a:ext cx="4211783" cy="707886"/>
          </a:xfrm>
          <a:prstGeom prst="rect">
            <a:avLst/>
          </a:prstGeom>
          <a:gradFill flip="none" rotWithShape="1">
            <a:gsLst>
              <a:gs pos="0">
                <a:srgbClr val="D578EE">
                  <a:tint val="66000"/>
                  <a:satMod val="160000"/>
                </a:srgbClr>
              </a:gs>
              <a:gs pos="50000">
                <a:srgbClr val="D578EE">
                  <a:tint val="44500"/>
                  <a:satMod val="160000"/>
                </a:srgbClr>
              </a:gs>
              <a:gs pos="100000">
                <a:srgbClr val="D578E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Background  Contents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ড্রপডাউন বক্সে ক্লিক করে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White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করতে হবে।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07114"/>
            <a:ext cx="4059382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OK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তে ক্লিক করতে হবে।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679884"/>
            <a:ext cx="1828800" cy="159671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324601" y="3429000"/>
            <a:ext cx="1044369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16582" y="4166920"/>
            <a:ext cx="1808018" cy="25268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915401" y="1527483"/>
            <a:ext cx="1044369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85409" y="3307193"/>
            <a:ext cx="1918027" cy="248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46152" y="1832283"/>
            <a:ext cx="4674048" cy="330117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107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4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3514"/>
            <a:ext cx="7010400" cy="4961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89" y="2280048"/>
            <a:ext cx="281940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248400" y="374073"/>
            <a:ext cx="914400" cy="838200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25941"/>
            <a:ext cx="3581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Preset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ড্রপ ডাউন বাটনে  ক্লিক করতে হবে।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3013502"/>
            <a:ext cx="388100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Preset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ডায়ালগ বক্স আসবে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7913" y="5480446"/>
            <a:ext cx="306358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OK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তে ক্লিক করতে হবে।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4038600" y="1802995"/>
            <a:ext cx="1352550" cy="49839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210800" y="1901588"/>
            <a:ext cx="1044369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1" y="4245114"/>
            <a:ext cx="43053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Default Photoshop Size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এ ক্লিক করতে হবে।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10100" y="2778444"/>
            <a:ext cx="1638300" cy="13363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2185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7" grpId="0" animBg="1"/>
      <p:bldP spid="9" grpId="0" animBg="1"/>
      <p:bldP spid="9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9658"/>
            <a:ext cx="9296400" cy="5133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57200"/>
            <a:ext cx="8382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ফটোশপের নিজস্ব মাপ অনুযায়ী নির্ধারিত সাইজ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9728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990600"/>
            <a:ext cx="3962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962400"/>
            <a:ext cx="111252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Width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-,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Height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8,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Resolution -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72,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পিক্সিল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Color Mode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-RGB Background  Contents -White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ব্যবহার করে ফটোসপে একটি নতুন পৃষ্ঠা খোল।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4" y="640876"/>
            <a:ext cx="1752600" cy="162277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97096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828836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মসিউর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</a:t>
            </a:r>
          </a:p>
          <a:p>
            <a:pPr algn="ctr">
              <a:defRPr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মহেষখালী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লালমোহন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ESIP\Desktop\বরিশাল অনলাইন\103979825_827978171060920_767663264185559779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2533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4040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9 ICT Doc &amp; Picture\Picture\photoshop\pixe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85900"/>
            <a:ext cx="7129464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562600"/>
            <a:ext cx="11353800" cy="95410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 হচ্ছে একটি ছবির বর্গকার ক্ষুদ্রতম একক।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72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 অর্থ হল প্রতি ইঞ্চিতে আড়াআড়ি এবং খাড়াখাড়ি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72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পিক্সেলের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72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দাগ। 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82" y="2495551"/>
            <a:ext cx="1141898" cy="1180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408710"/>
            <a:ext cx="5105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Pixels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 কি?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7877082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1"/>
            <a:ext cx="33218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" y="381000"/>
            <a:ext cx="7467600" cy="2667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প্রতিবর্গ ইঞ্চিতে পিক্সেলের পরিমাণকে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রেজু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3505200"/>
            <a:ext cx="7467600" cy="2438400"/>
          </a:xfrm>
          <a:prstGeom prst="rightArrow">
            <a:avLst>
              <a:gd name="adj1" fmla="val 71818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ছবি বড় করলে পিক্সেলগুলো দেখা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অবস্থাকে পিক্সেলেটেড বা ছবি ফেটে যাওয়া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 D. Content\Class 9 ICT Doc &amp; Picture\Picture\photoshop\Adobe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399"/>
            <a:ext cx="3429000" cy="2653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6253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977" y="404689"/>
            <a:ext cx="80772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Background  Contents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  অপশন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17374"/>
            <a:ext cx="3501273" cy="17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953000"/>
            <a:ext cx="350127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E:\Motiar D. Content\Class 9 ICT Doc &amp; Picture\Picture\photosh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7" y="3330111"/>
            <a:ext cx="3472696" cy="151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1936" y="2133579"/>
            <a:ext cx="3124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 বা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928" y="3545117"/>
            <a:ext cx="314120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 বা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Black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4928" y="5326559"/>
            <a:ext cx="3810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Transparent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6136" y="2500283"/>
            <a:ext cx="2975264" cy="1431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70256" y="3979694"/>
            <a:ext cx="3025921" cy="3073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84928" y="5894406"/>
            <a:ext cx="2182650" cy="4919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6833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otiar D. Content\Class 9 ICT Doc &amp; Picture\Picture\photoshop\p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19200"/>
            <a:ext cx="6588125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321540"/>
            <a:ext cx="6400800" cy="5847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Adobe Photoshop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Screen </a:t>
            </a:r>
            <a:r>
              <a:rPr lang="en-US" sz="3200" dirty="0" err="1">
                <a:latin typeface="SutonnyMJ" pitchFamily="2" charset="0"/>
              </a:rPr>
              <a:t>cwiwPZ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752601" y="2807365"/>
            <a:ext cx="160899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Title Bar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246910"/>
            <a:ext cx="162474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Menu Bar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1" y="3610387"/>
            <a:ext cx="1110239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1" y="4396357"/>
            <a:ext cx="1457999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Box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6096001"/>
            <a:ext cx="1295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9447" y="5223165"/>
            <a:ext cx="145206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Scroll Bar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1" y="2013467"/>
            <a:ext cx="171110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Bar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6122" y="6096001"/>
            <a:ext cx="2445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Document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61596" y="2244298"/>
            <a:ext cx="1362805" cy="79389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3463710" y="1905001"/>
            <a:ext cx="1641691" cy="3392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39039" y="3158176"/>
            <a:ext cx="1567082" cy="68304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29001" y="1493501"/>
            <a:ext cx="804497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10599" y="4396356"/>
            <a:ext cx="756900" cy="23083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82664" y="5379702"/>
            <a:ext cx="2079937" cy="4876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728891" y="4511772"/>
            <a:ext cx="9562" cy="158422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467601" y="2244299"/>
            <a:ext cx="2778124" cy="3135403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920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ইমেজ\ইমেজ\ক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72" y="1600200"/>
            <a:ext cx="3926141" cy="3926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44272" y="664556"/>
            <a:ext cx="4237728" cy="753293"/>
            <a:chOff x="2794176" y="-5532485"/>
            <a:chExt cx="3276599" cy="2070748"/>
          </a:xfrm>
        </p:grpSpPr>
        <p:sp>
          <p:nvSpPr>
            <p:cNvPr id="6" name="Rounded Rectangle 5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83582" y="-5532485"/>
              <a:ext cx="2297787" cy="19459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0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5334000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Adobe Photoshop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Screen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cwiwPZ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বর্ণনা কর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8496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8200" y="261791"/>
            <a:ext cx="2590800" cy="957409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04791"/>
            <a:ext cx="2819400" cy="2184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038600"/>
            <a:ext cx="9220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GB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Background  Contents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  অপশন  কয়টি</a:t>
            </a: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IN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Pixels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 কি?</a:t>
            </a:r>
            <a:endParaRPr lang="bn-BD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019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314E328-9D49-4C26-9C76-0AEC5AD2229D}" type="datetime1">
              <a:rPr lang="en-US"/>
              <a:pPr>
                <a:defRPr/>
              </a:pPr>
              <a:t>6/13/2020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5105400"/>
            <a:ext cx="11277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800" b="1" dirty="0" err="1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ফটোসপের</a:t>
            </a:r>
            <a:r>
              <a:rPr lang="en-US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20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fif\Desktop\নতুন\Picture\1524815_190190467842742_12390181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3340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2728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9316" y="24525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20800" y="155589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13421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2600" y="4191002"/>
            <a:ext cx="8686800" cy="1523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9086" y="216549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bn-BD" sz="7200" b="1" dirty="0"/>
              <a:t> </a:t>
            </a:r>
            <a:endParaRPr lang="en-US" sz="7200" b="1" dirty="0"/>
          </a:p>
        </p:txBody>
      </p:sp>
      <p:sp>
        <p:nvSpPr>
          <p:cNvPr id="18" name="Rectangle 17"/>
          <p:cNvSpPr/>
          <p:nvPr/>
        </p:nvSpPr>
        <p:spPr>
          <a:xfrm>
            <a:off x="5524500" y="2528021"/>
            <a:ext cx="114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 ন্য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29097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924800" y="336697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2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69" y="2868775"/>
            <a:ext cx="2340031" cy="2340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7772400" y="862466"/>
            <a:ext cx="3456206" cy="2956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3371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ছবি সম্পাদনার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1" y="685800"/>
            <a:ext cx="3298768" cy="2971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RAFI\Desktop\ps-7-screen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51" y="1191798"/>
            <a:ext cx="1708487" cy="1959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0402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60008"/>
            <a:ext cx="8077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 ফটোশপ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41733" y="969876"/>
            <a:ext cx="3497933" cy="1847615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9 ICT Doc &amp; Picture\Picture\photoshop\104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5638800" cy="3942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23346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600200"/>
            <a:ext cx="5715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667000"/>
            <a:ext cx="1089660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ফটোশপ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তা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বলতে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ফটোসশর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স্কিনের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04800"/>
            <a:ext cx="2895600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469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20141"/>
            <a:ext cx="35814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 ফটোশপ কী?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15" y="4724400"/>
            <a:ext cx="112014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Adobe Photoshop </a:t>
            </a:r>
            <a:r>
              <a:rPr lang="en-US" sz="2800" dirty="0" err="1">
                <a:latin typeface="SutonnyMJ" pitchFamily="2" charset="0"/>
              </a:rPr>
              <a:t>n‡”Q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Photo/Picture Editing Software </a:t>
            </a:r>
            <a:r>
              <a:rPr lang="en-US" sz="2800" dirty="0" err="1">
                <a:latin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g‡bi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gvayix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wgwkªZ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Picture Edit </a:t>
            </a:r>
            <a:r>
              <a:rPr lang="en-US" sz="2800" dirty="0" err="1">
                <a:latin typeface="SutonnyMJ" pitchFamily="2" charset="0"/>
                <a:cs typeface="Times New Roman" pitchFamily="18" charset="0"/>
              </a:rPr>
              <a:t>ce~K</a:t>
            </a:r>
            <a:r>
              <a:rPr lang="en-US" sz="2800" dirty="0">
                <a:latin typeface="SutonnyMJ" pitchFamily="2" charset="0"/>
                <a:cs typeface="Times New Roman" pitchFamily="18" charset="0"/>
              </a:rPr>
              <a:t>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Graphics Design </a:t>
            </a:r>
            <a:r>
              <a:rPr lang="en-US" sz="2800" dirty="0" err="1">
                <a:latin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</a:rPr>
              <a:t>¨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weKí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bB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2050" name="Picture 2" descr="E:\Motiar D. Content\Class 9 ICT Doc &amp; Picture\Picture\photoshop\cc-sing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02" r="8693"/>
          <a:stretch/>
        </p:blipFill>
        <p:spPr bwMode="auto">
          <a:xfrm>
            <a:off x="6050615" y="1294626"/>
            <a:ext cx="4388785" cy="266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otiar D. Content\Class 9 ICT Doc &amp; Picture\Picture\photoshop\Adobe Photoshop CS8 Free Download Full Ver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5125"/>
            <a:ext cx="3810000" cy="2699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718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46" y="1305533"/>
            <a:ext cx="7162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392753"/>
            <a:ext cx="49529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550" y="5867400"/>
            <a:ext cx="76581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2" y="2084288"/>
            <a:ext cx="3205886" cy="324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4198"/>
            <a:ext cx="3581400" cy="335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020616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791200"/>
            <a:ext cx="85344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ছবির সমন্বয়ে বইয়ের প্রচ্ছদ ও পোস্টার তৈরি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011"/>
            <a:ext cx="3505200" cy="20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5040"/>
            <a:ext cx="4038600" cy="200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3381375" cy="18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28" y="2823066"/>
            <a:ext cx="3939594" cy="18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9975" y="1295400"/>
            <a:ext cx="457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282187"/>
            <a:ext cx="457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291710"/>
            <a:ext cx="457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975" y="3291709"/>
            <a:ext cx="457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52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0"/>
            <a:ext cx="9067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অপ্রয়োজনীয় অংশ কেটে ফেলা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648200" cy="430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4800600" cy="430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2722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554</Words>
  <Application>Microsoft Office PowerPoint</Application>
  <PresentationFormat>Custom</PresentationFormat>
  <Paragraphs>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Neuron Plus</cp:lastModifiedBy>
  <cp:revision>74</cp:revision>
  <dcterms:created xsi:type="dcterms:W3CDTF">2015-08-22T17:59:01Z</dcterms:created>
  <dcterms:modified xsi:type="dcterms:W3CDTF">2020-06-13T16:35:08Z</dcterms:modified>
</cp:coreProperties>
</file>