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4" r:id="rId4"/>
    <p:sldId id="285" r:id="rId5"/>
    <p:sldId id="286" r:id="rId6"/>
    <p:sldId id="271" r:id="rId7"/>
    <p:sldId id="263" r:id="rId8"/>
    <p:sldId id="268" r:id="rId9"/>
    <p:sldId id="283" r:id="rId10"/>
    <p:sldId id="270" r:id="rId11"/>
    <p:sldId id="276" r:id="rId12"/>
    <p:sldId id="267" r:id="rId13"/>
    <p:sldId id="282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4800" b="0" dirty="0" smtClean="0">
              <a:effectLst/>
              <a:latin typeface="NikoshBAN" pitchFamily="2" charset="0"/>
              <a:cs typeface="NikoshBAN" pitchFamily="2" charset="0"/>
            </a:rPr>
            <a:t>তথ্য</a:t>
          </a:r>
          <a:r>
            <a:rPr lang="bn-BD" sz="36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5400" b="0" dirty="0" smtClean="0">
              <a:effectLst/>
              <a:latin typeface="NikoshBAN" pitchFamily="2" charset="0"/>
              <a:cs typeface="NikoshBAN" pitchFamily="2" charset="0"/>
            </a:rPr>
            <a:t>উপাত্ত</a:t>
          </a:r>
          <a:r>
            <a:rPr lang="bn-BD" sz="2400" b="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 b="0">
            <a:effectLst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জ্ঞান 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 custScaleX="125250" custLinFactNeighborX="1837" custLinFactNeighborY="-870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3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3" custScaleX="113941" custScaleY="71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3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3" custScaleX="138075" custScaleY="65656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2" presStyleCnt="3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2" presStyleCnt="3" custScaleX="171784" custScaleY="71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C2B94-E693-4610-B679-2C4AA057267A}" type="presOf" srcId="{7DFDB2E6-611D-40FA-8F4E-846A4F9D452D}" destId="{C45B2A9E-5FFF-49C6-981C-452C338E3286}" srcOrd="0" destOrd="0" presId="urn:microsoft.com/office/officeart/2005/8/layout/radial1"/>
    <dgm:cxn modelId="{6A7C0BD1-5E38-4B3F-AF83-44BCA56D96CA}" type="presOf" srcId="{78EE66F8-B4DD-4B45-9EBE-1EEF179A92A3}" destId="{9D6382AA-E4D9-423C-AE60-394B9CF8275A}" srcOrd="0" destOrd="0" presId="urn:microsoft.com/office/officeart/2005/8/layout/radial1"/>
    <dgm:cxn modelId="{AADC1334-97E4-47AE-8E85-D6D1F5170AB5}" type="presOf" srcId="{A28D751E-42AE-427F-B10A-E309000B52CD}" destId="{A86C6B06-0941-465E-B17F-BA522AB9E6C7}" srcOrd="1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C9780375-2C78-45F2-8F03-E5F195CD0334}" type="presOf" srcId="{A2B16284-5204-4820-8B00-2E96E1D9F41B}" destId="{A2FC1977-93EA-4368-AB42-6517D9C0131F}" srcOrd="0" destOrd="0" presId="urn:microsoft.com/office/officeart/2005/8/layout/radial1"/>
    <dgm:cxn modelId="{8BC6A7C7-812F-4B10-8723-419CA5CA4AF9}" srcId="{A2B16284-5204-4820-8B00-2E96E1D9F41B}" destId="{78EE66F8-B4DD-4B45-9EBE-1EEF179A92A3}" srcOrd="2" destOrd="0" parTransId="{7DFDB2E6-611D-40FA-8F4E-846A4F9D452D}" sibTransId="{6399D0AE-0A92-4F93-9863-0D7FFB019168}"/>
    <dgm:cxn modelId="{83BB8D81-7282-422F-8674-7AC9604A859B}" type="presOf" srcId="{E8B66E16-4FC4-4615-9350-1385C51FAEF1}" destId="{106FB81A-DA51-42D1-BE65-DB21B3660AC9}" srcOrd="1" destOrd="0" presId="urn:microsoft.com/office/officeart/2005/8/layout/radial1"/>
    <dgm:cxn modelId="{9354A8CF-A525-4C7A-A47E-0CCB99C7A0A3}" type="presOf" srcId="{3D38940F-488E-4212-80C6-05757F25C108}" destId="{F141CF5C-6D4A-4A9E-A9FE-5FD68496E41C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3824B4AF-0B89-47F7-83C4-09AA83622611}" type="presOf" srcId="{7DFDB2E6-611D-40FA-8F4E-846A4F9D452D}" destId="{609746C2-E8C4-4A0A-A369-8E350DECD456}" srcOrd="1" destOrd="0" presId="urn:microsoft.com/office/officeart/2005/8/layout/radial1"/>
    <dgm:cxn modelId="{7A93A7C1-F413-4E21-BFC5-BF6EF44B2E6E}" type="presOf" srcId="{A28D751E-42AE-427F-B10A-E309000B52CD}" destId="{1681749C-4E77-4AFD-9003-367654AC1151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8215705E-0FE1-47ED-8122-0FBCDB579034}" type="presOf" srcId="{E8B66E16-4FC4-4615-9350-1385C51FAEF1}" destId="{279D9462-27E7-43BE-9D5E-F3BBE42442CD}" srcOrd="0" destOrd="0" presId="urn:microsoft.com/office/officeart/2005/8/layout/radial1"/>
    <dgm:cxn modelId="{BF680984-AD84-4CA9-AE8E-8984D0697D6C}" type="presOf" srcId="{7E427CF7-679B-4C3B-BC20-29C712F633F6}" destId="{C5C0C303-D3AA-42C8-92C9-0A4DCC38D044}" srcOrd="0" destOrd="0" presId="urn:microsoft.com/office/officeart/2005/8/layout/radial1"/>
    <dgm:cxn modelId="{9E70949E-7805-4DD1-B815-4D8DBBE4FBF1}" type="presOf" srcId="{DC8DEF03-B4B2-4FDE-B53B-80EBB7EA04B7}" destId="{F22B015E-3623-4043-B8EA-2FAEABDAAE8A}" srcOrd="0" destOrd="0" presId="urn:microsoft.com/office/officeart/2005/8/layout/radial1"/>
    <dgm:cxn modelId="{CF8AEF1E-14D8-44F0-9C5B-646EE1A252C7}" type="presParOf" srcId="{F22B015E-3623-4043-B8EA-2FAEABDAAE8A}" destId="{A2FC1977-93EA-4368-AB42-6517D9C0131F}" srcOrd="0" destOrd="0" presId="urn:microsoft.com/office/officeart/2005/8/layout/radial1"/>
    <dgm:cxn modelId="{315E401F-60D7-44FB-8556-63C5E18D4359}" type="presParOf" srcId="{F22B015E-3623-4043-B8EA-2FAEABDAAE8A}" destId="{1681749C-4E77-4AFD-9003-367654AC1151}" srcOrd="1" destOrd="0" presId="urn:microsoft.com/office/officeart/2005/8/layout/radial1"/>
    <dgm:cxn modelId="{E970F730-3F47-4FC4-8CDE-C46FD7AD86CD}" type="presParOf" srcId="{1681749C-4E77-4AFD-9003-367654AC1151}" destId="{A86C6B06-0941-465E-B17F-BA522AB9E6C7}" srcOrd="0" destOrd="0" presId="urn:microsoft.com/office/officeart/2005/8/layout/radial1"/>
    <dgm:cxn modelId="{EFD70CAA-8415-44D2-AC20-7E2210CF6B37}" type="presParOf" srcId="{F22B015E-3623-4043-B8EA-2FAEABDAAE8A}" destId="{C5C0C303-D3AA-42C8-92C9-0A4DCC38D044}" srcOrd="2" destOrd="0" presId="urn:microsoft.com/office/officeart/2005/8/layout/radial1"/>
    <dgm:cxn modelId="{B2FFB70A-5EE8-40E4-8E20-D756D6B46F9F}" type="presParOf" srcId="{F22B015E-3623-4043-B8EA-2FAEABDAAE8A}" destId="{279D9462-27E7-43BE-9D5E-F3BBE42442CD}" srcOrd="3" destOrd="0" presId="urn:microsoft.com/office/officeart/2005/8/layout/radial1"/>
    <dgm:cxn modelId="{AA41689B-652D-4FD4-9172-430F0076CAD9}" type="presParOf" srcId="{279D9462-27E7-43BE-9D5E-F3BBE42442CD}" destId="{106FB81A-DA51-42D1-BE65-DB21B3660AC9}" srcOrd="0" destOrd="0" presId="urn:microsoft.com/office/officeart/2005/8/layout/radial1"/>
    <dgm:cxn modelId="{15D7A258-0B3C-4FB0-9143-ADB6C3FC7AAE}" type="presParOf" srcId="{F22B015E-3623-4043-B8EA-2FAEABDAAE8A}" destId="{F141CF5C-6D4A-4A9E-A9FE-5FD68496E41C}" srcOrd="4" destOrd="0" presId="urn:microsoft.com/office/officeart/2005/8/layout/radial1"/>
    <dgm:cxn modelId="{86F9FA74-6E1A-45FE-87F5-D47C95745EE3}" type="presParOf" srcId="{F22B015E-3623-4043-B8EA-2FAEABDAAE8A}" destId="{C45B2A9E-5FFF-49C6-981C-452C338E3286}" srcOrd="5" destOrd="0" presId="urn:microsoft.com/office/officeart/2005/8/layout/radial1"/>
    <dgm:cxn modelId="{50B6EC4F-8113-4A56-BD69-CFE404996483}" type="presParOf" srcId="{C45B2A9E-5FFF-49C6-981C-452C338E3286}" destId="{609746C2-E8C4-4A0A-A369-8E350DECD456}" srcOrd="0" destOrd="0" presId="urn:microsoft.com/office/officeart/2005/8/layout/radial1"/>
    <dgm:cxn modelId="{E439EF3E-8696-4E29-BD69-1090BAD49318}" type="presParOf" srcId="{F22B015E-3623-4043-B8EA-2FAEABDAAE8A}" destId="{9D6382AA-E4D9-423C-AE60-394B9CF8275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2936089" y="1585847"/>
          <a:ext cx="1828794" cy="1460115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b="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5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203910" y="1799676"/>
        <a:ext cx="1293152" cy="1032457"/>
      </dsp:txXfrm>
    </dsp:sp>
    <dsp:sp modelId="{1681749C-4E77-4AFD-9003-367654AC1151}">
      <dsp:nvSpPr>
        <dsp:cNvPr id="0" name=""/>
        <dsp:cNvSpPr/>
      </dsp:nvSpPr>
      <dsp:spPr>
        <a:xfrm rot="16047188">
          <a:off x="3650491" y="1408087"/>
          <a:ext cx="320828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320828" y="1796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</a:endParaRPr>
        </a:p>
      </dsp:txBody>
      <dsp:txXfrm rot="10800000">
        <a:off x="3802885" y="1418030"/>
        <a:ext cx="16041" cy="16041"/>
      </dsp:txXfrm>
    </dsp:sp>
    <dsp:sp modelId="{C5C0C303-D3AA-42C8-92C9-0A4DCC38D044}">
      <dsp:nvSpPr>
        <dsp:cNvPr id="0" name=""/>
        <dsp:cNvSpPr/>
      </dsp:nvSpPr>
      <dsp:spPr>
        <a:xfrm>
          <a:off x="2948812" y="225576"/>
          <a:ext cx="1663670" cy="104041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dirty="0" smtClean="0">
              <a:effectLst/>
              <a:latin typeface="NikoshBAN" pitchFamily="2" charset="0"/>
              <a:cs typeface="NikoshBAN" pitchFamily="2" charset="0"/>
            </a:rPr>
            <a:t>তথ্য</a:t>
          </a:r>
          <a:r>
            <a:rPr lang="bn-BD" sz="36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192451" y="377942"/>
        <a:ext cx="1176392" cy="735687"/>
      </dsp:txXfrm>
    </dsp:sp>
    <dsp:sp modelId="{279D9462-27E7-43BE-9D5E-F3BBE42442CD}">
      <dsp:nvSpPr>
        <dsp:cNvPr id="0" name=""/>
        <dsp:cNvSpPr/>
      </dsp:nvSpPr>
      <dsp:spPr>
        <a:xfrm rot="2270409">
          <a:off x="4450682" y="2968045"/>
          <a:ext cx="524898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524898" y="1796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</a:endParaRPr>
        </a:p>
      </dsp:txBody>
      <dsp:txXfrm>
        <a:off x="4700009" y="2972887"/>
        <a:ext cx="26244" cy="26244"/>
      </dsp:txXfrm>
    </dsp:sp>
    <dsp:sp modelId="{F141CF5C-6D4A-4A9E-A9FE-5FD68496E41C}">
      <dsp:nvSpPr>
        <dsp:cNvPr id="0" name=""/>
        <dsp:cNvSpPr/>
      </dsp:nvSpPr>
      <dsp:spPr>
        <a:xfrm>
          <a:off x="4438645" y="3076499"/>
          <a:ext cx="2016054" cy="958653"/>
        </a:xfrm>
        <a:prstGeom prst="ellipse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b="0" kern="1200" dirty="0" smtClean="0">
              <a:effectLst/>
              <a:latin typeface="NikoshBAN" pitchFamily="2" charset="0"/>
              <a:cs typeface="NikoshBAN" pitchFamily="2" charset="0"/>
            </a:rPr>
            <a:t>জ্ঞান  </a:t>
          </a:r>
          <a:endParaRPr lang="en-US" sz="45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733889" y="3216890"/>
        <a:ext cx="1425566" cy="677871"/>
      </dsp:txXfrm>
    </dsp:sp>
    <dsp:sp modelId="{C45B2A9E-5FFF-49C6-981C-452C338E3286}">
      <dsp:nvSpPr>
        <dsp:cNvPr id="0" name=""/>
        <dsp:cNvSpPr/>
      </dsp:nvSpPr>
      <dsp:spPr>
        <a:xfrm rot="8595261">
          <a:off x="2689484" y="2960369"/>
          <a:ext cx="547526" cy="35928"/>
        </a:xfrm>
        <a:custGeom>
          <a:avLst/>
          <a:gdLst/>
          <a:ahLst/>
          <a:cxnLst/>
          <a:rect l="0" t="0" r="0" b="0"/>
          <a:pathLst>
            <a:path>
              <a:moveTo>
                <a:pt x="0" y="17964"/>
              </a:moveTo>
              <a:lnTo>
                <a:pt x="547526" y="1796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</a:endParaRPr>
        </a:p>
      </dsp:txBody>
      <dsp:txXfrm rot="10800000">
        <a:off x="2949559" y="2964645"/>
        <a:ext cx="27376" cy="27376"/>
      </dsp:txXfrm>
    </dsp:sp>
    <dsp:sp modelId="{9D6382AA-E4D9-423C-AE60-394B9CF8275A}">
      <dsp:nvSpPr>
        <dsp:cNvPr id="0" name=""/>
        <dsp:cNvSpPr/>
      </dsp:nvSpPr>
      <dsp:spPr>
        <a:xfrm>
          <a:off x="880283" y="3076497"/>
          <a:ext cx="2508244" cy="1041325"/>
        </a:xfrm>
        <a:prstGeom prst="ellips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0" kern="1200" dirty="0" smtClean="0">
              <a:effectLst/>
              <a:latin typeface="NikoshBAN" pitchFamily="2" charset="0"/>
              <a:cs typeface="NikoshBAN" pitchFamily="2" charset="0"/>
            </a:rPr>
            <a:t>উপাত্ত</a:t>
          </a:r>
          <a:r>
            <a:rPr lang="bn-BD" sz="2400" b="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247607" y="3228996"/>
        <a:ext cx="1773596" cy="736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5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1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6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7D8D-6F2E-4097-B6AC-63C8695B41B8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C005-494D-40BB-B44A-1C90155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156338" y="874764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140416" y="8923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4615113" cy="3476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43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684664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OTIAR\D,contennt Picture 2\পাঠ ৪ ব্যবসা\pair 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7175"/>
            <a:ext cx="2071255" cy="195262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999108" y="2435728"/>
            <a:ext cx="5317382" cy="2000751"/>
            <a:chOff x="970463" y="281258"/>
            <a:chExt cx="3172090" cy="4546684"/>
          </a:xfrm>
          <a:blipFill>
            <a:blip r:embed="rId3"/>
            <a:tile tx="0" ty="0" sx="100000" sy="100000" flip="none" algn="tl"/>
          </a:blipFill>
        </p:grpSpPr>
        <p:sp>
          <p:nvSpPr>
            <p:cNvPr id="10" name="Rectangle 9"/>
            <p:cNvSpPr/>
            <p:nvPr/>
          </p:nvSpPr>
          <p:spPr>
            <a:xfrm rot="19860523">
              <a:off x="3709212" y="2601809"/>
              <a:ext cx="433341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বয়স</a:t>
              </a:r>
              <a:endParaRPr lang="en-US" sz="2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9190469">
              <a:off x="970463" y="2256582"/>
              <a:ext cx="376605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cap="none" spc="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268517">
              <a:off x="2686924" y="2256582"/>
              <a:ext cx="419540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4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54502" y="281258"/>
              <a:ext cx="441775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49931" y="2585689"/>
              <a:ext cx="283067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830155">
              <a:off x="3511473" y="1054693"/>
              <a:ext cx="575947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সজীব</a:t>
              </a:r>
              <a:r>
                <a:rPr lang="bn-IN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63568" y="699581"/>
              <a:ext cx="369705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254759">
              <a:off x="1032805" y="3811214"/>
              <a:ext cx="398072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৬ষ্ঠ</a:t>
              </a:r>
              <a:r>
                <a:rPr lang="bn-IN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0643937">
              <a:off x="2158047" y="1717294"/>
              <a:ext cx="378138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40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IN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20659762">
              <a:off x="2767080" y="3639392"/>
              <a:ext cx="763023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</a:t>
              </a:r>
              <a:r>
                <a:rPr lang="en-US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4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50632" y="3108423"/>
              <a:ext cx="287667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521171">
              <a:off x="1603295" y="1558366"/>
              <a:ext cx="499277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সৃষ্টি</a:t>
              </a:r>
              <a:r>
                <a:rPr lang="en-US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521171">
              <a:off x="2982076" y="1280866"/>
              <a:ext cx="542979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নয়ন</a:t>
              </a:r>
              <a:r>
                <a:rPr lang="bn-IN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20531" y="3723106"/>
              <a:ext cx="295334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2254759">
              <a:off x="1845564" y="3814710"/>
              <a:ext cx="398839" cy="10132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৮ম</a:t>
              </a:r>
              <a:r>
                <a:rPr lang="bn-IN" sz="4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61289" y="4934564"/>
            <a:ext cx="8077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উপরের উপাত্তগুলো দিয়ে একটি তথ্য ছক তৈরি কর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13870"/>
              </p:ext>
            </p:extLst>
          </p:nvPr>
        </p:nvGraphicFramePr>
        <p:xfrm>
          <a:off x="317500" y="1929501"/>
          <a:ext cx="8509000" cy="2032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/>
                <a:gridCol w="670000"/>
                <a:gridCol w="670000"/>
                <a:gridCol w="603000"/>
                <a:gridCol w="603000"/>
                <a:gridCol w="603000"/>
                <a:gridCol w="757500"/>
                <a:gridCol w="762000"/>
                <a:gridCol w="825500"/>
              </a:tblGrid>
              <a:tr h="508899">
                <a:tc gridSpan="9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2000"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চয়ণ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ববি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পূর্ণি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রিতা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রাজু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কলি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মিঠুন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জ্যোতি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হ্যাঁ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হ্যাঁ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হ্যাঁ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হ্যাঁ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হ্যাঁ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হ্যাঁ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7500" y="2470090"/>
            <a:ext cx="2984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ছাত্রছাত্রীকে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609600"/>
            <a:ext cx="6324600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4343399"/>
            <a:ext cx="1703137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endCxn id="13" idx="0"/>
          </p:cNvCxnSpPr>
          <p:nvPr/>
        </p:nvCxnSpPr>
        <p:spPr>
          <a:xfrm>
            <a:off x="6324600" y="3810000"/>
            <a:ext cx="1003969" cy="533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1" y="4343399"/>
            <a:ext cx="3276600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প্রেক্ষাপট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>
            <a:off x="1524000" y="3657600"/>
            <a:ext cx="723901" cy="685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320968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RAFI\Desktop\Motiar\New folder\DSC00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1" y="762000"/>
            <a:ext cx="2844800" cy="21336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3620" y="3581400"/>
            <a:ext cx="753887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ছাত্রছাত্রীর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57200"/>
            <a:ext cx="548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9058140"/>
              </p:ext>
            </p:extLst>
          </p:nvPr>
        </p:nvGraphicFramePr>
        <p:xfrm>
          <a:off x="762000" y="1676400"/>
          <a:ext cx="7315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3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839" y="2009601"/>
            <a:ext cx="66107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/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তথ্য কী?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055" y="2590800"/>
            <a:ext cx="303414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রেকর্ড+রিপোর্ট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45" y="3142693"/>
            <a:ext cx="3003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20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উপাত্ত 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+ঘটনা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37856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রেকর্ড+উপাত্ত</a:t>
            </a:r>
            <a:endParaRPr lang="en-US" sz="20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5175" y="2590800"/>
            <a:ext cx="23785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রিপোর্ট+ঘটনা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434" y="3182256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4500" y="3742307"/>
            <a:ext cx="72679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ভয়েজার-১ ও ভয়েজার-২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" y="4426464"/>
            <a:ext cx="30480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১৯৭৫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2004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১৯৭৬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21975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১৯৭৮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120995"/>
            <a:ext cx="30337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১৯৭৭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20689" y="5029199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603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839" y="2009601"/>
            <a:ext cx="66107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নিচের কোনটির অর্থ নেই? 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590800"/>
            <a:ext cx="303414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প্রেক্ষাপট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7" y="3228945"/>
            <a:ext cx="3003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উপাত্ত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37856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23785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434" y="3182256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65462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ভয়েজার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-১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মেসেজ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" y="4426464"/>
            <a:ext cx="30480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20046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5105400"/>
            <a:ext cx="21975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253" y="5153135"/>
            <a:ext cx="303371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20689" y="5029199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42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842665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1665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8242" y="3581400"/>
            <a:ext cx="7417558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আনবে</a:t>
            </a:r>
            <a:endParaRPr lang="bn-BD" sz="40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3120" y="1028075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E:\Motiar D. Content\Class Viii\Picture\পাঠ ৫৫\Animated_World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819400"/>
            <a:ext cx="5410199" cy="342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1115518" y="10668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4544288" y="10668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ষষ্ঠ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40" y="1600200"/>
            <a:ext cx="1707460" cy="17047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7915" y="3429000"/>
            <a:ext cx="2971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তুহিন সরদার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>
              <a:spcBef>
                <a:spcPts val="0"/>
              </a:spcBef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ত্রিমোহনী মাধ্যমিক বিদ্যালয়</a:t>
            </a:r>
          </a:p>
          <a:p>
            <a:pPr algn="ctr">
              <a:spcBef>
                <a:spcPts val="0"/>
              </a:spcBef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দাকোপ, খুলনা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643937">
            <a:off x="1872143" y="1432327"/>
            <a:ext cx="1260186" cy="895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৮</a:t>
            </a:r>
            <a:r>
              <a:rPr lang="bn-BD" sz="6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1528" y="1276548"/>
            <a:ext cx="1675950" cy="895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রোল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2268517">
            <a:off x="5876801" y="1621248"/>
            <a:ext cx="1684266" cy="895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9860523">
            <a:off x="3382268" y="2242318"/>
            <a:ext cx="1157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endParaRPr lang="en-US" sz="3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2354" y="2279743"/>
            <a:ext cx="1133376" cy="895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২২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521171">
            <a:off x="1633034" y="2535352"/>
            <a:ext cx="11913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মিতু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830155">
            <a:off x="3918330" y="3210595"/>
            <a:ext cx="1416100" cy="895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নাম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21130994">
            <a:off x="5538824" y="3039924"/>
            <a:ext cx="1607350" cy="895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রীমা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3209" y="3707880"/>
            <a:ext cx="2132701" cy="895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ছাত্র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254759">
            <a:off x="1426059" y="3847553"/>
            <a:ext cx="1247713" cy="8954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৬ষ্ঠ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3454" y="4095545"/>
            <a:ext cx="8435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১০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1042" y="5440058"/>
            <a:ext cx="176097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উপাত্ত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47169" y="459414"/>
            <a:ext cx="584967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1181" y="4095545"/>
            <a:ext cx="10118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তপু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5560" y="5655501"/>
            <a:ext cx="66078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এলোমেলো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42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 animBg="1"/>
      <p:bldP spid="17" grpId="0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74324"/>
              </p:ext>
            </p:extLst>
          </p:nvPr>
        </p:nvGraphicFramePr>
        <p:xfrm>
          <a:off x="1371600" y="1295400"/>
          <a:ext cx="640080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/>
                <a:gridCol w="1280160"/>
                <a:gridCol w="1280160"/>
                <a:gridCol w="1077208"/>
                <a:gridCol w="1483112"/>
              </a:tblGrid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রোল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বয়স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তন্ময়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৮ম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রিয়া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বাদল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৬ষ্ঠ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কেয়া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৭ম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98693" y="459414"/>
            <a:ext cx="294664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3403" y="5655501"/>
            <a:ext cx="507222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1042" y="5440058"/>
            <a:ext cx="176097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7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6554" y="457200"/>
            <a:ext cx="4685898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4800" b="1" u="sng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0047" y="2727491"/>
            <a:ext cx="80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২২</a:t>
            </a:r>
            <a:endParaRPr lang="en-US" sz="54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20037538">
            <a:off x="1176046" y="3799107"/>
            <a:ext cx="1132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রীমা</a:t>
            </a:r>
            <a:endParaRPr lang="en-US" sz="54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0575" y="3707880"/>
            <a:ext cx="97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ছাত্র</a:t>
            </a:r>
            <a:endParaRPr lang="en-US" sz="54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16530"/>
              </p:ext>
            </p:extLst>
          </p:nvPr>
        </p:nvGraphicFramePr>
        <p:xfrm>
          <a:off x="4800600" y="1878959"/>
          <a:ext cx="3810002" cy="254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615996"/>
                <a:gridCol w="715716"/>
                <a:gridCol w="954290"/>
              </a:tblGrid>
              <a:tr h="5703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রোল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বয়স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25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তন্ময়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৮ম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25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রিয়া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25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বাদল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৬ষ্ঠ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25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কেয়া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৭ম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311779" y="5029200"/>
            <a:ext cx="4400673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endParaRPr lang="bn-BD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0643937">
            <a:off x="993409" y="2860693"/>
            <a:ext cx="89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৮</a:t>
            </a:r>
            <a:r>
              <a:rPr lang="bn-BD" sz="5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</a:t>
            </a:r>
            <a:endParaRPr lang="en-US" sz="54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54709" y="1871186"/>
            <a:ext cx="1180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রোল</a:t>
            </a:r>
            <a:endParaRPr lang="en-US" sz="54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580460">
            <a:off x="963083" y="1942311"/>
            <a:ext cx="1157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endParaRPr lang="en-US" sz="3200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830155">
            <a:off x="2161390" y="3147801"/>
            <a:ext cx="998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নাম</a:t>
            </a:r>
            <a:endParaRPr lang="en-US" sz="54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16318" y="2339886"/>
            <a:ext cx="777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১০</a:t>
            </a:r>
            <a:endParaRPr lang="en-US" sz="5400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71863"/>
              </p:ext>
            </p:extLst>
          </p:nvPr>
        </p:nvGraphicFramePr>
        <p:xfrm>
          <a:off x="4843254" y="1878959"/>
          <a:ext cx="3767346" cy="246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469"/>
                <a:gridCol w="753469"/>
                <a:gridCol w="609099"/>
                <a:gridCol w="707703"/>
                <a:gridCol w="943606"/>
              </a:tblGrid>
              <a:tr h="5532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রোল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বয়স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7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তন্ময়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৮ম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7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রিয়া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7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বাদল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৬ষ্ঠ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7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কেয়া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৭ম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544" y="2664533"/>
            <a:ext cx="74477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ত্তের ধারণা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উপাত্ত ও তথ্যের মধ্যে সম্পর্ক ব্যাখ্যা করতে পারবে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উপাত্ত দিয়ে তথ্যের একটি তালিকা তৈরি করতে  পারবে।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4621" y="588409"/>
            <a:ext cx="24384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1223" y="1905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092" y="304800"/>
            <a:ext cx="692206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7489" y="2263210"/>
            <a:ext cx="5975311" cy="30707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                                          ৯৭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                                        ৯৮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                                          ১০০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ICT-                                            ৫০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                                  ৯৮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উদ্যেগ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-                               ৯৮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2631" y="5689483"/>
            <a:ext cx="791873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ক্ষুদ্রতর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bn-BD" sz="4000" dirty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3970" y="1271089"/>
            <a:ext cx="3406274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প্রেক্ষাপট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endCxn id="18" idx="0"/>
          </p:cNvCxnSpPr>
          <p:nvPr/>
        </p:nvCxnSpPr>
        <p:spPr>
          <a:xfrm>
            <a:off x="4227107" y="928758"/>
            <a:ext cx="0" cy="34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2286000" y="1978975"/>
            <a:ext cx="1941107" cy="535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96678" y="4392543"/>
            <a:ext cx="965179" cy="70788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Elbow Connector 13"/>
          <p:cNvCxnSpPr>
            <a:stCxn id="15" idx="3"/>
            <a:endCxn id="22" idx="0"/>
          </p:cNvCxnSpPr>
          <p:nvPr/>
        </p:nvCxnSpPr>
        <p:spPr>
          <a:xfrm>
            <a:off x="7162800" y="3798605"/>
            <a:ext cx="916468" cy="59393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2"/>
          </p:cNvCxnSpPr>
          <p:nvPr/>
        </p:nvCxnSpPr>
        <p:spPr>
          <a:xfrm flipH="1">
            <a:off x="2362200" y="1978975"/>
            <a:ext cx="1864907" cy="1071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2"/>
          </p:cNvCxnSpPr>
          <p:nvPr/>
        </p:nvCxnSpPr>
        <p:spPr>
          <a:xfrm flipH="1">
            <a:off x="2159466" y="1978975"/>
            <a:ext cx="2067641" cy="1606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2"/>
          </p:cNvCxnSpPr>
          <p:nvPr/>
        </p:nvCxnSpPr>
        <p:spPr>
          <a:xfrm flipH="1">
            <a:off x="2159466" y="1978975"/>
            <a:ext cx="2067641" cy="21165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2"/>
          </p:cNvCxnSpPr>
          <p:nvPr/>
        </p:nvCxnSpPr>
        <p:spPr>
          <a:xfrm flipH="1">
            <a:off x="2883442" y="1978975"/>
            <a:ext cx="1343665" cy="255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2"/>
          </p:cNvCxnSpPr>
          <p:nvPr/>
        </p:nvCxnSpPr>
        <p:spPr>
          <a:xfrm flipH="1">
            <a:off x="3294653" y="1978975"/>
            <a:ext cx="932454" cy="2974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685800"/>
            <a:ext cx="6400800" cy="132343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৯ম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শ্রেণির ছাত্র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একটি তথ্য ছক দেখ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ানো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হলো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14205"/>
              </p:ext>
            </p:extLst>
          </p:nvPr>
        </p:nvGraphicFramePr>
        <p:xfrm>
          <a:off x="609600" y="2667000"/>
          <a:ext cx="8020335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523"/>
                <a:gridCol w="802077"/>
                <a:gridCol w="838200"/>
                <a:gridCol w="1143000"/>
                <a:gridCol w="1295400"/>
                <a:gridCol w="1524000"/>
                <a:gridCol w="1467135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নাম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বয়স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প্রিয়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শখ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প্রিয়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খেলা</a:t>
                      </a:r>
                      <a:r>
                        <a:rPr lang="bn-IN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প্রিয়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মানুষ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প্রিয়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রং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8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বৃষ্টি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৯ম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বাগান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ফুটবল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পিতা-মাতা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সবুজ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621" y="4800600"/>
            <a:ext cx="7428758" cy="107721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ভয়েজার-১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ভয়েজার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-২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মহাকাশযান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পাঠিয়েছে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17424"/>
              </p:ext>
            </p:extLst>
          </p:nvPr>
        </p:nvGraphicFramePr>
        <p:xfrm>
          <a:off x="3163835" y="2057400"/>
          <a:ext cx="2436813" cy="195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607320" imgH="488520" progId="Package">
                  <p:embed/>
                </p:oleObj>
              </mc:Choice>
              <mc:Fallback>
                <p:oleObj name="Packager Shell Object" showAsIcon="1" r:id="rId3" imgW="607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3835" y="2057400"/>
                        <a:ext cx="2436813" cy="195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0542" y="596288"/>
            <a:ext cx="4343400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485</Words>
  <Application>Microsoft Office PowerPoint</Application>
  <PresentationFormat>On-screen Show (4:3)</PresentationFormat>
  <Paragraphs>220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65</cp:revision>
  <dcterms:created xsi:type="dcterms:W3CDTF">2020-06-21T04:23:33Z</dcterms:created>
  <dcterms:modified xsi:type="dcterms:W3CDTF">2020-06-27T07:50:49Z</dcterms:modified>
</cp:coreProperties>
</file>