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5" r:id="rId2"/>
    <p:sldId id="323" r:id="rId3"/>
    <p:sldId id="343" r:id="rId4"/>
    <p:sldId id="291" r:id="rId5"/>
    <p:sldId id="344" r:id="rId6"/>
    <p:sldId id="315" r:id="rId7"/>
    <p:sldId id="336" r:id="rId8"/>
    <p:sldId id="337" r:id="rId9"/>
    <p:sldId id="338" r:id="rId10"/>
    <p:sldId id="339" r:id="rId11"/>
    <p:sldId id="340" r:id="rId12"/>
    <p:sldId id="342" r:id="rId13"/>
    <p:sldId id="320" r:id="rId14"/>
    <p:sldId id="34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24" autoAdjust="0"/>
  </p:normalViewPr>
  <p:slideViewPr>
    <p:cSldViewPr>
      <p:cViewPr>
        <p:scale>
          <a:sx n="70" d="100"/>
          <a:sy n="70" d="100"/>
        </p:scale>
        <p:origin x="-672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81EA9-EA9C-4926-A3AE-7056544D8937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7880A-6E95-4F50-B0AC-678574C5EC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85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880A-6E95-4F50-B0AC-678574C5ECC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8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-asaduzzaman&#2534;&#2538;&#2534;&#2539;&#2535;&#2543;&#2542;&#2538;&#2534;&#2534;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" y="125389"/>
            <a:ext cx="12009640" cy="65912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1846" y="-7961"/>
            <a:ext cx="12009641" cy="6858000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numCol="1">
            <a:prstTxWarp prst="textArchUpPour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72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923" y="2811439"/>
            <a:ext cx="4515410" cy="3086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1846" y="144439"/>
            <a:ext cx="12160155" cy="6858000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numCol="1">
            <a:prstTxWarp prst="textArchUpPour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</a:t>
            </a:r>
            <a:endParaRPr lang="en-US" sz="72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81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08" y="-98987"/>
            <a:ext cx="12181764" cy="6941063"/>
          </a:xfrm>
          <a:prstGeom prst="rect">
            <a:avLst/>
          </a:prstGeom>
          <a:solidFill>
            <a:srgbClr val="00B050"/>
          </a:solidFill>
          <a:ln w="76200">
            <a:solidFill>
              <a:srgbClr val="0070C0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 rot="16200000">
            <a:off x="4724400" y="304800"/>
            <a:ext cx="609600" cy="7620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28800" y="309349"/>
            <a:ext cx="2306470" cy="762000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স-বস্তু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21590" y="304800"/>
            <a:ext cx="3810000" cy="762000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সমাপনী বস্তু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38868"/>
            <a:ext cx="9753600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প্রারম্ভিক মজুদ পণ্য                 =  প্রা-বস্তু    =     আসবে ।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সমাপনী 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মজুদ পণ্য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=  স-বস্তু     =      আসবে না।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প্রারম্ভিক মনিহারি                    =  প্রা-বস্তু   = 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আসবে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সমাপনী 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মনিহারি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=  স-বস্তু     =      আসবে না।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56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08" y="-98987"/>
            <a:ext cx="12181764" cy="6941063"/>
          </a:xfrm>
          <a:prstGeom prst="rect">
            <a:avLst/>
          </a:prstGeom>
          <a:solidFill>
            <a:srgbClr val="00B050"/>
          </a:solidFill>
          <a:ln w="76200">
            <a:solidFill>
              <a:srgbClr val="0070C0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895600" y="1066800"/>
            <a:ext cx="6934200" cy="762000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রেওয়ামিলে আসে না এমন দফা সমূহ-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0490" y="2438400"/>
            <a:ext cx="9982200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প্রারম্ভিক হাতে নগদ                    =  প্রা-টাকা    =     আসবে না।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প্রারম্ভিক নগদ তহবিল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=  প্রা-টাকা    =     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আসবে না।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প্রারম্ভিক ব্যাংকে জমা                 =  প্রা-টাকা    =     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আসবে না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সমাপনী মজুদ পণ্য                 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=  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স-বস্তু     =      আসবে না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সমাপনী মনিহারি                    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=  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স-বস্তু     =      আসবে না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4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36" y="-83064"/>
            <a:ext cx="12181764" cy="69410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" t="12589" r="5036" b="25923"/>
          <a:stretch/>
        </p:blipFill>
        <p:spPr>
          <a:xfrm>
            <a:off x="1752600" y="435591"/>
            <a:ext cx="9067800" cy="563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670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46" y="33337"/>
            <a:ext cx="12192000" cy="6824663"/>
          </a:xfrm>
          <a:prstGeom prst="rect">
            <a:avLst/>
          </a:prstGeom>
          <a:solidFill>
            <a:srgbClr val="92D050"/>
          </a:solidFill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G:\Animation\a-lil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01" y="34474"/>
            <a:ext cx="2002971" cy="1752600"/>
          </a:xfrm>
          <a:prstGeom prst="rect">
            <a:avLst/>
          </a:prstGeom>
          <a:noFill/>
        </p:spPr>
      </p:pic>
      <p:pic>
        <p:nvPicPr>
          <p:cNvPr id="6" name="Picture 5" descr="G:\Animation\a-lil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133656">
            <a:off x="10530102" y="262301"/>
            <a:ext cx="1815032" cy="1588153"/>
          </a:xfrm>
          <a:prstGeom prst="rect">
            <a:avLst/>
          </a:prstGeom>
          <a:noFill/>
        </p:spPr>
      </p:pic>
      <p:pic>
        <p:nvPicPr>
          <p:cNvPr id="7" name="Picture 6" descr="G:\Animation\Blume90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8824" y="4832567"/>
            <a:ext cx="3505200" cy="1913206"/>
          </a:xfrm>
          <a:prstGeom prst="rect">
            <a:avLst/>
          </a:prstGeom>
          <a:noFill/>
        </p:spPr>
      </p:pic>
      <p:sp>
        <p:nvSpPr>
          <p:cNvPr id="8" name="Up Ribbon 7"/>
          <p:cNvSpPr/>
          <p:nvPr/>
        </p:nvSpPr>
        <p:spPr>
          <a:xfrm>
            <a:off x="2895600" y="370577"/>
            <a:ext cx="5791200" cy="1371600"/>
          </a:xfrm>
          <a:prstGeom prst="ribbon2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4419600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81000" y="2667000"/>
            <a:ext cx="11513024" cy="5847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সৃজনশীল প্রশ্ন ২ ও ৩ এর রেওয়ামিলে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যে দফাগুলো অন্তর্ভুক্ত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হয়না তার পরিমাণ নির্ণয় করবে।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0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4600" y="2438400"/>
            <a:ext cx="6705600" cy="2209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numCol="1" rtlCol="0" anchor="ctr">
            <a:prstTxWarp prst="textStop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900" b="1" dirty="0" smtClean="0">
                <a:ln/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ln/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74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2982" y="33337"/>
            <a:ext cx="12192000" cy="6824663"/>
          </a:xfrm>
          <a:prstGeom prst="rect">
            <a:avLst/>
          </a:prstGeom>
          <a:noFill/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01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62802" y="2133600"/>
            <a:ext cx="497119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আসাদুজ্জামান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(হিসাববিজ্ঞান)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ডি কে জি এস আইমুন্নেছা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উচ্চ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বালিকা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বিদ্যালয়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সদর, ময়মনসিংহ।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০১৭১০-৩৬৭৫৩৫</a:t>
            </a:r>
          </a:p>
          <a:p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Email-asaduzzaman০৪০৫১৯৮৪০০@gmail.com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-Asad sohel</a:t>
            </a:r>
          </a:p>
          <a:p>
            <a:endParaRPr lang="en-US" sz="4000" dirty="0"/>
          </a:p>
        </p:txBody>
      </p:sp>
      <p:sp>
        <p:nvSpPr>
          <p:cNvPr id="7" name="Content Placeholder 12"/>
          <p:cNvSpPr txBox="1">
            <a:spLocks/>
          </p:cNvSpPr>
          <p:nvPr/>
        </p:nvSpPr>
        <p:spPr>
          <a:xfrm>
            <a:off x="8377187" y="2418881"/>
            <a:ext cx="3070552" cy="2541419"/>
          </a:xfrm>
          <a:prstGeom prst="rect">
            <a:avLst/>
          </a:prstGeom>
          <a:ln w="66675">
            <a:noFill/>
          </a:ln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ঃ-নবম-দশম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বিষয়ঃ হিসাববিজ্ঞান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অধ্যায়ঃ-নবম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6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000" b="1" u="sng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34803" y="228600"/>
            <a:ext cx="2438400" cy="101566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bn-BD" sz="6000" b="1" spc="150" dirty="0" smtClean="0">
                <a:ln w="11430">
                  <a:solidFill>
                    <a:srgbClr val="00B05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glow rad="101600">
                    <a:srgbClr val="FFFF00">
                      <a:alpha val="6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n w="11430">
                <a:solidFill>
                  <a:srgbClr val="00B050"/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glow rad="101600">
                  <a:srgbClr val="FFFF00">
                    <a:alpha val="6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1143000"/>
            <a:ext cx="2057401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88563" y="1143000"/>
            <a:ext cx="14478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4" y="4953000"/>
            <a:ext cx="811359" cy="4867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5"/>
          <a:stretch/>
        </p:blipFill>
        <p:spPr>
          <a:xfrm>
            <a:off x="4609751" y="1733266"/>
            <a:ext cx="3088504" cy="3624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0347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96" y="8493"/>
            <a:ext cx="12192000" cy="6824663"/>
          </a:xfrm>
          <a:prstGeom prst="rect">
            <a:avLst/>
          </a:prstGeom>
          <a:pattFill prst="pct5">
            <a:fgClr>
              <a:srgbClr val="002060"/>
            </a:fgClr>
            <a:bgClr>
              <a:schemeClr val="bg1"/>
            </a:bgClr>
          </a:pattFill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3000" y="4951826"/>
            <a:ext cx="8610600" cy="3822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5233147" y="5334078"/>
            <a:ext cx="430306" cy="713414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90600" y="990600"/>
            <a:ext cx="2428925" cy="1587882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মোট ডেবিট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30490" y="2743468"/>
            <a:ext cx="2310644" cy="99530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সম্পদ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30490" y="3869306"/>
            <a:ext cx="2310644" cy="959481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ব্যায়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842913" y="990600"/>
            <a:ext cx="2290176" cy="12527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মোট ক্রেডিট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842913" y="2408089"/>
            <a:ext cx="2301549" cy="7329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</a:rPr>
              <a:t>মালিকানা স্বত্ব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48600" y="3336146"/>
            <a:ext cx="2301551" cy="6845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দায়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flipH="1">
            <a:off x="7872485" y="4127167"/>
            <a:ext cx="2301550" cy="7016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আয়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1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32982" y="0"/>
            <a:ext cx="12192000" cy="6824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402006" y="211167"/>
            <a:ext cx="7772398" cy="198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>
            <a:prstTxWarp prst="textWave1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bn-BD" sz="138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NikoshBAN" pitchFamily="2" charset="0"/>
                <a:ea typeface="+mj-ea"/>
                <a:cs typeface="NikoshBAN" pitchFamily="2" charset="0"/>
              </a:rPr>
              <a:t>আজকের </a:t>
            </a:r>
            <a:r>
              <a:rPr lang="bn-BD" sz="13800" b="1" dirty="0" smtClean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endParaRPr lang="en-US" sz="13800" b="1" dirty="0">
              <a:ln>
                <a:solidFill>
                  <a:srgbClr val="00B050"/>
                </a:solidFill>
              </a:ln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367318" y="2188955"/>
            <a:ext cx="7391400" cy="1925845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bn-BD" sz="44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lang="bn-BD" sz="44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ea typeface="+mj-ea"/>
                <a:cs typeface="NikoshBAN" pitchFamily="2" charset="0"/>
              </a:rPr>
              <a:t>রেওয়ামিল</a:t>
            </a:r>
            <a:endParaRPr lang="en-US" sz="8000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Picture 4" descr="G:\Animation\a-lil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277" y="34474"/>
            <a:ext cx="2002971" cy="1752600"/>
          </a:xfrm>
          <a:prstGeom prst="rect">
            <a:avLst/>
          </a:prstGeom>
          <a:noFill/>
        </p:spPr>
      </p:pic>
      <p:pic>
        <p:nvPicPr>
          <p:cNvPr id="13" name="Picture 4" descr="G:\Animation\a-lil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33656">
            <a:off x="10523278" y="262301"/>
            <a:ext cx="1815032" cy="1588153"/>
          </a:xfrm>
          <a:prstGeom prst="rect">
            <a:avLst/>
          </a:prstGeom>
          <a:noFill/>
        </p:spPr>
      </p:pic>
      <p:pic>
        <p:nvPicPr>
          <p:cNvPr id="14" name="Picture 5" descr="G:\Animation\Blume90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4832567"/>
            <a:ext cx="3505200" cy="191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96" y="-2"/>
            <a:ext cx="12192000" cy="6824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11125200" cy="347787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রেওয়ামিলঃ-</a:t>
            </a:r>
          </a:p>
          <a:p>
            <a:pPr algn="just"/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খতিয়ানের হিসাবগুলোর গাণিতিক নির্ভুলতা যাচাই করার জন্য কোনো নির্দিষ্ট দিনে একখানা পৃথক খাতায় বা কাগজে সকল হিসাবের উদ্বৃত্তগুলোকে ডেবিট ক্রেডিট এই দুই ভাগে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‍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করে যে বিবরণী প্রস্তুত করা হয়, তাকেই রেওয়ামিল বলে।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0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373" y="-141"/>
            <a:ext cx="12192000" cy="6824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551981"/>
              </p:ext>
            </p:extLst>
          </p:nvPr>
        </p:nvGraphicFramePr>
        <p:xfrm>
          <a:off x="357116" y="2720495"/>
          <a:ext cx="11254854" cy="362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/>
                <a:gridCol w="4422255"/>
                <a:gridCol w="1143000"/>
                <a:gridCol w="1981200"/>
                <a:gridCol w="2108199"/>
              </a:tblGrid>
              <a:tr h="9547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/কোড নং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হিসাবের  শিরোনাম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খঃপৃঃ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ডেবিট টাকা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টাকা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24969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********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********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7532427" y="4724400"/>
            <a:ext cx="16877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568789" y="5133833"/>
            <a:ext cx="17850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43800" y="5257800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43800" y="5105400"/>
            <a:ext cx="1676400" cy="28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568789" y="5261212"/>
            <a:ext cx="17850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568789" y="4724400"/>
            <a:ext cx="17850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Terminator 13"/>
          <p:cNvSpPr/>
          <p:nvPr/>
        </p:nvSpPr>
        <p:spPr>
          <a:xfrm>
            <a:off x="3161750" y="122689"/>
            <a:ext cx="5486400" cy="9144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just"/>
            <a:r>
              <a:rPr lang="en-US" sz="3600" b="1" spc="50" dirty="0" smtClean="0">
                <a:ln w="127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রেওয়ামিলের নমুনা ছকঃ</a:t>
            </a:r>
            <a:endParaRPr lang="en-US" sz="3600" b="1" spc="50" dirty="0">
              <a:ln w="12700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61750" y="1091680"/>
            <a:ext cx="5715000" cy="2062103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প্রতিষ্ঠানের নাম……………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রেওয়ামিল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………সালের……..তারিখের </a:t>
            </a: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96" y="-2"/>
            <a:ext cx="12192000" cy="6824663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2438400" y="333233"/>
            <a:ext cx="7162800" cy="114300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রেওয়ামিলে যে দফাগুলো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অন্তর্ভুক্ত 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হয়না</a:t>
            </a:r>
          </a:p>
        </p:txBody>
      </p:sp>
      <p:sp>
        <p:nvSpPr>
          <p:cNvPr id="6" name="Down Arrow 5"/>
          <p:cNvSpPr/>
          <p:nvPr/>
        </p:nvSpPr>
        <p:spPr>
          <a:xfrm>
            <a:off x="5410200" y="1481920"/>
            <a:ext cx="609600" cy="7620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0" y="2514600"/>
            <a:ext cx="5715000" cy="3352800"/>
          </a:xfrm>
          <a:prstGeom prst="rect">
            <a:avLst/>
          </a:prstGeom>
          <a:pattFill prst="pct5">
            <a:fgClr>
              <a:schemeClr val="accent5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প্রা-টাকা স-বস্তু</a:t>
            </a:r>
          </a:p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রেওয়ামিলের শত্রু”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5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41264"/>
            <a:ext cx="12181764" cy="69410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0" y="304800"/>
            <a:ext cx="5715000" cy="1447800"/>
          </a:xfrm>
          <a:prstGeom prst="rect">
            <a:avLst/>
          </a:prstGeom>
          <a:solidFill>
            <a:schemeClr val="accent6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প্রা-টাকা স-বস্তু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রেওয়ামিলের শত্রু”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 rot="16200000">
            <a:off x="4252415" y="3842589"/>
            <a:ext cx="609600" cy="7620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16200000">
            <a:off x="4254689" y="2643468"/>
            <a:ext cx="609600" cy="7620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 rot="16200000">
            <a:off x="4266062" y="5394848"/>
            <a:ext cx="609600" cy="7620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447800" y="2704138"/>
            <a:ext cx="2306470" cy="762000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প্রা-টাকা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47800" y="3842589"/>
            <a:ext cx="2324668" cy="762000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স-বস্তু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447800" y="5227096"/>
            <a:ext cx="2324668" cy="1097504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রেওয়ামিলের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শত্রু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848350" y="2541503"/>
            <a:ext cx="3810000" cy="762000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প্রারম্ভিক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848350" y="5308413"/>
            <a:ext cx="3924300" cy="762000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রেওয়ামিলে আসে না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900382" y="3931298"/>
            <a:ext cx="3820235" cy="762000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সমাপনী বস্তু</a:t>
            </a:r>
          </a:p>
        </p:txBody>
      </p:sp>
    </p:spTree>
    <p:extLst>
      <p:ext uri="{BB962C8B-B14F-4D97-AF65-F5344CB8AC3E}">
        <p14:creationId xmlns:p14="http://schemas.microsoft.com/office/powerpoint/2010/main" val="253961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08" y="-98987"/>
            <a:ext cx="12181764" cy="6941063"/>
          </a:xfrm>
          <a:prstGeom prst="rect">
            <a:avLst/>
          </a:prstGeom>
          <a:solidFill>
            <a:srgbClr val="00B050"/>
          </a:solidFill>
          <a:ln w="76200">
            <a:solidFill>
              <a:srgbClr val="0070C0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 rot="16200000">
            <a:off x="4724400" y="304800"/>
            <a:ext cx="609600" cy="7620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828800" y="309349"/>
            <a:ext cx="2306470" cy="762000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প্রা-টাকা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21590" y="304800"/>
            <a:ext cx="3810000" cy="762000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প্রারম্ভিক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1638868"/>
            <a:ext cx="9982200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প্রারম্ভিক হাতে নগদ                   =  প্রা-টাকা    =     আসবে না।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সমাপনী  হাতে নগদ                   =  স-টাকা     =      আসবে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প্রারম্ভিক নগদ তহবিল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=  প্রা-টাকা    =     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আসবে না।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সমাপনী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নগদ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তহবিল                  =  স-টাকা     =      আসবে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প্রারম্ভিক ব্যাংকে জমা                  =  প্রা-টাকা    =     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আসবে না।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সমাপনী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ব্যাংকে জমা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=  স-টাকা     =      আসবে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21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2867</TotalTime>
  <Words>299</Words>
  <Application>Microsoft Office PowerPoint</Application>
  <PresentationFormat>Custom</PresentationFormat>
  <Paragraphs>95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computer lab</dc:creator>
  <cp:lastModifiedBy>Lotus</cp:lastModifiedBy>
  <cp:revision>545</cp:revision>
  <dcterms:created xsi:type="dcterms:W3CDTF">2006-08-16T00:00:00Z</dcterms:created>
  <dcterms:modified xsi:type="dcterms:W3CDTF">2020-06-24T03:29:28Z</dcterms:modified>
</cp:coreProperties>
</file>