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8" r:id="rId3"/>
    <p:sldId id="278" r:id="rId4"/>
    <p:sldId id="286" r:id="rId5"/>
    <p:sldId id="289" r:id="rId6"/>
    <p:sldId id="288" r:id="rId7"/>
    <p:sldId id="287" r:id="rId8"/>
    <p:sldId id="301" r:id="rId9"/>
    <p:sldId id="285" r:id="rId10"/>
    <p:sldId id="292" r:id="rId11"/>
    <p:sldId id="302" r:id="rId12"/>
    <p:sldId id="294" r:id="rId13"/>
    <p:sldId id="293" r:id="rId14"/>
    <p:sldId id="266" r:id="rId15"/>
    <p:sldId id="290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4F8F8"/>
    <a:srgbClr val="FF0000"/>
    <a:srgbClr val="FAD9C2"/>
    <a:srgbClr val="F4B184"/>
    <a:srgbClr val="93E3FF"/>
    <a:srgbClr val="AE5430"/>
    <a:srgbClr val="E2AC96"/>
    <a:srgbClr val="93FF93"/>
    <a:srgbClr val="F09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534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1.pn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EAFB1F-3531-4FAC-924F-8C159B640DA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A3C333-F8C8-4A76-ACEB-29878CE85A50}">
      <dgm:prSet phldrT="[Text]" custT="1"/>
      <dgm:spPr>
        <a:noFill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C0D9E1-36AE-4BF7-9345-C396AC703573}" type="parTrans" cxnId="{89D4ADDD-80DF-4ED1-9CED-FB920C2F78A4}">
      <dgm:prSet/>
      <dgm:spPr/>
      <dgm:t>
        <a:bodyPr/>
        <a:lstStyle/>
        <a:p>
          <a:endParaRPr lang="en-US"/>
        </a:p>
      </dgm:t>
    </dgm:pt>
    <dgm:pt modelId="{8F627BE1-9A6C-4F1F-8C4F-50AB305D80DB}" type="sibTrans" cxnId="{89D4ADDD-80DF-4ED1-9CED-FB920C2F78A4}">
      <dgm:prSet/>
      <dgm:spPr/>
      <dgm:t>
        <a:bodyPr/>
        <a:lstStyle/>
        <a:p>
          <a:endParaRPr lang="en-US"/>
        </a:p>
      </dgm:t>
    </dgm:pt>
    <dgm:pt modelId="{E400A16F-C84C-468C-8EFE-4529627BE7D2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 dirty="0"/>
        </a:p>
      </dgm:t>
    </dgm:pt>
    <dgm:pt modelId="{E957CD27-22D4-431C-836D-E81EB0315FA1}" type="parTrans" cxnId="{2F2F47D1-1348-4324-AE80-FEC138BBE5E0}">
      <dgm:prSet/>
      <dgm:spPr>
        <a:solidFill>
          <a:srgbClr val="9933FF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17F488A1-8990-49C7-A003-9BAC0FFD7B83}" type="sibTrans" cxnId="{2F2F47D1-1348-4324-AE80-FEC138BBE5E0}">
      <dgm:prSet/>
      <dgm:spPr/>
      <dgm:t>
        <a:bodyPr/>
        <a:lstStyle/>
        <a:p>
          <a:endParaRPr lang="en-US"/>
        </a:p>
      </dgm:t>
    </dgm:pt>
    <dgm:pt modelId="{05370F0D-ABA2-4F5E-BDAE-6E8841EB3184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 dirty="0"/>
        </a:p>
      </dgm:t>
    </dgm:pt>
    <dgm:pt modelId="{94BC3BE4-68AA-451E-B98E-988565C49383}" type="parTrans" cxnId="{67AF5B70-5DFE-42F2-A0E5-90399DE63CD2}">
      <dgm:prSet/>
      <dgm:spPr>
        <a:solidFill>
          <a:srgbClr val="9933FF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22751755-B878-4AB9-B865-95F998617417}" type="sibTrans" cxnId="{67AF5B70-5DFE-42F2-A0E5-90399DE63CD2}">
      <dgm:prSet/>
      <dgm:spPr/>
      <dgm:t>
        <a:bodyPr/>
        <a:lstStyle/>
        <a:p>
          <a:endParaRPr lang="en-US"/>
        </a:p>
      </dgm:t>
    </dgm:pt>
    <dgm:pt modelId="{A83FB1A2-9C87-404E-99E9-A55E7C85216C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 dirty="0"/>
        </a:p>
      </dgm:t>
    </dgm:pt>
    <dgm:pt modelId="{122B0829-03F2-4441-9B57-05B58B74C9CD}" type="parTrans" cxnId="{A4931B03-05F9-454D-AB6C-81B0B5A1A10A}">
      <dgm:prSet/>
      <dgm:spPr>
        <a:solidFill>
          <a:srgbClr val="9933FF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45CBEDDD-9D4A-4BE7-847B-5293B2BFC752}" type="sibTrans" cxnId="{A4931B03-05F9-454D-AB6C-81B0B5A1A10A}">
      <dgm:prSet/>
      <dgm:spPr/>
      <dgm:t>
        <a:bodyPr/>
        <a:lstStyle/>
        <a:p>
          <a:endParaRPr lang="en-US"/>
        </a:p>
      </dgm:t>
    </dgm:pt>
    <dgm:pt modelId="{48B53AB5-914B-4F86-97F2-41511047BF31}">
      <dgm:prSet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49BA53BA-1FB9-49D1-AA9D-E9E9ED55BCEE}" type="parTrans" cxnId="{7525CC6F-D867-4824-8B32-A3136D552424}">
      <dgm:prSet/>
      <dgm:spPr>
        <a:solidFill>
          <a:srgbClr val="9933FF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9BD354BC-A1DC-4418-A9CA-D01BD88C697C}" type="sibTrans" cxnId="{7525CC6F-D867-4824-8B32-A3136D552424}">
      <dgm:prSet/>
      <dgm:spPr/>
      <dgm:t>
        <a:bodyPr/>
        <a:lstStyle/>
        <a:p>
          <a:endParaRPr lang="en-US"/>
        </a:p>
      </dgm:t>
    </dgm:pt>
    <dgm:pt modelId="{CE074986-6158-4210-85D0-523C8BEC746E}">
      <dgm:prSet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69675188-AF5E-4640-8F55-8ABCEF3CEB97}" type="parTrans" cxnId="{01E7E7C5-4AC7-48F6-9784-B265DC498777}">
      <dgm:prSet/>
      <dgm:spPr>
        <a:solidFill>
          <a:srgbClr val="9933FF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3B7E73B2-26CF-40BB-B847-BB225DA5C959}" type="sibTrans" cxnId="{01E7E7C5-4AC7-48F6-9784-B265DC498777}">
      <dgm:prSet/>
      <dgm:spPr/>
      <dgm:t>
        <a:bodyPr/>
        <a:lstStyle/>
        <a:p>
          <a:endParaRPr lang="en-US"/>
        </a:p>
      </dgm:t>
    </dgm:pt>
    <dgm:pt modelId="{ABE35FD5-9D08-48AC-851A-F637ED5699B4}">
      <dgm:prSet/>
      <dgm:spPr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28943622-8C7E-4E54-B0D5-D304E1FACF46}" type="parTrans" cxnId="{63A0C3F9-B8EA-46CB-A74F-13F58602C2D3}">
      <dgm:prSet/>
      <dgm:spPr>
        <a:solidFill>
          <a:srgbClr val="9933FF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B1C1B0F7-7DA7-449C-BD8F-C19693706BBD}" type="sibTrans" cxnId="{63A0C3F9-B8EA-46CB-A74F-13F58602C2D3}">
      <dgm:prSet/>
      <dgm:spPr/>
      <dgm:t>
        <a:bodyPr/>
        <a:lstStyle/>
        <a:p>
          <a:endParaRPr lang="en-US"/>
        </a:p>
      </dgm:t>
    </dgm:pt>
    <dgm:pt modelId="{7BF6E54F-3CDF-427F-8095-0378F16DA6E9}" type="pres">
      <dgm:prSet presAssocID="{6BEAFB1F-3531-4FAC-924F-8C159B640D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8C8CF4-A06F-4B6F-BD7A-64FB0801F5C0}" type="pres">
      <dgm:prSet presAssocID="{2FA3C333-F8C8-4A76-ACEB-29878CE85A50}" presName="centerShape" presStyleLbl="node0" presStyleIdx="0" presStyleCnt="1"/>
      <dgm:spPr/>
      <dgm:t>
        <a:bodyPr/>
        <a:lstStyle/>
        <a:p>
          <a:endParaRPr lang="en-US"/>
        </a:p>
      </dgm:t>
    </dgm:pt>
    <dgm:pt modelId="{3474428A-5FAC-4934-BEE7-E950B6862864}" type="pres">
      <dgm:prSet presAssocID="{E957CD27-22D4-431C-836D-E81EB0315FA1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2A6DEECD-C632-4C6B-AD51-31BEF7D8497E}" type="pres">
      <dgm:prSet presAssocID="{E400A16F-C84C-468C-8EFE-4529627BE7D2}" presName="node" presStyleLbl="node1" presStyleIdx="0" presStyleCnt="6" custScaleX="144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6E898-8DA5-489C-8E38-DC08DA2E3458}" type="pres">
      <dgm:prSet presAssocID="{94BC3BE4-68AA-451E-B98E-988565C49383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497592C6-FCFF-4AAE-A530-DF1D95975127}" type="pres">
      <dgm:prSet presAssocID="{05370F0D-ABA2-4F5E-BDAE-6E8841EB3184}" presName="node" presStyleLbl="node1" presStyleIdx="1" presStyleCnt="6" custScaleX="158106" custRadScaleRad="98480" custRadScaleInc="-159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A52DA-00FF-48E6-B6D0-54B0892AF0D1}" type="pres">
      <dgm:prSet presAssocID="{28943622-8C7E-4E54-B0D5-D304E1FACF46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6CB832D5-073C-493E-976D-73759D889773}" type="pres">
      <dgm:prSet presAssocID="{ABE35FD5-9D08-48AC-851A-F637ED5699B4}" presName="node" presStyleLbl="node1" presStyleIdx="2" presStyleCnt="6" custScaleX="153374" custRadScaleRad="103644" custRadScaleInc="-18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2483A-C09C-4053-A980-4A73C7331D9C}" type="pres">
      <dgm:prSet presAssocID="{122B0829-03F2-4441-9B57-05B58B74C9CD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B75F633D-22B1-4C88-A18A-E365C74CC6AA}" type="pres">
      <dgm:prSet presAssocID="{A83FB1A2-9C87-404E-99E9-A55E7C85216C}" presName="node" presStyleLbl="node1" presStyleIdx="3" presStyleCnt="6" custScaleX="155707" custRadScaleRad="101450" custRadScaleInc="7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FFA69-B6D2-4FEF-AE5A-52833B2E71F8}" type="pres">
      <dgm:prSet presAssocID="{69675188-AF5E-4640-8F55-8ABCEF3CEB97}" presName="parTrans" presStyleLbl="bgSibTrans2D1" presStyleIdx="4" presStyleCnt="6" custScaleX="68401" custLinFactNeighborX="-5968" custLinFactNeighborY="31728" custRadScaleRad="38486" custRadScaleInc="-2147483648"/>
      <dgm:spPr/>
      <dgm:t>
        <a:bodyPr/>
        <a:lstStyle/>
        <a:p>
          <a:endParaRPr lang="en-US"/>
        </a:p>
      </dgm:t>
    </dgm:pt>
    <dgm:pt modelId="{72B62FCD-4944-4DCE-9FD8-215E558C97F5}" type="pres">
      <dgm:prSet presAssocID="{CE074986-6158-4210-85D0-523C8BEC746E}" presName="node" presStyleLbl="node1" presStyleIdx="4" presStyleCnt="6" custScaleX="153276" custRadScaleRad="138046" custRadScaleInc="110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A6282-2F64-43CF-8C5F-EF835B5FA172}" type="pres">
      <dgm:prSet presAssocID="{49BA53BA-1FB9-49D1-AA9D-E9E9ED55BCEE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34EE5071-383B-4C8F-BBED-D6E42D59F865}" type="pres">
      <dgm:prSet presAssocID="{48B53AB5-914B-4F86-97F2-41511047BF31}" presName="node" presStyleLbl="node1" presStyleIdx="5" presStyleCnt="6" custScaleX="1589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636A7A-BB87-4916-8A3A-B33143E36FAB}" type="presOf" srcId="{48B53AB5-914B-4F86-97F2-41511047BF31}" destId="{34EE5071-383B-4C8F-BBED-D6E42D59F865}" srcOrd="0" destOrd="0" presId="urn:microsoft.com/office/officeart/2005/8/layout/radial4"/>
    <dgm:cxn modelId="{EE225258-1797-4CDF-9C40-EDF2B9013C4C}" type="presOf" srcId="{2FA3C333-F8C8-4A76-ACEB-29878CE85A50}" destId="{9E8C8CF4-A06F-4B6F-BD7A-64FB0801F5C0}" srcOrd="0" destOrd="0" presId="urn:microsoft.com/office/officeart/2005/8/layout/radial4"/>
    <dgm:cxn modelId="{01E7E7C5-4AC7-48F6-9784-B265DC498777}" srcId="{2FA3C333-F8C8-4A76-ACEB-29878CE85A50}" destId="{CE074986-6158-4210-85D0-523C8BEC746E}" srcOrd="4" destOrd="0" parTransId="{69675188-AF5E-4640-8F55-8ABCEF3CEB97}" sibTransId="{3B7E73B2-26CF-40BB-B847-BB225DA5C959}"/>
    <dgm:cxn modelId="{63A0C3F9-B8EA-46CB-A74F-13F58602C2D3}" srcId="{2FA3C333-F8C8-4A76-ACEB-29878CE85A50}" destId="{ABE35FD5-9D08-48AC-851A-F637ED5699B4}" srcOrd="2" destOrd="0" parTransId="{28943622-8C7E-4E54-B0D5-D304E1FACF46}" sibTransId="{B1C1B0F7-7DA7-449C-BD8F-C19693706BBD}"/>
    <dgm:cxn modelId="{2F2F47D1-1348-4324-AE80-FEC138BBE5E0}" srcId="{2FA3C333-F8C8-4A76-ACEB-29878CE85A50}" destId="{E400A16F-C84C-468C-8EFE-4529627BE7D2}" srcOrd="0" destOrd="0" parTransId="{E957CD27-22D4-431C-836D-E81EB0315FA1}" sibTransId="{17F488A1-8990-49C7-A003-9BAC0FFD7B83}"/>
    <dgm:cxn modelId="{CA6E7556-7481-4ACC-99D2-B324D64DD855}" type="presOf" srcId="{49BA53BA-1FB9-49D1-AA9D-E9E9ED55BCEE}" destId="{B24A6282-2F64-43CF-8C5F-EF835B5FA172}" srcOrd="0" destOrd="0" presId="urn:microsoft.com/office/officeart/2005/8/layout/radial4"/>
    <dgm:cxn modelId="{17B61D7F-FF04-4717-8753-1E755A4381A5}" type="presOf" srcId="{CE074986-6158-4210-85D0-523C8BEC746E}" destId="{72B62FCD-4944-4DCE-9FD8-215E558C97F5}" srcOrd="0" destOrd="0" presId="urn:microsoft.com/office/officeart/2005/8/layout/radial4"/>
    <dgm:cxn modelId="{77FAA727-3E06-42D2-A62A-C1DFF7E28FDB}" type="presOf" srcId="{28943622-8C7E-4E54-B0D5-D304E1FACF46}" destId="{FC5A52DA-00FF-48E6-B6D0-54B0892AF0D1}" srcOrd="0" destOrd="0" presId="urn:microsoft.com/office/officeart/2005/8/layout/radial4"/>
    <dgm:cxn modelId="{89D4ADDD-80DF-4ED1-9CED-FB920C2F78A4}" srcId="{6BEAFB1F-3531-4FAC-924F-8C159B640DA2}" destId="{2FA3C333-F8C8-4A76-ACEB-29878CE85A50}" srcOrd="0" destOrd="0" parTransId="{CDC0D9E1-36AE-4BF7-9345-C396AC703573}" sibTransId="{8F627BE1-9A6C-4F1F-8C4F-50AB305D80DB}"/>
    <dgm:cxn modelId="{67AF5B70-5DFE-42F2-A0E5-90399DE63CD2}" srcId="{2FA3C333-F8C8-4A76-ACEB-29878CE85A50}" destId="{05370F0D-ABA2-4F5E-BDAE-6E8841EB3184}" srcOrd="1" destOrd="0" parTransId="{94BC3BE4-68AA-451E-B98E-988565C49383}" sibTransId="{22751755-B878-4AB9-B865-95F998617417}"/>
    <dgm:cxn modelId="{218777C7-D369-4894-AAC3-3DEB3FAC95F5}" type="presOf" srcId="{6BEAFB1F-3531-4FAC-924F-8C159B640DA2}" destId="{7BF6E54F-3CDF-427F-8095-0378F16DA6E9}" srcOrd="0" destOrd="0" presId="urn:microsoft.com/office/officeart/2005/8/layout/radial4"/>
    <dgm:cxn modelId="{247CB059-DC81-48EF-8475-562B59F4FE42}" type="presOf" srcId="{E957CD27-22D4-431C-836D-E81EB0315FA1}" destId="{3474428A-5FAC-4934-BEE7-E950B6862864}" srcOrd="0" destOrd="0" presId="urn:microsoft.com/office/officeart/2005/8/layout/radial4"/>
    <dgm:cxn modelId="{7525CC6F-D867-4824-8B32-A3136D552424}" srcId="{2FA3C333-F8C8-4A76-ACEB-29878CE85A50}" destId="{48B53AB5-914B-4F86-97F2-41511047BF31}" srcOrd="5" destOrd="0" parTransId="{49BA53BA-1FB9-49D1-AA9D-E9E9ED55BCEE}" sibTransId="{9BD354BC-A1DC-4418-A9CA-D01BD88C697C}"/>
    <dgm:cxn modelId="{EEBA67C3-205E-4B4C-9E7B-1814502802A6}" type="presOf" srcId="{122B0829-03F2-4441-9B57-05B58B74C9CD}" destId="{2E82483A-C09C-4053-A980-4A73C7331D9C}" srcOrd="0" destOrd="0" presId="urn:microsoft.com/office/officeart/2005/8/layout/radial4"/>
    <dgm:cxn modelId="{B0CF3AD7-F1A5-41E1-B182-D5F8C6A905E2}" type="presOf" srcId="{94BC3BE4-68AA-451E-B98E-988565C49383}" destId="{B866E898-8DA5-489C-8E38-DC08DA2E3458}" srcOrd="0" destOrd="0" presId="urn:microsoft.com/office/officeart/2005/8/layout/radial4"/>
    <dgm:cxn modelId="{C6F89975-73D2-4653-99DB-36BAB3690F8A}" type="presOf" srcId="{E400A16F-C84C-468C-8EFE-4529627BE7D2}" destId="{2A6DEECD-C632-4C6B-AD51-31BEF7D8497E}" srcOrd="0" destOrd="0" presId="urn:microsoft.com/office/officeart/2005/8/layout/radial4"/>
    <dgm:cxn modelId="{CA658995-45D5-4D79-86CB-E62141D7CA73}" type="presOf" srcId="{69675188-AF5E-4640-8F55-8ABCEF3CEB97}" destId="{1B3FFA69-B6D2-4FEF-AE5A-52833B2E71F8}" srcOrd="0" destOrd="0" presId="urn:microsoft.com/office/officeart/2005/8/layout/radial4"/>
    <dgm:cxn modelId="{C6459BEF-2FD5-4647-A8E6-7857D9800A15}" type="presOf" srcId="{A83FB1A2-9C87-404E-99E9-A55E7C85216C}" destId="{B75F633D-22B1-4C88-A18A-E365C74CC6AA}" srcOrd="0" destOrd="0" presId="urn:microsoft.com/office/officeart/2005/8/layout/radial4"/>
    <dgm:cxn modelId="{561F7291-3724-4E40-A10A-8CEF02A03305}" type="presOf" srcId="{ABE35FD5-9D08-48AC-851A-F637ED5699B4}" destId="{6CB832D5-073C-493E-976D-73759D889773}" srcOrd="0" destOrd="0" presId="urn:microsoft.com/office/officeart/2005/8/layout/radial4"/>
    <dgm:cxn modelId="{A4931B03-05F9-454D-AB6C-81B0B5A1A10A}" srcId="{2FA3C333-F8C8-4A76-ACEB-29878CE85A50}" destId="{A83FB1A2-9C87-404E-99E9-A55E7C85216C}" srcOrd="3" destOrd="0" parTransId="{122B0829-03F2-4441-9B57-05B58B74C9CD}" sibTransId="{45CBEDDD-9D4A-4BE7-847B-5293B2BFC752}"/>
    <dgm:cxn modelId="{BBB3EAD7-A4E8-42CB-8514-413A5D508499}" type="presOf" srcId="{05370F0D-ABA2-4F5E-BDAE-6E8841EB3184}" destId="{497592C6-FCFF-4AAE-A530-DF1D95975127}" srcOrd="0" destOrd="0" presId="urn:microsoft.com/office/officeart/2005/8/layout/radial4"/>
    <dgm:cxn modelId="{1A0C8B0A-7B3E-4B07-A96A-C345F81BD325}" type="presParOf" srcId="{7BF6E54F-3CDF-427F-8095-0378F16DA6E9}" destId="{9E8C8CF4-A06F-4B6F-BD7A-64FB0801F5C0}" srcOrd="0" destOrd="0" presId="urn:microsoft.com/office/officeart/2005/8/layout/radial4"/>
    <dgm:cxn modelId="{01AEDBCC-FB9C-45AE-8630-1630C64435E1}" type="presParOf" srcId="{7BF6E54F-3CDF-427F-8095-0378F16DA6E9}" destId="{3474428A-5FAC-4934-BEE7-E950B6862864}" srcOrd="1" destOrd="0" presId="urn:microsoft.com/office/officeart/2005/8/layout/radial4"/>
    <dgm:cxn modelId="{E232C6B7-B367-43AD-8EFA-1E1E1AE9411D}" type="presParOf" srcId="{7BF6E54F-3CDF-427F-8095-0378F16DA6E9}" destId="{2A6DEECD-C632-4C6B-AD51-31BEF7D8497E}" srcOrd="2" destOrd="0" presId="urn:microsoft.com/office/officeart/2005/8/layout/radial4"/>
    <dgm:cxn modelId="{FD914BCB-D7EA-41FA-9B71-7E4277A51AA3}" type="presParOf" srcId="{7BF6E54F-3CDF-427F-8095-0378F16DA6E9}" destId="{B866E898-8DA5-489C-8E38-DC08DA2E3458}" srcOrd="3" destOrd="0" presId="urn:microsoft.com/office/officeart/2005/8/layout/radial4"/>
    <dgm:cxn modelId="{F92FF8AE-83F0-4878-AA77-3CCBA0268B66}" type="presParOf" srcId="{7BF6E54F-3CDF-427F-8095-0378F16DA6E9}" destId="{497592C6-FCFF-4AAE-A530-DF1D95975127}" srcOrd="4" destOrd="0" presId="urn:microsoft.com/office/officeart/2005/8/layout/radial4"/>
    <dgm:cxn modelId="{B49E1240-2B0B-4CED-BC48-9F2DF9AAF05F}" type="presParOf" srcId="{7BF6E54F-3CDF-427F-8095-0378F16DA6E9}" destId="{FC5A52DA-00FF-48E6-B6D0-54B0892AF0D1}" srcOrd="5" destOrd="0" presId="urn:microsoft.com/office/officeart/2005/8/layout/radial4"/>
    <dgm:cxn modelId="{5BDD2AEC-DFAA-4C57-A38F-791AA2FE07FB}" type="presParOf" srcId="{7BF6E54F-3CDF-427F-8095-0378F16DA6E9}" destId="{6CB832D5-073C-493E-976D-73759D889773}" srcOrd="6" destOrd="0" presId="urn:microsoft.com/office/officeart/2005/8/layout/radial4"/>
    <dgm:cxn modelId="{5E8FFD95-915C-418B-BBF1-1DF6884F4CAE}" type="presParOf" srcId="{7BF6E54F-3CDF-427F-8095-0378F16DA6E9}" destId="{2E82483A-C09C-4053-A980-4A73C7331D9C}" srcOrd="7" destOrd="0" presId="urn:microsoft.com/office/officeart/2005/8/layout/radial4"/>
    <dgm:cxn modelId="{0769F654-67C8-4488-841B-AA54DE017A97}" type="presParOf" srcId="{7BF6E54F-3CDF-427F-8095-0378F16DA6E9}" destId="{B75F633D-22B1-4C88-A18A-E365C74CC6AA}" srcOrd="8" destOrd="0" presId="urn:microsoft.com/office/officeart/2005/8/layout/radial4"/>
    <dgm:cxn modelId="{FA098248-E069-47A8-8A89-5D63527B4BB7}" type="presParOf" srcId="{7BF6E54F-3CDF-427F-8095-0378F16DA6E9}" destId="{1B3FFA69-B6D2-4FEF-AE5A-52833B2E71F8}" srcOrd="9" destOrd="0" presId="urn:microsoft.com/office/officeart/2005/8/layout/radial4"/>
    <dgm:cxn modelId="{B845D0B7-1DDB-4B31-8B2A-F008917B4827}" type="presParOf" srcId="{7BF6E54F-3CDF-427F-8095-0378F16DA6E9}" destId="{72B62FCD-4944-4DCE-9FD8-215E558C97F5}" srcOrd="10" destOrd="0" presId="urn:microsoft.com/office/officeart/2005/8/layout/radial4"/>
    <dgm:cxn modelId="{EC38EF1F-D924-4196-81B7-DAA8992C7CA9}" type="presParOf" srcId="{7BF6E54F-3CDF-427F-8095-0378F16DA6E9}" destId="{B24A6282-2F64-43CF-8C5F-EF835B5FA172}" srcOrd="11" destOrd="0" presId="urn:microsoft.com/office/officeart/2005/8/layout/radial4"/>
    <dgm:cxn modelId="{E9B35156-F199-4170-B00A-D6F90FE87F3F}" type="presParOf" srcId="{7BF6E54F-3CDF-427F-8095-0378F16DA6E9}" destId="{34EE5071-383B-4C8F-BBED-D6E42D59F865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80FB7B-CBE7-4AA2-B7FF-62E105EAE192}" type="doc">
      <dgm:prSet loTypeId="urn:microsoft.com/office/officeart/2005/8/layout/hProcess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3F5210-61DD-4CFC-B289-A813E34FAEF1}">
      <dgm:prSet phldrT="[Text]" custT="1"/>
      <dgm:spPr/>
      <dgm:t>
        <a:bodyPr/>
        <a:lstStyle/>
        <a:p>
          <a:endParaRPr lang="en-US" sz="2400" dirty="0" smtClean="0">
            <a:latin typeface="NikoshBAN" pitchFamily="2" charset="0"/>
            <a:cs typeface="NikoshBAN" pitchFamily="2" charset="0"/>
          </a:endParaRPr>
        </a:p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নন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–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স্পেসিফিক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রাসায়নিক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বাহ্যিক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তলীয়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প্রতিবন্ধক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। 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EB8FEAF-0310-48B2-9E28-A7DAA0915B6E}" type="parTrans" cxnId="{1B36D4C7-7957-48E1-854D-7EC1CA4D2FE9}">
      <dgm:prSet/>
      <dgm:spPr/>
      <dgm:t>
        <a:bodyPr/>
        <a:lstStyle/>
        <a:p>
          <a:endParaRPr lang="en-US"/>
        </a:p>
      </dgm:t>
    </dgm:pt>
    <dgm:pt modelId="{EA125BFF-A473-45E8-9D13-EF97EBD22219}" type="sibTrans" cxnId="{1B36D4C7-7957-48E1-854D-7EC1CA4D2FE9}">
      <dgm:prSet/>
      <dgm:spPr/>
      <dgm:t>
        <a:bodyPr/>
        <a:lstStyle/>
        <a:p>
          <a:endParaRPr lang="en-US"/>
        </a:p>
      </dgm:t>
    </dgm:pt>
    <dgm:pt modelId="{8A2A1916-7B78-4849-8188-C6CE34347575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দ্বিতীয়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প্রতিরক্ষা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স্তর</a:t>
          </a:r>
          <a:endParaRPr lang="en-US" dirty="0"/>
        </a:p>
      </dgm:t>
    </dgm:pt>
    <dgm:pt modelId="{346E93D5-C5AD-4DA1-8D38-0FE7869813DD}" type="parTrans" cxnId="{B7930659-8292-4B8D-A069-4942C2C2F263}">
      <dgm:prSet/>
      <dgm:spPr/>
      <dgm:t>
        <a:bodyPr/>
        <a:lstStyle/>
        <a:p>
          <a:endParaRPr lang="en-US"/>
        </a:p>
      </dgm:t>
    </dgm:pt>
    <dgm:pt modelId="{6F29F69E-5A3D-4EAA-9C4D-5A3E5956B96D}" type="sibTrans" cxnId="{B7930659-8292-4B8D-A069-4942C2C2F263}">
      <dgm:prSet/>
      <dgm:spPr/>
      <dgm:t>
        <a:bodyPr/>
        <a:lstStyle/>
        <a:p>
          <a:endParaRPr lang="en-US"/>
        </a:p>
      </dgm:t>
    </dgm:pt>
    <dgm:pt modelId="{E641DFF8-31B0-4236-BAD1-A5AB51D2349D}">
      <dgm:prSet phldrT="[Text]" custT="1"/>
      <dgm:spPr/>
      <dgm:t>
        <a:bodyPr/>
        <a:lstStyle/>
        <a:p>
          <a:endParaRPr lang="en-US" sz="2400" dirty="0" smtClean="0">
            <a:latin typeface="NikoshBAN" pitchFamily="2" charset="0"/>
            <a:cs typeface="NikoshBAN" pitchFamily="2" charset="0"/>
          </a:endParaRPr>
        </a:p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নন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–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স্পেসিফিক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রাসায়নিক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কোষীয়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প্রতিবন্ধক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।   </a:t>
          </a:r>
          <a:endParaRPr lang="en-US" sz="2800" dirty="0"/>
        </a:p>
      </dgm:t>
    </dgm:pt>
    <dgm:pt modelId="{3881B905-8B5D-4FDA-A214-F3D24B4594AA}" type="parTrans" cxnId="{C1AB3AA4-F3E8-4AE4-B4D9-0A0E567AECE0}">
      <dgm:prSet/>
      <dgm:spPr/>
      <dgm:t>
        <a:bodyPr/>
        <a:lstStyle/>
        <a:p>
          <a:endParaRPr lang="en-US"/>
        </a:p>
      </dgm:t>
    </dgm:pt>
    <dgm:pt modelId="{0E743F5F-17EA-4A83-96E4-D6244B3E9717}" type="sibTrans" cxnId="{C1AB3AA4-F3E8-4AE4-B4D9-0A0E567AECE0}">
      <dgm:prSet/>
      <dgm:spPr/>
      <dgm:t>
        <a:bodyPr/>
        <a:lstStyle/>
        <a:p>
          <a:endParaRPr lang="en-US"/>
        </a:p>
      </dgm:t>
    </dgm:pt>
    <dgm:pt modelId="{976CDC48-AF68-4AAE-9027-88E0F69E8500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তৃতীয়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প্রতিরক্ষা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স্তর</a:t>
          </a:r>
          <a:endParaRPr lang="en-US" dirty="0"/>
        </a:p>
      </dgm:t>
    </dgm:pt>
    <dgm:pt modelId="{FD754E66-34F6-4AAE-9B61-1D7333995AB9}" type="parTrans" cxnId="{FA2C01B1-29B2-4E72-9914-D4146A20347E}">
      <dgm:prSet/>
      <dgm:spPr/>
      <dgm:t>
        <a:bodyPr/>
        <a:lstStyle/>
        <a:p>
          <a:endParaRPr lang="en-US"/>
        </a:p>
      </dgm:t>
    </dgm:pt>
    <dgm:pt modelId="{E207698D-4C82-4870-9761-FEFA45105708}" type="sibTrans" cxnId="{FA2C01B1-29B2-4E72-9914-D4146A20347E}">
      <dgm:prSet/>
      <dgm:spPr/>
      <dgm:t>
        <a:bodyPr/>
        <a:lstStyle/>
        <a:p>
          <a:endParaRPr lang="en-US"/>
        </a:p>
      </dgm:t>
    </dgm:pt>
    <dgm:pt modelId="{DFBA16B6-AB16-4AAC-8F2C-E20243080F4C}">
      <dgm:prSet phldrT="[Text]" custT="1"/>
      <dgm:spPr/>
      <dgm:t>
        <a:bodyPr/>
        <a:lstStyle/>
        <a:p>
          <a:endParaRPr lang="en-US" sz="2400" dirty="0" smtClean="0">
            <a:latin typeface="NikoshBAN" pitchFamily="2" charset="0"/>
            <a:cs typeface="NikoshBAN" pitchFamily="2" charset="0"/>
          </a:endParaRPr>
        </a:p>
        <a:p>
          <a:endParaRPr lang="en-US" sz="2400" dirty="0" smtClean="0">
            <a:latin typeface="NikoshBAN" pitchFamily="2" charset="0"/>
            <a:cs typeface="NikoshBAN" pitchFamily="2" charset="0"/>
          </a:endParaRPr>
        </a:p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ইমিউন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সাড়া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 </a:t>
          </a:r>
          <a:endParaRPr lang="en-US" sz="2800" dirty="0"/>
        </a:p>
      </dgm:t>
    </dgm:pt>
    <dgm:pt modelId="{0A566C71-2155-4E3D-8640-B32A936FC05C}" type="parTrans" cxnId="{7FCE47B6-E51C-45D6-961F-1DF0CF6E563E}">
      <dgm:prSet/>
      <dgm:spPr/>
      <dgm:t>
        <a:bodyPr/>
        <a:lstStyle/>
        <a:p>
          <a:endParaRPr lang="en-US"/>
        </a:p>
      </dgm:t>
    </dgm:pt>
    <dgm:pt modelId="{DD9BD370-27D3-4994-99EF-E29915C2C478}" type="sibTrans" cxnId="{7FCE47B6-E51C-45D6-961F-1DF0CF6E563E}">
      <dgm:prSet/>
      <dgm:spPr/>
      <dgm:t>
        <a:bodyPr/>
        <a:lstStyle/>
        <a:p>
          <a:endParaRPr lang="en-US"/>
        </a:p>
      </dgm:t>
    </dgm:pt>
    <dgm:pt modelId="{4DB457B7-E3BA-491A-81D0-D7A6936CF076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প্রথম</a:t>
          </a:r>
          <a:r>
            <a: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প্রতিরক্ষা</a:t>
          </a:r>
          <a:r>
            <a: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স্তর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907414C9-E650-4574-AD14-F26EF11F1870}" type="sibTrans" cxnId="{E3E6D0B4-6E2F-4BBE-B1DB-37A84EA845FC}">
      <dgm:prSet/>
      <dgm:spPr/>
      <dgm:t>
        <a:bodyPr/>
        <a:lstStyle/>
        <a:p>
          <a:endParaRPr lang="en-US"/>
        </a:p>
      </dgm:t>
    </dgm:pt>
    <dgm:pt modelId="{25B81019-8AF8-4D85-B6E7-92FF134A78D6}" type="parTrans" cxnId="{E3E6D0B4-6E2F-4BBE-B1DB-37A84EA845FC}">
      <dgm:prSet/>
      <dgm:spPr/>
      <dgm:t>
        <a:bodyPr/>
        <a:lstStyle/>
        <a:p>
          <a:endParaRPr lang="en-US"/>
        </a:p>
      </dgm:t>
    </dgm:pt>
    <dgm:pt modelId="{AB63B42A-0E00-46CE-ABBF-44374BE5F801}" type="pres">
      <dgm:prSet presAssocID="{4280FB7B-CBE7-4AA2-B7FF-62E105EAE1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8E13AF-1350-423C-A7E0-33D49D0D9DBC}" type="pres">
      <dgm:prSet presAssocID="{4DB457B7-E3BA-491A-81D0-D7A6936CF076}" presName="compositeNode" presStyleCnt="0">
        <dgm:presLayoutVars>
          <dgm:bulletEnabled val="1"/>
        </dgm:presLayoutVars>
      </dgm:prSet>
      <dgm:spPr/>
    </dgm:pt>
    <dgm:pt modelId="{97D919D0-BF20-4147-A92B-68C609A0A5E0}" type="pres">
      <dgm:prSet presAssocID="{4DB457B7-E3BA-491A-81D0-D7A6936CF076}" presName="bgRect" presStyleLbl="node1" presStyleIdx="0" presStyleCnt="3"/>
      <dgm:spPr/>
      <dgm:t>
        <a:bodyPr/>
        <a:lstStyle/>
        <a:p>
          <a:endParaRPr lang="en-US"/>
        </a:p>
      </dgm:t>
    </dgm:pt>
    <dgm:pt modelId="{C849F2D0-C1B2-42A3-85FC-2499458BD33C}" type="pres">
      <dgm:prSet presAssocID="{4DB457B7-E3BA-491A-81D0-D7A6936CF076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9F483-5D9A-49EA-A93E-92620288ED98}" type="pres">
      <dgm:prSet presAssocID="{4DB457B7-E3BA-491A-81D0-D7A6936CF076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DB97B-0E28-4ECD-B2F8-0259112A8FCE}" type="pres">
      <dgm:prSet presAssocID="{907414C9-E650-4574-AD14-F26EF11F1870}" presName="hSp" presStyleCnt="0"/>
      <dgm:spPr/>
    </dgm:pt>
    <dgm:pt modelId="{674E444E-6A6D-4FD8-B5F0-1A6CD656AEFF}" type="pres">
      <dgm:prSet presAssocID="{907414C9-E650-4574-AD14-F26EF11F1870}" presName="vProcSp" presStyleCnt="0"/>
      <dgm:spPr/>
    </dgm:pt>
    <dgm:pt modelId="{FC941CC6-0759-477B-AD26-148DEE664F53}" type="pres">
      <dgm:prSet presAssocID="{907414C9-E650-4574-AD14-F26EF11F1870}" presName="vSp1" presStyleCnt="0"/>
      <dgm:spPr/>
    </dgm:pt>
    <dgm:pt modelId="{AA92CD71-D9B0-461B-BC71-4B823F5C719B}" type="pres">
      <dgm:prSet presAssocID="{907414C9-E650-4574-AD14-F26EF11F1870}" presName="simulatedConn" presStyleLbl="solidFgAcc1" presStyleIdx="0" presStyleCnt="2"/>
      <dgm:spPr/>
    </dgm:pt>
    <dgm:pt modelId="{1AF8E7D9-FBE0-4459-9745-F9CD042094A1}" type="pres">
      <dgm:prSet presAssocID="{907414C9-E650-4574-AD14-F26EF11F1870}" presName="vSp2" presStyleCnt="0"/>
      <dgm:spPr/>
    </dgm:pt>
    <dgm:pt modelId="{261D1EBD-0251-4D8C-9EBC-0D51E08E7190}" type="pres">
      <dgm:prSet presAssocID="{907414C9-E650-4574-AD14-F26EF11F1870}" presName="sibTrans" presStyleCnt="0"/>
      <dgm:spPr/>
    </dgm:pt>
    <dgm:pt modelId="{5C6F0CD0-BB34-4E97-B0F6-2B1A7B44F20C}" type="pres">
      <dgm:prSet presAssocID="{8A2A1916-7B78-4849-8188-C6CE34347575}" presName="compositeNode" presStyleCnt="0">
        <dgm:presLayoutVars>
          <dgm:bulletEnabled val="1"/>
        </dgm:presLayoutVars>
      </dgm:prSet>
      <dgm:spPr/>
    </dgm:pt>
    <dgm:pt modelId="{C4CC93BB-3532-4646-8535-55B65A595362}" type="pres">
      <dgm:prSet presAssocID="{8A2A1916-7B78-4849-8188-C6CE34347575}" presName="bgRect" presStyleLbl="node1" presStyleIdx="1" presStyleCnt="3"/>
      <dgm:spPr/>
      <dgm:t>
        <a:bodyPr/>
        <a:lstStyle/>
        <a:p>
          <a:endParaRPr lang="en-US"/>
        </a:p>
      </dgm:t>
    </dgm:pt>
    <dgm:pt modelId="{2574184B-094D-42A4-8BA4-70DB4E321133}" type="pres">
      <dgm:prSet presAssocID="{8A2A1916-7B78-4849-8188-C6CE34347575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6C682-67BC-4F7B-80AC-5CD25CBA2030}" type="pres">
      <dgm:prSet presAssocID="{8A2A1916-7B78-4849-8188-C6CE3434757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09FCF-6DE9-429D-A481-FD1E9194562F}" type="pres">
      <dgm:prSet presAssocID="{6F29F69E-5A3D-4EAA-9C4D-5A3E5956B96D}" presName="hSp" presStyleCnt="0"/>
      <dgm:spPr/>
    </dgm:pt>
    <dgm:pt modelId="{A42C6045-652F-494C-8701-50E5D19A5B04}" type="pres">
      <dgm:prSet presAssocID="{6F29F69E-5A3D-4EAA-9C4D-5A3E5956B96D}" presName="vProcSp" presStyleCnt="0"/>
      <dgm:spPr/>
    </dgm:pt>
    <dgm:pt modelId="{EEC1C19C-823C-4F82-8355-E5B07365E583}" type="pres">
      <dgm:prSet presAssocID="{6F29F69E-5A3D-4EAA-9C4D-5A3E5956B96D}" presName="vSp1" presStyleCnt="0"/>
      <dgm:spPr/>
    </dgm:pt>
    <dgm:pt modelId="{5DDD3F08-01F9-46BE-8F47-8B9EDB5E4557}" type="pres">
      <dgm:prSet presAssocID="{6F29F69E-5A3D-4EAA-9C4D-5A3E5956B96D}" presName="simulatedConn" presStyleLbl="solidFgAcc1" presStyleIdx="1" presStyleCnt="2"/>
      <dgm:spPr/>
    </dgm:pt>
    <dgm:pt modelId="{1A9DCE4A-F733-4046-BDD8-E6719BE094C6}" type="pres">
      <dgm:prSet presAssocID="{6F29F69E-5A3D-4EAA-9C4D-5A3E5956B96D}" presName="vSp2" presStyleCnt="0"/>
      <dgm:spPr/>
    </dgm:pt>
    <dgm:pt modelId="{89E52089-E0F1-43DE-B206-28138B7A14BC}" type="pres">
      <dgm:prSet presAssocID="{6F29F69E-5A3D-4EAA-9C4D-5A3E5956B96D}" presName="sibTrans" presStyleCnt="0"/>
      <dgm:spPr/>
    </dgm:pt>
    <dgm:pt modelId="{0A345C13-B803-4DC7-B06F-6F064EAF382B}" type="pres">
      <dgm:prSet presAssocID="{976CDC48-AF68-4AAE-9027-88E0F69E8500}" presName="compositeNode" presStyleCnt="0">
        <dgm:presLayoutVars>
          <dgm:bulletEnabled val="1"/>
        </dgm:presLayoutVars>
      </dgm:prSet>
      <dgm:spPr/>
    </dgm:pt>
    <dgm:pt modelId="{A6A9489A-F735-48C5-885A-4DC769897144}" type="pres">
      <dgm:prSet presAssocID="{976CDC48-AF68-4AAE-9027-88E0F69E8500}" presName="bgRect" presStyleLbl="node1" presStyleIdx="2" presStyleCnt="3"/>
      <dgm:spPr/>
      <dgm:t>
        <a:bodyPr/>
        <a:lstStyle/>
        <a:p>
          <a:endParaRPr lang="en-US"/>
        </a:p>
      </dgm:t>
    </dgm:pt>
    <dgm:pt modelId="{8E8ACC94-E174-409A-A7EA-61D0874191F3}" type="pres">
      <dgm:prSet presAssocID="{976CDC48-AF68-4AAE-9027-88E0F69E8500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94632-E407-43AD-90E4-9152F3AA16D4}" type="pres">
      <dgm:prSet presAssocID="{976CDC48-AF68-4AAE-9027-88E0F69E8500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00A91E-1DD3-4947-9ADF-1B02E738FD89}" type="presOf" srcId="{4280FB7B-CBE7-4AA2-B7FF-62E105EAE192}" destId="{AB63B42A-0E00-46CE-ABBF-44374BE5F801}" srcOrd="0" destOrd="0" presId="urn:microsoft.com/office/officeart/2005/8/layout/hProcess7"/>
    <dgm:cxn modelId="{ADDB2747-B063-48EC-A09E-7044923C2395}" type="presOf" srcId="{DFBA16B6-AB16-4AAC-8F2C-E20243080F4C}" destId="{8B794632-E407-43AD-90E4-9152F3AA16D4}" srcOrd="0" destOrd="0" presId="urn:microsoft.com/office/officeart/2005/8/layout/hProcess7"/>
    <dgm:cxn modelId="{C0FD75CB-5E2C-4C2A-A613-C40FFA6A3C4D}" type="presOf" srcId="{976CDC48-AF68-4AAE-9027-88E0F69E8500}" destId="{8E8ACC94-E174-409A-A7EA-61D0874191F3}" srcOrd="1" destOrd="0" presId="urn:microsoft.com/office/officeart/2005/8/layout/hProcess7"/>
    <dgm:cxn modelId="{C1AB3AA4-F3E8-4AE4-B4D9-0A0E567AECE0}" srcId="{8A2A1916-7B78-4849-8188-C6CE34347575}" destId="{E641DFF8-31B0-4236-BAD1-A5AB51D2349D}" srcOrd="0" destOrd="0" parTransId="{3881B905-8B5D-4FDA-A214-F3D24B4594AA}" sibTransId="{0E743F5F-17EA-4A83-96E4-D6244B3E9717}"/>
    <dgm:cxn modelId="{64167DC9-F2D6-4AEB-8FAC-2B75BB36823C}" type="presOf" srcId="{F13F5210-61DD-4CFC-B289-A813E34FAEF1}" destId="{E419F483-5D9A-49EA-A93E-92620288ED98}" srcOrd="0" destOrd="0" presId="urn:microsoft.com/office/officeart/2005/8/layout/hProcess7"/>
    <dgm:cxn modelId="{15168DFB-2C9F-4075-8DB6-BBE653535564}" type="presOf" srcId="{4DB457B7-E3BA-491A-81D0-D7A6936CF076}" destId="{C849F2D0-C1B2-42A3-85FC-2499458BD33C}" srcOrd="1" destOrd="0" presId="urn:microsoft.com/office/officeart/2005/8/layout/hProcess7"/>
    <dgm:cxn modelId="{B7930659-8292-4B8D-A069-4942C2C2F263}" srcId="{4280FB7B-CBE7-4AA2-B7FF-62E105EAE192}" destId="{8A2A1916-7B78-4849-8188-C6CE34347575}" srcOrd="1" destOrd="0" parTransId="{346E93D5-C5AD-4DA1-8D38-0FE7869813DD}" sibTransId="{6F29F69E-5A3D-4EAA-9C4D-5A3E5956B96D}"/>
    <dgm:cxn modelId="{7FCE47B6-E51C-45D6-961F-1DF0CF6E563E}" srcId="{976CDC48-AF68-4AAE-9027-88E0F69E8500}" destId="{DFBA16B6-AB16-4AAC-8F2C-E20243080F4C}" srcOrd="0" destOrd="0" parTransId="{0A566C71-2155-4E3D-8640-B32A936FC05C}" sibTransId="{DD9BD370-27D3-4994-99EF-E29915C2C478}"/>
    <dgm:cxn modelId="{8B16986A-6F7C-4949-9734-8139A58C2543}" type="presOf" srcId="{E641DFF8-31B0-4236-BAD1-A5AB51D2349D}" destId="{15C6C682-67BC-4F7B-80AC-5CD25CBA2030}" srcOrd="0" destOrd="0" presId="urn:microsoft.com/office/officeart/2005/8/layout/hProcess7"/>
    <dgm:cxn modelId="{FA2C01B1-29B2-4E72-9914-D4146A20347E}" srcId="{4280FB7B-CBE7-4AA2-B7FF-62E105EAE192}" destId="{976CDC48-AF68-4AAE-9027-88E0F69E8500}" srcOrd="2" destOrd="0" parTransId="{FD754E66-34F6-4AAE-9B61-1D7333995AB9}" sibTransId="{E207698D-4C82-4870-9761-FEFA45105708}"/>
    <dgm:cxn modelId="{6CD8B559-E42C-4AE1-95BF-2457BD64A2A8}" type="presOf" srcId="{8A2A1916-7B78-4849-8188-C6CE34347575}" destId="{2574184B-094D-42A4-8BA4-70DB4E321133}" srcOrd="1" destOrd="0" presId="urn:microsoft.com/office/officeart/2005/8/layout/hProcess7"/>
    <dgm:cxn modelId="{E3E6D0B4-6E2F-4BBE-B1DB-37A84EA845FC}" srcId="{4280FB7B-CBE7-4AA2-B7FF-62E105EAE192}" destId="{4DB457B7-E3BA-491A-81D0-D7A6936CF076}" srcOrd="0" destOrd="0" parTransId="{25B81019-8AF8-4D85-B6E7-92FF134A78D6}" sibTransId="{907414C9-E650-4574-AD14-F26EF11F1870}"/>
    <dgm:cxn modelId="{DB256E88-7443-4044-8CE0-F7CE18C99133}" type="presOf" srcId="{4DB457B7-E3BA-491A-81D0-D7A6936CF076}" destId="{97D919D0-BF20-4147-A92B-68C609A0A5E0}" srcOrd="0" destOrd="0" presId="urn:microsoft.com/office/officeart/2005/8/layout/hProcess7"/>
    <dgm:cxn modelId="{1B36D4C7-7957-48E1-854D-7EC1CA4D2FE9}" srcId="{4DB457B7-E3BA-491A-81D0-D7A6936CF076}" destId="{F13F5210-61DD-4CFC-B289-A813E34FAEF1}" srcOrd="0" destOrd="0" parTransId="{3EB8FEAF-0310-48B2-9E28-A7DAA0915B6E}" sibTransId="{EA125BFF-A473-45E8-9D13-EF97EBD22219}"/>
    <dgm:cxn modelId="{F4BA0B3E-4FB1-4171-99F0-E33491DCF83A}" type="presOf" srcId="{8A2A1916-7B78-4849-8188-C6CE34347575}" destId="{C4CC93BB-3532-4646-8535-55B65A595362}" srcOrd="0" destOrd="0" presId="urn:microsoft.com/office/officeart/2005/8/layout/hProcess7"/>
    <dgm:cxn modelId="{0E8CBC62-C3C2-496F-B935-507565232419}" type="presOf" srcId="{976CDC48-AF68-4AAE-9027-88E0F69E8500}" destId="{A6A9489A-F735-48C5-885A-4DC769897144}" srcOrd="0" destOrd="0" presId="urn:microsoft.com/office/officeart/2005/8/layout/hProcess7"/>
    <dgm:cxn modelId="{62F78AC8-8788-4D65-A17F-D461A111D20F}" type="presParOf" srcId="{AB63B42A-0E00-46CE-ABBF-44374BE5F801}" destId="{DB8E13AF-1350-423C-A7E0-33D49D0D9DBC}" srcOrd="0" destOrd="0" presId="urn:microsoft.com/office/officeart/2005/8/layout/hProcess7"/>
    <dgm:cxn modelId="{FD45FF1A-FC3B-49F1-AEB6-E6118D1542C2}" type="presParOf" srcId="{DB8E13AF-1350-423C-A7E0-33D49D0D9DBC}" destId="{97D919D0-BF20-4147-A92B-68C609A0A5E0}" srcOrd="0" destOrd="0" presId="urn:microsoft.com/office/officeart/2005/8/layout/hProcess7"/>
    <dgm:cxn modelId="{9331379A-22E9-4BDE-B144-99369ECB6579}" type="presParOf" srcId="{DB8E13AF-1350-423C-A7E0-33D49D0D9DBC}" destId="{C849F2D0-C1B2-42A3-85FC-2499458BD33C}" srcOrd="1" destOrd="0" presId="urn:microsoft.com/office/officeart/2005/8/layout/hProcess7"/>
    <dgm:cxn modelId="{B519261B-CF51-4CBE-A33F-657BD42DB448}" type="presParOf" srcId="{DB8E13AF-1350-423C-A7E0-33D49D0D9DBC}" destId="{E419F483-5D9A-49EA-A93E-92620288ED98}" srcOrd="2" destOrd="0" presId="urn:microsoft.com/office/officeart/2005/8/layout/hProcess7"/>
    <dgm:cxn modelId="{54BF0A2D-6A16-461A-B1A9-ACE1C5CC8F04}" type="presParOf" srcId="{AB63B42A-0E00-46CE-ABBF-44374BE5F801}" destId="{15EDB97B-0E28-4ECD-B2F8-0259112A8FCE}" srcOrd="1" destOrd="0" presId="urn:microsoft.com/office/officeart/2005/8/layout/hProcess7"/>
    <dgm:cxn modelId="{CE9FF6C6-1FDC-4955-B737-F00710421E4C}" type="presParOf" srcId="{AB63B42A-0E00-46CE-ABBF-44374BE5F801}" destId="{674E444E-6A6D-4FD8-B5F0-1A6CD656AEFF}" srcOrd="2" destOrd="0" presId="urn:microsoft.com/office/officeart/2005/8/layout/hProcess7"/>
    <dgm:cxn modelId="{A86820E3-2E66-4316-A285-90184825C471}" type="presParOf" srcId="{674E444E-6A6D-4FD8-B5F0-1A6CD656AEFF}" destId="{FC941CC6-0759-477B-AD26-148DEE664F53}" srcOrd="0" destOrd="0" presId="urn:microsoft.com/office/officeart/2005/8/layout/hProcess7"/>
    <dgm:cxn modelId="{B754DF74-9D7A-470F-9192-758954A33C85}" type="presParOf" srcId="{674E444E-6A6D-4FD8-B5F0-1A6CD656AEFF}" destId="{AA92CD71-D9B0-461B-BC71-4B823F5C719B}" srcOrd="1" destOrd="0" presId="urn:microsoft.com/office/officeart/2005/8/layout/hProcess7"/>
    <dgm:cxn modelId="{C0064084-2832-46BD-B5FE-94F51295FB40}" type="presParOf" srcId="{674E444E-6A6D-4FD8-B5F0-1A6CD656AEFF}" destId="{1AF8E7D9-FBE0-4459-9745-F9CD042094A1}" srcOrd="2" destOrd="0" presId="urn:microsoft.com/office/officeart/2005/8/layout/hProcess7"/>
    <dgm:cxn modelId="{5AEC3D54-95DF-4161-A853-7E47A7396B27}" type="presParOf" srcId="{AB63B42A-0E00-46CE-ABBF-44374BE5F801}" destId="{261D1EBD-0251-4D8C-9EBC-0D51E08E7190}" srcOrd="3" destOrd="0" presId="urn:microsoft.com/office/officeart/2005/8/layout/hProcess7"/>
    <dgm:cxn modelId="{FCDC7B42-F97C-477C-A9F0-CF3EEA7C624E}" type="presParOf" srcId="{AB63B42A-0E00-46CE-ABBF-44374BE5F801}" destId="{5C6F0CD0-BB34-4E97-B0F6-2B1A7B44F20C}" srcOrd="4" destOrd="0" presId="urn:microsoft.com/office/officeart/2005/8/layout/hProcess7"/>
    <dgm:cxn modelId="{25481E36-6444-4635-8D1A-B70EFE798395}" type="presParOf" srcId="{5C6F0CD0-BB34-4E97-B0F6-2B1A7B44F20C}" destId="{C4CC93BB-3532-4646-8535-55B65A595362}" srcOrd="0" destOrd="0" presId="urn:microsoft.com/office/officeart/2005/8/layout/hProcess7"/>
    <dgm:cxn modelId="{03B6B078-EFEA-469A-95F9-65E2BF4C1BE5}" type="presParOf" srcId="{5C6F0CD0-BB34-4E97-B0F6-2B1A7B44F20C}" destId="{2574184B-094D-42A4-8BA4-70DB4E321133}" srcOrd="1" destOrd="0" presId="urn:microsoft.com/office/officeart/2005/8/layout/hProcess7"/>
    <dgm:cxn modelId="{2261B056-0634-4844-AAC9-0754EFE7F94F}" type="presParOf" srcId="{5C6F0CD0-BB34-4E97-B0F6-2B1A7B44F20C}" destId="{15C6C682-67BC-4F7B-80AC-5CD25CBA2030}" srcOrd="2" destOrd="0" presId="urn:microsoft.com/office/officeart/2005/8/layout/hProcess7"/>
    <dgm:cxn modelId="{33D38280-E2D5-4A8B-9769-20820CEA6655}" type="presParOf" srcId="{AB63B42A-0E00-46CE-ABBF-44374BE5F801}" destId="{AFD09FCF-6DE9-429D-A481-FD1E9194562F}" srcOrd="5" destOrd="0" presId="urn:microsoft.com/office/officeart/2005/8/layout/hProcess7"/>
    <dgm:cxn modelId="{891AE833-31F6-4A7D-9AC9-7DB0838D76D7}" type="presParOf" srcId="{AB63B42A-0E00-46CE-ABBF-44374BE5F801}" destId="{A42C6045-652F-494C-8701-50E5D19A5B04}" srcOrd="6" destOrd="0" presId="urn:microsoft.com/office/officeart/2005/8/layout/hProcess7"/>
    <dgm:cxn modelId="{0A8BD365-8D70-42F3-B7C5-BFE3058452F4}" type="presParOf" srcId="{A42C6045-652F-494C-8701-50E5D19A5B04}" destId="{EEC1C19C-823C-4F82-8355-E5B07365E583}" srcOrd="0" destOrd="0" presId="urn:microsoft.com/office/officeart/2005/8/layout/hProcess7"/>
    <dgm:cxn modelId="{D9057F52-48FD-49C9-AD86-04B15A1F8D38}" type="presParOf" srcId="{A42C6045-652F-494C-8701-50E5D19A5B04}" destId="{5DDD3F08-01F9-46BE-8F47-8B9EDB5E4557}" srcOrd="1" destOrd="0" presId="urn:microsoft.com/office/officeart/2005/8/layout/hProcess7"/>
    <dgm:cxn modelId="{F6A9BF94-3BAE-41B4-9445-4AC9BB4C8132}" type="presParOf" srcId="{A42C6045-652F-494C-8701-50E5D19A5B04}" destId="{1A9DCE4A-F733-4046-BDD8-E6719BE094C6}" srcOrd="2" destOrd="0" presId="urn:microsoft.com/office/officeart/2005/8/layout/hProcess7"/>
    <dgm:cxn modelId="{766A4C93-6CE0-4907-A203-C7E17AE3A31D}" type="presParOf" srcId="{AB63B42A-0E00-46CE-ABBF-44374BE5F801}" destId="{89E52089-E0F1-43DE-B206-28138B7A14BC}" srcOrd="7" destOrd="0" presId="urn:microsoft.com/office/officeart/2005/8/layout/hProcess7"/>
    <dgm:cxn modelId="{94E2B750-88A9-4CDE-9C27-9A002D0AA6A3}" type="presParOf" srcId="{AB63B42A-0E00-46CE-ABBF-44374BE5F801}" destId="{0A345C13-B803-4DC7-B06F-6F064EAF382B}" srcOrd="8" destOrd="0" presId="urn:microsoft.com/office/officeart/2005/8/layout/hProcess7"/>
    <dgm:cxn modelId="{5C1D422D-D7BE-4EA6-9E83-FDB62D10A09B}" type="presParOf" srcId="{0A345C13-B803-4DC7-B06F-6F064EAF382B}" destId="{A6A9489A-F735-48C5-885A-4DC769897144}" srcOrd="0" destOrd="0" presId="urn:microsoft.com/office/officeart/2005/8/layout/hProcess7"/>
    <dgm:cxn modelId="{FFE9DC77-54CA-4C33-BDF9-84EEACFB385B}" type="presParOf" srcId="{0A345C13-B803-4DC7-B06F-6F064EAF382B}" destId="{8E8ACC94-E174-409A-A7EA-61D0874191F3}" srcOrd="1" destOrd="0" presId="urn:microsoft.com/office/officeart/2005/8/layout/hProcess7"/>
    <dgm:cxn modelId="{6523374F-65C7-4228-9D47-06C244C6BD1F}" type="presParOf" srcId="{0A345C13-B803-4DC7-B06F-6F064EAF382B}" destId="{8B794632-E407-43AD-90E4-9152F3AA16D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C8CF4-A06F-4B6F-BD7A-64FB0801F5C0}">
      <dsp:nvSpPr>
        <dsp:cNvPr id="0" name=""/>
        <dsp:cNvSpPr/>
      </dsp:nvSpPr>
      <dsp:spPr>
        <a:xfrm>
          <a:off x="4397137" y="2992000"/>
          <a:ext cx="2452017" cy="2452017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56227" y="3351090"/>
        <a:ext cx="1733837" cy="1733837"/>
      </dsp:txXfrm>
    </dsp:sp>
    <dsp:sp modelId="{3474428A-5FAC-4934-BEE7-E950B6862864}">
      <dsp:nvSpPr>
        <dsp:cNvPr id="0" name=""/>
        <dsp:cNvSpPr/>
      </dsp:nvSpPr>
      <dsp:spPr>
        <a:xfrm rot="10800000">
          <a:off x="1911479" y="3868596"/>
          <a:ext cx="2348946" cy="698824"/>
        </a:xfrm>
        <a:prstGeom prst="leftArrow">
          <a:avLst>
            <a:gd name="adj1" fmla="val 60000"/>
            <a:gd name="adj2" fmla="val 50000"/>
          </a:avLst>
        </a:prstGeom>
        <a:solidFill>
          <a:srgbClr val="9933FF"/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DEECD-C632-4C6B-AD51-31BEF7D8497E}">
      <dsp:nvSpPr>
        <dsp:cNvPr id="0" name=""/>
        <dsp:cNvSpPr/>
      </dsp:nvSpPr>
      <dsp:spPr>
        <a:xfrm>
          <a:off x="670075" y="3531444"/>
          <a:ext cx="2482807" cy="1373129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10293" y="3571662"/>
        <a:ext cx="2402371" cy="1292693"/>
      </dsp:txXfrm>
    </dsp:sp>
    <dsp:sp modelId="{B866E898-8DA5-489C-8E38-DC08DA2E3458}">
      <dsp:nvSpPr>
        <dsp:cNvPr id="0" name=""/>
        <dsp:cNvSpPr/>
      </dsp:nvSpPr>
      <dsp:spPr>
        <a:xfrm rot="12673782">
          <a:off x="2331234" y="2568566"/>
          <a:ext cx="2295632" cy="698824"/>
        </a:xfrm>
        <a:prstGeom prst="leftArrow">
          <a:avLst>
            <a:gd name="adj1" fmla="val 60000"/>
            <a:gd name="adj2" fmla="val 50000"/>
          </a:avLst>
        </a:prstGeom>
        <a:solidFill>
          <a:srgbClr val="9933FF"/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592C6-FCFF-4AAE-A530-DF1D95975127}">
      <dsp:nvSpPr>
        <dsp:cNvPr id="0" name=""/>
        <dsp:cNvSpPr/>
      </dsp:nvSpPr>
      <dsp:spPr>
        <a:xfrm>
          <a:off x="1140682" y="1636305"/>
          <a:ext cx="2713750" cy="1373129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180900" y="1676523"/>
        <a:ext cx="2633314" cy="1292693"/>
      </dsp:txXfrm>
    </dsp:sp>
    <dsp:sp modelId="{FC5A52DA-00FF-48E6-B6D0-54B0892AF0D1}">
      <dsp:nvSpPr>
        <dsp:cNvPr id="0" name=""/>
        <dsp:cNvSpPr/>
      </dsp:nvSpPr>
      <dsp:spPr>
        <a:xfrm rot="14794830">
          <a:off x="3347974" y="1474950"/>
          <a:ext cx="2476760" cy="698824"/>
        </a:xfrm>
        <a:prstGeom prst="leftArrow">
          <a:avLst>
            <a:gd name="adj1" fmla="val 60000"/>
            <a:gd name="adj2" fmla="val 50000"/>
          </a:avLst>
        </a:prstGeom>
        <a:solidFill>
          <a:srgbClr val="9933FF"/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832D5-073C-493E-976D-73759D889773}">
      <dsp:nvSpPr>
        <dsp:cNvPr id="0" name=""/>
        <dsp:cNvSpPr/>
      </dsp:nvSpPr>
      <dsp:spPr>
        <a:xfrm>
          <a:off x="2777883" y="1435"/>
          <a:ext cx="2632530" cy="1373129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818101" y="41653"/>
        <a:ext cx="2552094" cy="1292693"/>
      </dsp:txXfrm>
    </dsp:sp>
    <dsp:sp modelId="{2E82483A-C09C-4053-A980-4A73C7331D9C}">
      <dsp:nvSpPr>
        <dsp:cNvPr id="0" name=""/>
        <dsp:cNvSpPr/>
      </dsp:nvSpPr>
      <dsp:spPr>
        <a:xfrm rot="17422200">
          <a:off x="5316274" y="1463453"/>
          <a:ext cx="2399805" cy="698824"/>
        </a:xfrm>
        <a:prstGeom prst="leftArrow">
          <a:avLst>
            <a:gd name="adj1" fmla="val 60000"/>
            <a:gd name="adj2" fmla="val 50000"/>
          </a:avLst>
        </a:prstGeom>
        <a:solidFill>
          <a:srgbClr val="9933FF"/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F633D-22B1-4C88-A18A-E365C74CC6AA}">
      <dsp:nvSpPr>
        <dsp:cNvPr id="0" name=""/>
        <dsp:cNvSpPr/>
      </dsp:nvSpPr>
      <dsp:spPr>
        <a:xfrm>
          <a:off x="5597553" y="1435"/>
          <a:ext cx="2672574" cy="1373129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637771" y="41653"/>
        <a:ext cx="2592138" cy="1292693"/>
      </dsp:txXfrm>
    </dsp:sp>
    <dsp:sp modelId="{1B3FFA69-B6D2-4FEF-AE5A-52833B2E71F8}">
      <dsp:nvSpPr>
        <dsp:cNvPr id="0" name=""/>
        <dsp:cNvSpPr/>
      </dsp:nvSpPr>
      <dsp:spPr>
        <a:xfrm rot="19638450">
          <a:off x="6905723" y="2317559"/>
          <a:ext cx="2519495" cy="698824"/>
        </a:xfrm>
        <a:prstGeom prst="leftArrow">
          <a:avLst>
            <a:gd name="adj1" fmla="val 60000"/>
            <a:gd name="adj2" fmla="val 50000"/>
          </a:avLst>
        </a:prstGeom>
        <a:solidFill>
          <a:srgbClr val="9933FF"/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62FCD-4944-4DCE-9FD8-215E558C97F5}">
      <dsp:nvSpPr>
        <dsp:cNvPr id="0" name=""/>
        <dsp:cNvSpPr/>
      </dsp:nvSpPr>
      <dsp:spPr>
        <a:xfrm>
          <a:off x="8619823" y="763921"/>
          <a:ext cx="2630848" cy="1373129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8660041" y="804139"/>
        <a:ext cx="2550412" cy="1292693"/>
      </dsp:txXfrm>
    </dsp:sp>
    <dsp:sp modelId="{B24A6282-2F64-43CF-8C5F-EF835B5FA172}">
      <dsp:nvSpPr>
        <dsp:cNvPr id="0" name=""/>
        <dsp:cNvSpPr/>
      </dsp:nvSpPr>
      <dsp:spPr>
        <a:xfrm>
          <a:off x="6985865" y="3868596"/>
          <a:ext cx="2348946" cy="698824"/>
        </a:xfrm>
        <a:prstGeom prst="leftArrow">
          <a:avLst>
            <a:gd name="adj1" fmla="val 60000"/>
            <a:gd name="adj2" fmla="val 50000"/>
          </a:avLst>
        </a:prstGeom>
        <a:solidFill>
          <a:srgbClr val="9933FF"/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E5071-383B-4C8F-BBED-D6E42D59F865}">
      <dsp:nvSpPr>
        <dsp:cNvPr id="0" name=""/>
        <dsp:cNvSpPr/>
      </dsp:nvSpPr>
      <dsp:spPr>
        <a:xfrm>
          <a:off x="7971114" y="3531444"/>
          <a:ext cx="2727396" cy="1373129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8011332" y="3571662"/>
        <a:ext cx="2646960" cy="1292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919D0-BF20-4147-A92B-68C609A0A5E0}">
      <dsp:nvSpPr>
        <dsp:cNvPr id="0" name=""/>
        <dsp:cNvSpPr/>
      </dsp:nvSpPr>
      <dsp:spPr>
        <a:xfrm>
          <a:off x="615" y="0"/>
          <a:ext cx="2647156" cy="2026160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প্রথম</a:t>
          </a:r>
          <a:r>
            <a:rPr lang="en-US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প্রতিরক্ষা</a:t>
          </a:r>
          <a:r>
            <a:rPr lang="en-US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স্তর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 rot="16200000">
        <a:off x="-565394" y="566009"/>
        <a:ext cx="1661451" cy="529431"/>
      </dsp:txXfrm>
    </dsp:sp>
    <dsp:sp modelId="{E419F483-5D9A-49EA-A93E-92620288ED98}">
      <dsp:nvSpPr>
        <dsp:cNvPr id="0" name=""/>
        <dsp:cNvSpPr/>
      </dsp:nvSpPr>
      <dsp:spPr>
        <a:xfrm>
          <a:off x="530046" y="0"/>
          <a:ext cx="1972131" cy="20261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latin typeface="NikoshBAN" pitchFamily="2" charset="0"/>
            <a:cs typeface="NikoshBAN" pitchFamily="2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নন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–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স্পেসিফিক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রাসায়নিক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বাহ্যিক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তলীয়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প্রতিবন্ধক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। 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30046" y="0"/>
        <a:ext cx="1972131" cy="2026160"/>
      </dsp:txXfrm>
    </dsp:sp>
    <dsp:sp modelId="{C4CC93BB-3532-4646-8535-55B65A595362}">
      <dsp:nvSpPr>
        <dsp:cNvPr id="0" name=""/>
        <dsp:cNvSpPr/>
      </dsp:nvSpPr>
      <dsp:spPr>
        <a:xfrm>
          <a:off x="2740421" y="0"/>
          <a:ext cx="2647156" cy="2026160"/>
        </a:xfrm>
        <a:prstGeom prst="roundRect">
          <a:avLst>
            <a:gd name="adj" fmla="val 500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দ্বিতীয়</a:t>
          </a:r>
          <a:r>
            <a:rPr lang="en-US" sz="19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19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প্রতিরক্ষা</a:t>
          </a:r>
          <a:r>
            <a:rPr lang="en-US" sz="19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9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স্তর</a:t>
          </a:r>
          <a:endParaRPr lang="en-US" sz="1900" kern="1200" dirty="0"/>
        </a:p>
      </dsp:txBody>
      <dsp:txXfrm rot="16200000">
        <a:off x="2174411" y="566009"/>
        <a:ext cx="1661451" cy="529431"/>
      </dsp:txXfrm>
    </dsp:sp>
    <dsp:sp modelId="{AA92CD71-D9B0-461B-BC71-4B823F5C719B}">
      <dsp:nvSpPr>
        <dsp:cNvPr id="0" name=""/>
        <dsp:cNvSpPr/>
      </dsp:nvSpPr>
      <dsp:spPr>
        <a:xfrm rot="5400000">
          <a:off x="2604680" y="1539527"/>
          <a:ext cx="297953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6C682-67BC-4F7B-80AC-5CD25CBA2030}">
      <dsp:nvSpPr>
        <dsp:cNvPr id="0" name=""/>
        <dsp:cNvSpPr/>
      </dsp:nvSpPr>
      <dsp:spPr>
        <a:xfrm>
          <a:off x="3269853" y="0"/>
          <a:ext cx="1972131" cy="20261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latin typeface="NikoshBAN" pitchFamily="2" charset="0"/>
            <a:cs typeface="NikoshBAN" pitchFamily="2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নন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–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স্পেসিফিক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রাসায়নিক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কোষীয়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প্রতিবন্ধক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।   </a:t>
          </a:r>
          <a:endParaRPr lang="en-US" sz="2800" kern="1200" dirty="0"/>
        </a:p>
      </dsp:txBody>
      <dsp:txXfrm>
        <a:off x="3269853" y="0"/>
        <a:ext cx="1972131" cy="2026160"/>
      </dsp:txXfrm>
    </dsp:sp>
    <dsp:sp modelId="{A6A9489A-F735-48C5-885A-4DC769897144}">
      <dsp:nvSpPr>
        <dsp:cNvPr id="0" name=""/>
        <dsp:cNvSpPr/>
      </dsp:nvSpPr>
      <dsp:spPr>
        <a:xfrm>
          <a:off x="5480228" y="0"/>
          <a:ext cx="2647156" cy="2026160"/>
        </a:xfrm>
        <a:prstGeom prst="roundRect">
          <a:avLst>
            <a:gd name="adj" fmla="val 5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9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তৃতীয়</a:t>
          </a:r>
          <a:r>
            <a:rPr lang="en-US" sz="19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9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প্রতিরক্ষা</a:t>
          </a:r>
          <a:r>
            <a:rPr lang="en-US" sz="19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9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স্তর</a:t>
          </a:r>
          <a:endParaRPr lang="en-US" sz="1900" kern="1200" dirty="0"/>
        </a:p>
      </dsp:txBody>
      <dsp:txXfrm rot="16200000">
        <a:off x="4914218" y="566009"/>
        <a:ext cx="1661451" cy="529431"/>
      </dsp:txXfrm>
    </dsp:sp>
    <dsp:sp modelId="{5DDD3F08-01F9-46BE-8F47-8B9EDB5E4557}">
      <dsp:nvSpPr>
        <dsp:cNvPr id="0" name=""/>
        <dsp:cNvSpPr/>
      </dsp:nvSpPr>
      <dsp:spPr>
        <a:xfrm rot="5400000">
          <a:off x="5344487" y="1539527"/>
          <a:ext cx="297953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94632-E407-43AD-90E4-9152F3AA16D4}">
      <dsp:nvSpPr>
        <dsp:cNvPr id="0" name=""/>
        <dsp:cNvSpPr/>
      </dsp:nvSpPr>
      <dsp:spPr>
        <a:xfrm>
          <a:off x="6009659" y="0"/>
          <a:ext cx="1972131" cy="20261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latin typeface="NikoshBAN" pitchFamily="2" charset="0"/>
            <a:cs typeface="NikoshBAN" pitchFamily="2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latin typeface="NikoshBAN" pitchFamily="2" charset="0"/>
            <a:cs typeface="NikoshBAN" pitchFamily="2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ইমিউন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সাড়া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 </a:t>
          </a:r>
          <a:endParaRPr lang="en-US" sz="2800" kern="1200" dirty="0"/>
        </a:p>
      </dsp:txBody>
      <dsp:txXfrm>
        <a:off x="6009659" y="0"/>
        <a:ext cx="1972131" cy="202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7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1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3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8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7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5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6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77ECC-1E2F-43EC-B03F-2A83DFDDEF45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0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89" y="3404742"/>
            <a:ext cx="2772759" cy="16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70" y="3333939"/>
            <a:ext cx="3418547" cy="201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39" y="4187219"/>
            <a:ext cx="1809252" cy="1507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5" b="10386"/>
          <a:stretch>
            <a:fillRect/>
          </a:stretch>
        </p:blipFill>
        <p:spPr>
          <a:xfrm>
            <a:off x="1309294" y="3970963"/>
            <a:ext cx="9067801" cy="277619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38546" y="50864"/>
            <a:ext cx="11969806" cy="6752291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 Diagonal Corner Rectangle 3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3"/>
          <a:stretch/>
        </p:blipFill>
        <p:spPr>
          <a:xfrm>
            <a:off x="221447" y="232272"/>
            <a:ext cx="5781846" cy="6540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"/>
          <a:stretch/>
        </p:blipFill>
        <p:spPr>
          <a:xfrm>
            <a:off x="5900956" y="218417"/>
            <a:ext cx="6097080" cy="6540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85370" y="1655565"/>
            <a:ext cx="5715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13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3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33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3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-1.85185E-6 L -0.54913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98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3.33333E-6 L 0.52014 0.00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37 0.0456 L 0.27838 -0.48634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87" y="-2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 Diagonal Corner Rectangle 30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40"/>
          <a:stretch/>
        </p:blipFill>
        <p:spPr>
          <a:xfrm>
            <a:off x="8620299" y="196229"/>
            <a:ext cx="3263545" cy="19976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844" y="3463646"/>
            <a:ext cx="4526541" cy="2661606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492220" y="392555"/>
            <a:ext cx="8028338" cy="262772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69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লোম</a:t>
            </a:r>
            <a:r>
              <a:rPr lang="en-US" sz="6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–</a:t>
            </a:r>
          </a:p>
          <a:p>
            <a:pPr algn="l"/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নাকের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ভিতরকার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লোম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ধুলা-ময়লা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।  </a:t>
            </a:r>
            <a:endParaRPr lang="en-US" sz="5400" b="1" dirty="0"/>
          </a:p>
          <a:p>
            <a:pPr algn="l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  <p:sp>
        <p:nvSpPr>
          <p:cNvPr id="13" name="Oval 12"/>
          <p:cNvSpPr/>
          <p:nvPr/>
        </p:nvSpPr>
        <p:spPr>
          <a:xfrm rot="19138778">
            <a:off x="8742280" y="1153505"/>
            <a:ext cx="1295400" cy="6337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550451">
            <a:off x="10577669" y="1080438"/>
            <a:ext cx="1295400" cy="6940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366598" y="3020275"/>
            <a:ext cx="6989116" cy="3602198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3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1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গ)</a:t>
            </a:r>
            <a:r>
              <a:rPr lang="en-US" sz="1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সিলিয়া</a:t>
            </a:r>
            <a:r>
              <a:rPr lang="en-US" sz="1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 </a:t>
            </a:r>
            <a:endParaRPr lang="en-US" sz="14800" dirty="0"/>
          </a:p>
          <a:p>
            <a:pPr algn="l"/>
            <a:endParaRPr lang="en-US" sz="11100" b="1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শ্বাসনালি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মিউকাসময়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বহির্মুখী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আন্দোলনরত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সিলিয়া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বহিরাগত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অবাঞ্ছিত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অণুজীব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সিলিয়ার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আন্দোলনে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মিউকাসের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দলায়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হাঁচি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কাশি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থুথু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বহির্গত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কিম্বা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পাকস্থলীতে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100" b="1" dirty="0" err="1" smtClean="0">
                <a:latin typeface="NikoshBAN" pitchFamily="2" charset="0"/>
                <a:cs typeface="NikoshBAN" pitchFamily="2" charset="0"/>
              </a:rPr>
              <a:t>পৌঁছায়</a:t>
            </a:r>
            <a:r>
              <a:rPr lang="en-US" sz="11100" b="1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11100" b="1" dirty="0"/>
          </a:p>
        </p:txBody>
      </p:sp>
    </p:spTree>
    <p:extLst>
      <p:ext uri="{BB962C8B-B14F-4D97-AF65-F5344CB8AC3E}">
        <p14:creationId xmlns:p14="http://schemas.microsoft.com/office/powerpoint/2010/main" val="343361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 Diagonal Corner Rectangle 3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187410" y="822060"/>
            <a:ext cx="8028338" cy="2198231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3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অশ্রু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লালায়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লাইসোজাইম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ব্যাকটেরিয়া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নাশক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এনজাইম।লালা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মুখগহ্বর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গলাকে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সিক্ত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পিচ্ছিল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মুখগহ্বরে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থাকাকালীন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জীবিত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অশ্রু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বারবার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চোখকে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ভিজিয়ে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বহিরাগত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ও </a:t>
            </a:r>
          </a:p>
          <a:p>
            <a:pPr algn="l"/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অণুজীবের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সংক্রমণ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6" name="Rectangle 5"/>
          <p:cNvSpPr/>
          <p:nvPr/>
        </p:nvSpPr>
        <p:spPr>
          <a:xfrm>
            <a:off x="587171" y="140809"/>
            <a:ext cx="3070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অশ্রু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লালা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8340261" y="153002"/>
            <a:ext cx="2230581" cy="1657333"/>
          </a:xfrm>
          <a:prstGeom prst="wedgeEllipseCallo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84" y="1588655"/>
            <a:ext cx="2030194" cy="1993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" t="4373" b="5857"/>
          <a:stretch/>
        </p:blipFill>
        <p:spPr>
          <a:xfrm>
            <a:off x="8368125" y="3614859"/>
            <a:ext cx="3510768" cy="26947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5405" y="3103447"/>
            <a:ext cx="7819769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(ঙ)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সিরুমেন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 </a:t>
            </a:r>
            <a:endParaRPr lang="en-US" sz="4800" dirty="0"/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কর্ণকুহরের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প্রাচীর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ক্ষরিত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হলদে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বাদামী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মোমের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সিরুমেন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পর্দায়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ও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অণুজীব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সিরুমেন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দলায়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খইলে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  <a:p>
            <a:endParaRPr lang="en-US" dirty="0"/>
          </a:p>
        </p:txBody>
      </p:sp>
      <p:sp>
        <p:nvSpPr>
          <p:cNvPr id="14" name="Oval 13"/>
          <p:cNvSpPr/>
          <p:nvPr/>
        </p:nvSpPr>
        <p:spPr>
          <a:xfrm rot="2550451">
            <a:off x="10049007" y="4769957"/>
            <a:ext cx="582251" cy="5290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2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 Diagonal Corner Rectangle 30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2" descr="C:\Users\User\Desktop\CH24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718" y="203202"/>
            <a:ext cx="4686815" cy="28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58" y="3362184"/>
            <a:ext cx="4511487" cy="2765107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304801" y="295570"/>
            <a:ext cx="6857999" cy="2503003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(ঙ)</a:t>
            </a:r>
            <a:r>
              <a:rPr lang="en-US" sz="7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পৌষ্টিক</a:t>
            </a:r>
            <a:r>
              <a:rPr lang="en-US" sz="7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নালির</a:t>
            </a:r>
            <a:r>
              <a:rPr lang="en-US" sz="7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7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 </a:t>
            </a:r>
            <a:endParaRPr lang="en-US" sz="7000" dirty="0"/>
          </a:p>
          <a:p>
            <a:pPr algn="l"/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বাহিত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latin typeface="NikoshBAN" pitchFamily="2" charset="0"/>
                <a:cs typeface="NikoshBAN" pitchFamily="2" charset="0"/>
              </a:rPr>
              <a:t>অণুজীব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latin typeface="NikoshBAN" pitchFamily="2" charset="0"/>
                <a:cs typeface="NikoshBAN" pitchFamily="2" charset="0"/>
              </a:rPr>
              <a:t>পাকস্থলীতে</a:t>
            </a:r>
            <a:r>
              <a:rPr lang="en-US" sz="4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4600" b="1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4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পাকস্থলীর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HCl</a:t>
            </a:r>
            <a:r>
              <a:rPr lang="bn-BD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ও </a:t>
            </a:r>
          </a:p>
          <a:p>
            <a:pPr algn="l"/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প্রোটিওলাইটিক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এনজাইমের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ক্রিয়ায়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4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3907" y="2729399"/>
            <a:ext cx="7051930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(চ)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জননতন্ত্রের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–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জননতন্ত্রের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ক্ষরণ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প্রচন্ড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এসিডিক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আঠালো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অণুপ্রবেশিত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ফ্যাগোসাইট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ভক্ষিত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মূত্র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ত্যাগের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নিষ্ক্রান্ত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যোনির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ল্যাকটিক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ক্ষরণ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অণুজীবের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বংশবৃদ্ধির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কমিয়ে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3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84" y="1323105"/>
            <a:ext cx="2666090" cy="266609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 Diagonal Corner Rectangle 30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: Rounded Corners 72">
            <a:extLst>
              <a:ext uri="{FF2B5EF4-FFF2-40B4-BE49-F238E27FC236}">
                <a16:creationId xmlns="" xmlns:a16="http://schemas.microsoft.com/office/drawing/2014/main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4114814" y="205983"/>
            <a:ext cx="3588326" cy="1082490"/>
          </a:xfrm>
          <a:prstGeom prst="roundRect">
            <a:avLst>
              <a:gd name="adj" fmla="val 48322"/>
            </a:avLst>
          </a:prstGeom>
          <a:solidFill>
            <a:srgbClr val="FFFF00"/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</a:p>
          <a:p>
            <a:pPr marL="0" indent="0">
              <a:buNone/>
            </a:pP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543715" y="3894829"/>
            <a:ext cx="11125201" cy="1910293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ক-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ইমিউন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সিষ্টেমের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  </a:t>
            </a:r>
          </a:p>
          <a:p>
            <a:pPr algn="l"/>
            <a:r>
              <a:rPr lang="en-US" sz="48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খ-</a:t>
            </a:r>
            <a:r>
              <a:rPr lang="en-US" sz="48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ইমিউন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সিষ্টেমের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লিম্ফয়েড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অঙ্গের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7876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 Diagonal Corner Rectangle 16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: Rounded Corners 72">
            <a:extLst>
              <a:ext uri="{FF2B5EF4-FFF2-40B4-BE49-F238E27FC236}">
                <a16:creationId xmlns="" xmlns:a16="http://schemas.microsoft.com/office/drawing/2014/main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4497812" y="235527"/>
            <a:ext cx="3219173" cy="1122217"/>
          </a:xfrm>
          <a:prstGeom prst="roundRect">
            <a:avLst>
              <a:gd name="adj" fmla="val 48322"/>
            </a:avLst>
          </a:prstGeom>
          <a:solidFill>
            <a:schemeClr val="bg1">
              <a:lumMod val="6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72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304801" y="2844890"/>
            <a:ext cx="11526982" cy="237827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১।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ইমিউনিটি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কী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?</a:t>
            </a:r>
          </a:p>
          <a:p>
            <a:pPr algn="l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২।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সিরুমেন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বলিতে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কী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বুঝ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?</a:t>
            </a:r>
          </a:p>
          <a:p>
            <a:pPr algn="l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৩।প্রথম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স্তরের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প্রতিরক্ষা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ব্যবস্থায়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সিলিয়ার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ভূমিকা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ব্যাখ্যা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কর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    </a:t>
            </a:r>
          </a:p>
          <a:p>
            <a:pPr algn="just"/>
            <a:endParaRPr lang="en-US" sz="8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08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: Rounded Corners 72">
            <a:extLst>
              <a:ext uri="{FF2B5EF4-FFF2-40B4-BE49-F238E27FC236}">
                <a16:creationId xmlns="" xmlns:a16="http://schemas.microsoft.com/office/drawing/2014/main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4428537" y="249382"/>
            <a:ext cx="3648661" cy="1122217"/>
          </a:xfrm>
          <a:prstGeom prst="roundRect">
            <a:avLst>
              <a:gd name="adj" fmla="val 48322"/>
            </a:avLst>
          </a:prstGeom>
          <a:solidFill>
            <a:srgbClr val="FFFF00"/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sz="72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997546" y="3047959"/>
            <a:ext cx="10266215" cy="1967358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মানুষের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বেঁচে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থাকার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ক্ষেত্রে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প্রথম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স্তরের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প্রতিরক্ষা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ব্যবস্থার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ভূমিকা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বিশ্লেষণ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কর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86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6726"/>
            <a:ext cx="12192000" cy="28293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88718" y="716854"/>
            <a:ext cx="7433445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5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25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25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5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25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46" y="4172186"/>
            <a:ext cx="1074651" cy="13024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634" flipH="1">
            <a:off x="6214904" y="3766658"/>
            <a:ext cx="1074651" cy="13024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13356" flipV="1">
            <a:off x="8942447" y="4607438"/>
            <a:ext cx="1074651" cy="130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65" y="520511"/>
            <a:ext cx="2248179" cy="2630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072910" y="413773"/>
            <a:ext cx="251152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spc="-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spc="-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 rot="20710929" flipH="1">
            <a:off x="5056384" y="1489101"/>
            <a:ext cx="1388913" cy="3250617"/>
            <a:chOff x="10621841" y="2571566"/>
            <a:chExt cx="1570159" cy="428643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391416" y="4057416"/>
              <a:ext cx="4286434" cy="131473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4190" flipH="1">
              <a:off x="10647131" y="2954904"/>
              <a:ext cx="1200750" cy="125132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6482980" y="2305792"/>
            <a:ext cx="55145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একাদশ-দ্বাদশ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bn-IN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ইমিউনিটি</a:t>
            </a:r>
            <a:r>
              <a:rPr lang="en-US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bn-IN" sz="4000" b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৪৫</a:t>
            </a:r>
            <a:r>
              <a:rPr lang="bn-BD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spc="-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8817" y="3319989"/>
            <a:ext cx="64250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সঞ্জয়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ভৌমিক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i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6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প্রাণিবিদ্যা</a:t>
            </a:r>
            <a:r>
              <a:rPr lang="en-US" sz="36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গৃদকালিন্দিয়া</a:t>
            </a:r>
            <a:r>
              <a:rPr lang="en-US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হাজেরা</a:t>
            </a:r>
            <a:r>
              <a:rPr lang="en-US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হাসমত</a:t>
            </a:r>
            <a:r>
              <a:rPr lang="en-US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44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bn-IN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44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 smtClean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-15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 Diagonal Corner Rectangle 18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564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 Diagonal Corner Rectangle 30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51224641"/>
              </p:ext>
            </p:extLst>
          </p:nvPr>
        </p:nvGraphicFramePr>
        <p:xfrm>
          <a:off x="490905" y="1038058"/>
          <a:ext cx="11368586" cy="5445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828375" y="3976380"/>
            <a:ext cx="2452110" cy="2452110"/>
            <a:chOff x="4308376" y="2992529"/>
            <a:chExt cx="2452110" cy="2452110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</p:grpSpPr>
        <p:sp>
          <p:nvSpPr>
            <p:cNvPr id="9" name="Oval 8"/>
            <p:cNvSpPr/>
            <p:nvPr/>
          </p:nvSpPr>
          <p:spPr>
            <a:xfrm>
              <a:off x="4308376" y="2992529"/>
              <a:ext cx="2452110" cy="2452110"/>
            </a:xfrm>
            <a:prstGeom prst="ellipse">
              <a:avLst/>
            </a:prstGeom>
            <a:grpFill/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4667479" y="3351632"/>
              <a:ext cx="1733904" cy="17339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86815" y="3837709"/>
            <a:ext cx="2618496" cy="2618496"/>
            <a:chOff x="4308376" y="2992529"/>
            <a:chExt cx="2452110" cy="2452110"/>
          </a:xfrm>
          <a:scene3d>
            <a:camera prst="orthographicFront"/>
            <a:lightRig rig="threePt" dir="t"/>
          </a:scene3d>
        </p:grpSpPr>
        <p:sp>
          <p:nvSpPr>
            <p:cNvPr id="12" name="Oval 11"/>
            <p:cNvSpPr/>
            <p:nvPr/>
          </p:nvSpPr>
          <p:spPr>
            <a:xfrm>
              <a:off x="4308376" y="2992529"/>
              <a:ext cx="2452110" cy="2452110"/>
            </a:xfrm>
            <a:prstGeom prst="ellipse">
              <a:avLst/>
            </a:prstGeom>
            <a:blipFill dpi="0" rotWithShape="0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4667479" y="3351632"/>
              <a:ext cx="1733904" cy="17339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6" t="33536" r="40340" b="30706"/>
          <a:stretch/>
        </p:blipFill>
        <p:spPr bwMode="auto">
          <a:xfrm>
            <a:off x="4849091" y="3927809"/>
            <a:ext cx="2556219" cy="255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9787" y="152385"/>
            <a:ext cx="7430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ভাবি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9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8C8CF4-A06F-4B6F-BD7A-64FB0801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9E8C8CF4-A06F-4B6F-BD7A-64FB0801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9E8C8CF4-A06F-4B6F-BD7A-64FB0801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9E8C8CF4-A06F-4B6F-BD7A-64FB0801F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74428A-5FAC-4934-BEE7-E950B6862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3474428A-5FAC-4934-BEE7-E950B6862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3474428A-5FAC-4934-BEE7-E950B6862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3474428A-5FAC-4934-BEE7-E950B68628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6DEECD-C632-4C6B-AD51-31BEF7D84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2A6DEECD-C632-4C6B-AD51-31BEF7D84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2A6DEECD-C632-4C6B-AD51-31BEF7D84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2A6DEECD-C632-4C6B-AD51-31BEF7D849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66E898-8DA5-489C-8E38-DC08DA2E3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B866E898-8DA5-489C-8E38-DC08DA2E3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B866E898-8DA5-489C-8E38-DC08DA2E3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B866E898-8DA5-489C-8E38-DC08DA2E3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7592C6-FCFF-4AAE-A530-DF1D95975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497592C6-FCFF-4AAE-A530-DF1D95975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497592C6-FCFF-4AAE-A530-DF1D95975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497592C6-FCFF-4AAE-A530-DF1D959751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5A52DA-00FF-48E6-B6D0-54B0892AF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FC5A52DA-00FF-48E6-B6D0-54B0892AF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FC5A52DA-00FF-48E6-B6D0-54B0892AF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FC5A52DA-00FF-48E6-B6D0-54B0892AF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B832D5-073C-493E-976D-73759D889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6CB832D5-073C-493E-976D-73759D889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6CB832D5-073C-493E-976D-73759D889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6CB832D5-073C-493E-976D-73759D889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82483A-C09C-4053-A980-4A73C7331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2E82483A-C09C-4053-A980-4A73C7331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2E82483A-C09C-4053-A980-4A73C7331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2E82483A-C09C-4053-A980-4A73C7331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5F633D-22B1-4C88-A18A-E365C74CC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B75F633D-22B1-4C88-A18A-E365C74CC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B75F633D-22B1-4C88-A18A-E365C74CC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B75F633D-22B1-4C88-A18A-E365C74CC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3FFA69-B6D2-4FEF-AE5A-52833B2E7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1B3FFA69-B6D2-4FEF-AE5A-52833B2E7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1B3FFA69-B6D2-4FEF-AE5A-52833B2E7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1B3FFA69-B6D2-4FEF-AE5A-52833B2E7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B62FCD-4944-4DCE-9FD8-215E558C9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72B62FCD-4944-4DCE-9FD8-215E558C9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72B62FCD-4944-4DCE-9FD8-215E558C9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72B62FCD-4944-4DCE-9FD8-215E558C9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4A6282-2F64-43CF-8C5F-EF835B5FA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B24A6282-2F64-43CF-8C5F-EF835B5FA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B24A6282-2F64-43CF-8C5F-EF835B5FA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B24A6282-2F64-43CF-8C5F-EF835B5FA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EE5071-383B-4C8F-BBED-D6E42D59F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dgm id="{34EE5071-383B-4C8F-BBED-D6E42D59F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34EE5071-383B-4C8F-BBED-D6E42D59F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34EE5071-383B-4C8F-BBED-D6E42D59F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 Diagonal Corner Rectangle 30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480872" y="113104"/>
            <a:ext cx="72186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736" y="3546779"/>
            <a:ext cx="119571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ইমিউনিটি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               (১ম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602" y="1120781"/>
            <a:ext cx="3910366" cy="2619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655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 Diagonal Corner Rectangle 30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63565" y="131610"/>
            <a:ext cx="303961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8" descr="Related imag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1474" r="17251" b="21522"/>
          <a:stretch/>
        </p:blipFill>
        <p:spPr bwMode="auto">
          <a:xfrm>
            <a:off x="2604690" y="1671114"/>
            <a:ext cx="6502871" cy="511068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Rectangle 6"/>
          <p:cNvSpPr/>
          <p:nvPr/>
        </p:nvSpPr>
        <p:spPr>
          <a:xfrm>
            <a:off x="2715525" y="2376065"/>
            <a:ext cx="6019800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charset="0"/>
                <a:cs typeface="NikoshBAN" charset="0"/>
              </a:rPr>
              <a:t>প্রত্যাশা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charset="0"/>
                <a:cs typeface="NikoshBAN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charset="0"/>
                <a:cs typeface="NikoshBAN" charset="0"/>
              </a:rPr>
              <a:t>করছি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charset="0"/>
                <a:cs typeface="NikoshBAN" charset="0"/>
              </a:rPr>
              <a:t> ,</a:t>
            </a:r>
            <a:r>
              <a:rPr lang="hi-IN" sz="3200" b="1" dirty="0" smtClean="0">
                <a:solidFill>
                  <a:schemeClr val="bg1"/>
                </a:solidFill>
                <a:latin typeface="NikoshBAN" charset="0"/>
                <a:cs typeface="NikoshBAN" charset="0"/>
              </a:rPr>
              <a:t>এই </a:t>
            </a:r>
            <a:r>
              <a:rPr lang="hi-IN" sz="3200" b="1" dirty="0">
                <a:solidFill>
                  <a:schemeClr val="bg1"/>
                </a:solidFill>
                <a:latin typeface="NikoshBAN" charset="0"/>
                <a:cs typeface="NikoshBAN" charset="0"/>
              </a:rPr>
              <a:t>পাঠ শেষে শিক্ষার্থীরা </a:t>
            </a:r>
            <a:r>
              <a:rPr lang="en-US" sz="3200" b="1" dirty="0" smtClean="0">
                <a:solidFill>
                  <a:schemeClr val="bg1"/>
                </a:solidFill>
                <a:latin typeface="NikoshBAN" charset="0"/>
              </a:rPr>
              <a:t>.......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NikoshBAN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NikoshBAN" charset="0"/>
            </a:endParaRPr>
          </a:p>
          <a:p>
            <a:pPr marL="457212" indent="-457212">
              <a:buFont typeface="Wingdings" panose="05000000000000000000" pitchFamily="2" charset="2"/>
              <a:buChar char="@"/>
            </a:pP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/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ইমিউনসিষ্টেম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12" indent="-457212">
              <a:buFont typeface="Wingdings" panose="05000000000000000000" pitchFamily="2" charset="2"/>
              <a:buChar char="@"/>
            </a:pP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ইমিউনসিষ্টেমের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12" indent="-457212">
              <a:buFont typeface="Wingdings" panose="05000000000000000000" pitchFamily="2" charset="2"/>
              <a:buChar char="@"/>
            </a:pP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  </a:t>
            </a:r>
            <a:endParaRPr lang="en-US" sz="28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3333" l="6875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6384">
            <a:off x="2088837" y="1046346"/>
            <a:ext cx="1007024" cy="1007024"/>
          </a:xfrm>
          <a:prstGeom prst="rect">
            <a:avLst/>
          </a:prstGeom>
        </p:spPr>
      </p:pic>
      <p:pic>
        <p:nvPicPr>
          <p:cNvPr id="9" name="Picture 2" descr="C:\Users\Sanjoy\Pictures\corui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484" y="838200"/>
            <a:ext cx="1398586" cy="139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30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 Diagonal Corner Rectangle 30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0923" y="2235479"/>
            <a:ext cx="893620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ইমিউন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সিষ্টেম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– </a:t>
            </a: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তন্ত্র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দেহকে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রোগাক্রমণের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জীবাণুর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অনাক্রম্য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তন্ত্র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ইমিউন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সিষ্টেম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/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50" y="123944"/>
            <a:ext cx="2363746" cy="2853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6565" r="37159" b="16768"/>
          <a:stretch/>
        </p:blipFill>
        <p:spPr bwMode="auto">
          <a:xfrm>
            <a:off x="9047012" y="3074854"/>
            <a:ext cx="2494517" cy="352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7809" y="4281024"/>
            <a:ext cx="913015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অনাক্রম্য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তন্ত্রের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উপাদানসমূহঃ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কোষীয়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উপাদানঃ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১।লিম্ফোসাইট২।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কিলার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৩।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মনোনিউক্লিয়ার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ফ্যাগোসাইট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৪।গ্রানুলার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লিউকোসাইট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৫।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মাষ্টকোষ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৬।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ডেন্ড্রাইটিক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লিম্ফয়েড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অঙ্গসমূহঃ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১।থাইমাস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২।অস্থি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মজ্জা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৩।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লসিকা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৪।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লসিকা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নালি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৫।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লসিকা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প্লীহা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৭।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অ্যাডিনয়েড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৮।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টনসিল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৯।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অ্যাপেনডিক্স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১০।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পেয়ার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প্যাচ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    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894029" y="170875"/>
            <a:ext cx="8360808" cy="2031997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ইমিউনিটি</a:t>
            </a:r>
            <a:r>
              <a:rPr lang="en-US" sz="1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–</a:t>
            </a:r>
          </a:p>
          <a:p>
            <a:pPr algn="l"/>
            <a:r>
              <a:rPr lang="en-US" sz="11200" b="1" dirty="0" err="1" smtClean="0">
                <a:latin typeface="NikoshBAN" pitchFamily="2" charset="0"/>
                <a:cs typeface="NikoshBAN" pitchFamily="2" charset="0"/>
              </a:rPr>
              <a:t>ভাইরাস,ব্যাক্টেরিয়া</a:t>
            </a:r>
            <a:r>
              <a:rPr lang="en-US" sz="1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প্রতিবিষ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বিজাতীয়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প্রোটিন</a:t>
            </a:r>
            <a:endParaRPr lang="en-US" sz="11200" b="1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অনেকভাবে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শারীরবৃত্তীয়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 smtClean="0">
                <a:latin typeface="NikoshBAN" pitchFamily="2" charset="0"/>
                <a:cs typeface="NikoshBAN" pitchFamily="2" charset="0"/>
              </a:rPr>
              <a:t>বিপর্যস্ত</a:t>
            </a:r>
            <a:r>
              <a:rPr lang="en-US" sz="1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বিজাতীয়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1200" b="1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1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1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1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অনাক্রমন্যতা</a:t>
            </a:r>
            <a:r>
              <a:rPr lang="en-US" sz="11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1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ইমিউনিটি</a:t>
            </a:r>
            <a:r>
              <a:rPr lang="en-US" sz="11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1200" dirty="0"/>
          </a:p>
        </p:txBody>
      </p:sp>
    </p:spTree>
    <p:extLst>
      <p:ext uri="{BB962C8B-B14F-4D97-AF65-F5344CB8AC3E}">
        <p14:creationId xmlns:p14="http://schemas.microsoft.com/office/powerpoint/2010/main" val="36596246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 Diagonal Corner Rectangle 30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ular Callout 1"/>
          <p:cNvSpPr/>
          <p:nvPr/>
        </p:nvSpPr>
        <p:spPr>
          <a:xfrm>
            <a:off x="2895655" y="153894"/>
            <a:ext cx="6319743" cy="748692"/>
          </a:xfrm>
          <a:prstGeom prst="wedgeRectCallou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77551" y="194700"/>
            <a:ext cx="4698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Brace 3"/>
          <p:cNvSpPr/>
          <p:nvPr/>
        </p:nvSpPr>
        <p:spPr>
          <a:xfrm rot="5400000">
            <a:off x="5424936" y="-2195084"/>
            <a:ext cx="718676" cy="7356766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9325" y="1690237"/>
            <a:ext cx="37802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অনির্দেশিত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অনাক্রম্যতা</a:t>
            </a:r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Non specific immunity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69570" y="1690232"/>
            <a:ext cx="34740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নির্দেশিত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অনাক্রম্যতা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specific immunity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60207" y="2716045"/>
            <a:ext cx="3380519" cy="1503774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জীবদেহ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জীবাণুর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প্রবেশকে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8520545" y="2729326"/>
            <a:ext cx="3476972" cy="1482443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জীবদেহে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প্রবেশকৃত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অণুজীব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655125" y="1565507"/>
            <a:ext cx="2964874" cy="2202917"/>
          </a:xfrm>
          <a:prstGeom prst="wedgeEllipseCallout">
            <a:avLst/>
          </a:prstGeom>
          <a:solidFill>
            <a:srgbClr val="FFFF00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জীবাণুর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707551624"/>
              </p:ext>
            </p:extLst>
          </p:nvPr>
        </p:nvGraphicFramePr>
        <p:xfrm>
          <a:off x="2309100" y="4457761"/>
          <a:ext cx="8128000" cy="202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4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7D919D0-BF20-4147-A92B-68C609A0A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graphicEl>
                                              <a:dgm id="{97D919D0-BF20-4147-A92B-68C609A0A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graphicEl>
                                              <a:dgm id="{97D919D0-BF20-4147-A92B-68C609A0A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graphicEl>
                                              <a:dgm id="{97D919D0-BF20-4147-A92B-68C609A0A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419F483-5D9A-49EA-A93E-92620288E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graphicEl>
                                              <a:dgm id="{E419F483-5D9A-49EA-A93E-92620288E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graphicEl>
                                              <a:dgm id="{E419F483-5D9A-49EA-A93E-92620288E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graphicEl>
                                              <a:dgm id="{E419F483-5D9A-49EA-A93E-92620288E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A92CD71-D9B0-461B-BC71-4B823F5C7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graphicEl>
                                              <a:dgm id="{AA92CD71-D9B0-461B-BC71-4B823F5C7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>
                                            <p:graphicEl>
                                              <a:dgm id="{AA92CD71-D9B0-461B-BC71-4B823F5C7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graphicEl>
                                              <a:dgm id="{AA92CD71-D9B0-461B-BC71-4B823F5C7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4CC93BB-3532-4646-8535-55B65A595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graphicEl>
                                              <a:dgm id="{C4CC93BB-3532-4646-8535-55B65A595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>
                                            <p:graphicEl>
                                              <a:dgm id="{C4CC93BB-3532-4646-8535-55B65A595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C4CC93BB-3532-4646-8535-55B65A5953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5C6C682-67BC-4F7B-80AC-5CD25CBA2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>
                                            <p:graphicEl>
                                              <a:dgm id="{15C6C682-67BC-4F7B-80AC-5CD25CBA2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>
                                            <p:graphicEl>
                                              <a:dgm id="{15C6C682-67BC-4F7B-80AC-5CD25CBA2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>
                                            <p:graphicEl>
                                              <a:dgm id="{15C6C682-67BC-4F7B-80AC-5CD25CBA20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DDD3F08-01F9-46BE-8F47-8B9EDB5E4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graphicEl>
                                              <a:dgm id="{5DDD3F08-01F9-46BE-8F47-8B9EDB5E4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>
                                            <p:graphicEl>
                                              <a:dgm id="{5DDD3F08-01F9-46BE-8F47-8B9EDB5E4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>
                                            <p:graphicEl>
                                              <a:dgm id="{5DDD3F08-01F9-46BE-8F47-8B9EDB5E4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6A9489A-F735-48C5-885A-4DC769897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>
                                            <p:graphicEl>
                                              <a:dgm id="{A6A9489A-F735-48C5-885A-4DC769897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>
                                            <p:graphicEl>
                                              <a:dgm id="{A6A9489A-F735-48C5-885A-4DC769897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>
                                            <p:graphicEl>
                                              <a:dgm id="{A6A9489A-F735-48C5-885A-4DC7698971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794632-E407-43AD-90E4-9152F3AA1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>
                                            <p:graphicEl>
                                              <a:dgm id="{8B794632-E407-43AD-90E4-9152F3AA1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>
                                            <p:graphicEl>
                                              <a:dgm id="{8B794632-E407-43AD-90E4-9152F3AA1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>
                                            <p:graphicEl>
                                              <a:dgm id="{8B794632-E407-43AD-90E4-9152F3AA16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0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 Diagonal Corner Rectangle 3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: Rounded Corners 72">
            <a:extLst>
              <a:ext uri="{FF2B5EF4-FFF2-40B4-BE49-F238E27FC236}">
                <a16:creationId xmlns="" xmlns:a16="http://schemas.microsoft.com/office/drawing/2014/main" id="{95C98039-BD34-4E5B-9003-3F6A872DBA49}"/>
              </a:ext>
            </a:extLst>
          </p:cNvPr>
          <p:cNvSpPr txBox="1">
            <a:spLocks/>
          </p:cNvSpPr>
          <p:nvPr/>
        </p:nvSpPr>
        <p:spPr>
          <a:xfrm>
            <a:off x="4414682" y="275257"/>
            <a:ext cx="3729079" cy="1013217"/>
          </a:xfrm>
          <a:prstGeom prst="roundRect">
            <a:avLst>
              <a:gd name="adj" fmla="val 48322"/>
            </a:avLst>
          </a:prstGeom>
          <a:solidFill>
            <a:srgbClr val="FFFF00"/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955980" y="3354486"/>
            <a:ext cx="9850581" cy="955146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ইমিউনতন্ত্রের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উপাদানগুলির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413392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50" y="3569286"/>
            <a:ext cx="4303791" cy="2776104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04280" y="50864"/>
            <a:ext cx="12004072" cy="6752291"/>
            <a:chOff x="0" y="0"/>
            <a:chExt cx="12192000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 Diagonal Corner Rectangle 30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1427021" y="262088"/>
            <a:ext cx="9393382" cy="83236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600" b="1" dirty="0" err="1" smtClean="0">
                <a:solidFill>
                  <a:srgbClr val="FF0000"/>
                </a:solidFill>
                <a:latin typeface="NikoshBAN" charset="0"/>
                <a:cs typeface="NikoshBAN" charset="0"/>
              </a:rPr>
              <a:t>প্রথম</a:t>
            </a:r>
            <a:r>
              <a:rPr lang="en-US" sz="21600" b="1" dirty="0" smtClean="0">
                <a:solidFill>
                  <a:srgbClr val="FF0000"/>
                </a:solidFill>
                <a:latin typeface="NikoshBAN" charset="0"/>
                <a:cs typeface="NikoshBAN" charset="0"/>
              </a:rPr>
              <a:t> </a:t>
            </a:r>
            <a:r>
              <a:rPr lang="en-US" sz="21600" b="1" dirty="0" err="1" smtClean="0">
                <a:solidFill>
                  <a:srgbClr val="FF0000"/>
                </a:solidFill>
                <a:latin typeface="NikoshBAN" charset="0"/>
                <a:cs typeface="NikoshBAN" charset="0"/>
              </a:rPr>
              <a:t>প্রতিরক্ষা</a:t>
            </a:r>
            <a:r>
              <a:rPr lang="en-US" sz="21600" b="1" dirty="0" smtClean="0">
                <a:solidFill>
                  <a:srgbClr val="FF0000"/>
                </a:solidFill>
                <a:latin typeface="NikoshBAN" charset="0"/>
                <a:cs typeface="NikoshBAN" charset="0"/>
              </a:rPr>
              <a:t> </a:t>
            </a:r>
            <a:r>
              <a:rPr lang="en-US" sz="21600" b="1" dirty="0" err="1" smtClean="0">
                <a:solidFill>
                  <a:srgbClr val="FF0000"/>
                </a:solidFill>
                <a:latin typeface="NikoshBAN" charset="0"/>
                <a:cs typeface="NikoshBAN" charset="0"/>
              </a:rPr>
              <a:t>স্তর</a:t>
            </a:r>
            <a:r>
              <a:rPr lang="en-US" sz="21600" b="1" dirty="0">
                <a:solidFill>
                  <a:srgbClr val="FF0000"/>
                </a:solidFill>
                <a:latin typeface="NikoshBAN" charset="0"/>
                <a:cs typeface="NikoshBAN" charset="0"/>
              </a:rPr>
              <a:t> </a:t>
            </a:r>
            <a:r>
              <a:rPr lang="en-US" sz="1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(First Line Of </a:t>
            </a:r>
            <a:r>
              <a:rPr lang="en-US" sz="1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Defence</a:t>
            </a:r>
            <a:r>
              <a:rPr lang="en-US" sz="1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0" b="1" dirty="0" smtClean="0">
                <a:solidFill>
                  <a:srgbClr val="FF0000"/>
                </a:solidFill>
                <a:latin typeface="NikoshBAN" charset="0"/>
                <a:cs typeface="NikoshBAN" charset="0"/>
              </a:rPr>
              <a:t> </a:t>
            </a:r>
            <a:endParaRPr lang="en-US" sz="16000" b="1" dirty="0">
              <a:solidFill>
                <a:srgbClr val="FF0000"/>
              </a:solidFill>
              <a:latin typeface="NikoshBAN" charset="0"/>
            </a:endParaRPr>
          </a:p>
          <a:p>
            <a:pPr algn="l"/>
            <a:endParaRPr lang="en-US" sz="1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815" y="1136056"/>
            <a:ext cx="110145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সমূহঃ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লোম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সিলিয়া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অশ্রু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লালা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(ঙ)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সিরুমেন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(চ)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পৌষ্টিকনালির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(ছ)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রেচন-জননতন্ত্রের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 rot="19746080">
            <a:off x="1847521" y="2743171"/>
            <a:ext cx="2369127" cy="1676400"/>
          </a:xfrm>
          <a:prstGeom prst="wedgeEllipseCallout">
            <a:avLst>
              <a:gd name="adj1" fmla="val 36951"/>
              <a:gd name="adj2" fmla="val 163198"/>
            </a:avLst>
          </a:prstGeom>
          <a:solidFill>
            <a:srgbClr val="F4B1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গাঠনিকভাবে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কেরাটিনময়,বায়ুরোধী,জলাভেদ্য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 rot="19545483" flipH="1">
            <a:off x="2107115" y="4793015"/>
            <a:ext cx="2356465" cy="1879234"/>
          </a:xfrm>
          <a:prstGeom prst="cloudCallout">
            <a:avLst/>
          </a:prstGeom>
          <a:solidFill>
            <a:srgbClr val="93FF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প্রতিস্থাপিত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 rot="2454558">
            <a:off x="9122462" y="5065246"/>
            <a:ext cx="2202873" cy="1686098"/>
          </a:xfrm>
          <a:prstGeom prst="wedgeEllipseCallout">
            <a:avLst>
              <a:gd name="adj1" fmla="val -157957"/>
              <a:gd name="adj2" fmla="val 210819"/>
            </a:avLst>
          </a:prstGeom>
          <a:solidFill>
            <a:srgbClr val="93E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(৪)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ঘাম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স্বেদ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আন্টিবায়োটিকের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 rot="606913">
            <a:off x="5520748" y="2676056"/>
            <a:ext cx="1955336" cy="1231839"/>
          </a:xfrm>
          <a:prstGeom prst="wedgeEllipseCallout">
            <a:avLst>
              <a:gd name="adj1" fmla="val -38389"/>
              <a:gd name="adj2" fmla="val 176641"/>
            </a:avLst>
          </a:prstGeom>
          <a:solidFill>
            <a:srgbClr val="AE54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এসিডিক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089" y="2058880"/>
            <a:ext cx="722024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প্রতিবন্ধক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9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animBg="1"/>
      <p:bldP spid="7" grpId="0" animBg="1"/>
      <p:bldP spid="10" grpId="0" animBg="1"/>
      <p:bldP spid="16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3235</TotalTime>
  <Words>706</Words>
  <Application>Microsoft Office PowerPoint</Application>
  <PresentationFormat>Custom</PresentationFormat>
  <Paragraphs>122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Anzuman Ara</dc:creator>
  <cp:lastModifiedBy>ismail - [2010]</cp:lastModifiedBy>
  <cp:revision>460</cp:revision>
  <dcterms:created xsi:type="dcterms:W3CDTF">2019-10-17T14:24:36Z</dcterms:created>
  <dcterms:modified xsi:type="dcterms:W3CDTF">2020-06-27T12:23:51Z</dcterms:modified>
</cp:coreProperties>
</file>