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9" r:id="rId16"/>
    <p:sldId id="270" r:id="rId17"/>
    <p:sldId id="273" r:id="rId18"/>
    <p:sldId id="274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0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9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65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4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43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4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3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1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7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51572-1F4F-44E2-A731-8D15076C0288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1C8C93-193A-4A2B-ADE4-54143A49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8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4744" y="244211"/>
            <a:ext cx="5135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ক্লাসে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সবাইকে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স্বাগতম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1149968"/>
            <a:ext cx="7892827" cy="5285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992335" y="566886"/>
            <a:ext cx="4188279" cy="396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392" y="1722665"/>
            <a:ext cx="97481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Autistic =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8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9" y="212271"/>
            <a:ext cx="12004221" cy="68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6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819"/>
            <a:ext cx="11968843" cy="69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7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5080" y="595618"/>
            <a:ext cx="8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অটিষ্টিক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41" y="1485900"/>
            <a:ext cx="9326583" cy="5045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240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4" y="356674"/>
            <a:ext cx="11609615" cy="57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9" y="287584"/>
            <a:ext cx="11105373" cy="5851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9362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6" y="400050"/>
            <a:ext cx="10512080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13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214" y="489857"/>
            <a:ext cx="605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অটিজম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9964" y="498021"/>
            <a:ext cx="5796643" cy="7347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99" y="1930192"/>
            <a:ext cx="690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31" y="1134305"/>
            <a:ext cx="6905625" cy="4293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3" y="1166070"/>
            <a:ext cx="4823806" cy="4261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53703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664" y="318407"/>
            <a:ext cx="7494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510019"/>
            <a:ext cx="12004646" cy="46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2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64404" y="463328"/>
            <a:ext cx="6328065" cy="94077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84026" y="379718"/>
            <a:ext cx="7288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cwiwPwZ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:-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8669" y="2257351"/>
            <a:ext cx="114212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 algn="ctr"/>
            <a:r>
              <a:rPr lang="en-US" sz="44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sz="4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¤§v` 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Kvgiæ¾vgvb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kvgxg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lvl="6" algn="ctr"/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4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lvl="6" algn="ctr"/>
            <a:r>
              <a:rPr lang="en-US" sz="44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viywjqv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we`¨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44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lvl="6" algn="ctr"/>
            <a:r>
              <a:rPr lang="en-US" sz="44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‡K›`</a:t>
            </a:r>
            <a:r>
              <a:rPr lang="en-US" sz="44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yqv</a:t>
            </a:r>
            <a:r>
              <a:rPr lang="en-US" sz="44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bÎ‡Kvbv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5183066" y="1907930"/>
            <a:ext cx="6638193" cy="305972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4564404" y="463328"/>
            <a:ext cx="6328065" cy="94077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5" y="1773706"/>
            <a:ext cx="3317496" cy="3477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28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579" y="669471"/>
            <a:ext cx="496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1926772"/>
            <a:ext cx="10621736" cy="4245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258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0528" y="1700160"/>
            <a:ext cx="81708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Pj</a:t>
            </a:r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Gevi</a:t>
            </a:r>
            <a:r>
              <a:rPr lang="en-US" sz="66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6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6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latin typeface="SutonnyMJ" pitchFamily="2" charset="0"/>
                <a:cs typeface="SutonnyMJ" pitchFamily="2" charset="0"/>
              </a:rPr>
              <a:t>ïwb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5792" y="1491792"/>
            <a:ext cx="9037864" cy="1524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7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176" y="530233"/>
            <a:ext cx="4902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পরিচিতিঃ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20591" y="1545896"/>
            <a:ext cx="84999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শ্রেনীঃ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পঞ্চম</a:t>
            </a:r>
            <a:endParaRPr lang="en-US" sz="115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বিষয়ঃ-বাংলাদেশ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বিশ্বপরিচয়</a:t>
            </a:r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অধ্যায়ঃ-৮ (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অটিষ্টিক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শিশুর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অধিকার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endParaRPr lang="en-US" sz="44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11" y="183522"/>
            <a:ext cx="4984191" cy="61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0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8153" y="377316"/>
            <a:ext cx="5053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শিখনফলঃ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48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64" y="2883754"/>
            <a:ext cx="111442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২.২.১শিশুদের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প্রতিভার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পার্থ্যকের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বিভিন্ন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দিক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উল্লেখ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২.২.২-অটিজম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২.২.৩-অটিষ্টিক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শিশুদের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বর্ননা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9572" y="2744962"/>
            <a:ext cx="9650185" cy="1985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53443" y="285750"/>
            <a:ext cx="5323114" cy="7837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5" y="1468582"/>
            <a:ext cx="4293354" cy="21397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13" y="1446542"/>
            <a:ext cx="3564631" cy="216182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89" y="1468582"/>
            <a:ext cx="3207038" cy="21026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" y="4255559"/>
            <a:ext cx="4465616" cy="22158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44" y="4156111"/>
            <a:ext cx="3778336" cy="22731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50836" y="350982"/>
            <a:ext cx="538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এসো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কয়েকটি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48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দেখি</a:t>
            </a:r>
            <a:endParaRPr lang="en-US" sz="4800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22" y="4237745"/>
            <a:ext cx="3652566" cy="21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6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135776"/>
            <a:ext cx="2612572" cy="15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39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891" y="265744"/>
            <a:ext cx="5781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ঘোষনাঃ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-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9019" y="364836"/>
            <a:ext cx="3075708" cy="563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473" y="1496291"/>
            <a:ext cx="849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অধ্যায়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আট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782" y="2623158"/>
            <a:ext cx="8368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অটিষ্টিক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শিশুর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অধিকার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5528" y="3842327"/>
            <a:ext cx="789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পাঠ্যাংশ-প্রতিটি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শিশুই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..................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উত্তেজিত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9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294" y="190185"/>
            <a:ext cx="747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500" y="142639"/>
            <a:ext cx="9046029" cy="802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2" y="1175658"/>
            <a:ext cx="4446814" cy="52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556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247</TotalTime>
  <Words>125</Words>
  <Application>Microsoft Office PowerPoint</Application>
  <PresentationFormat>Widescreen</PresentationFormat>
  <Paragraphs>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NikoshBAN</vt:lpstr>
      <vt:lpstr>SutonnyMJ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shamim</dc:creator>
  <cp:lastModifiedBy>shamim</cp:lastModifiedBy>
  <cp:revision>37</cp:revision>
  <dcterms:created xsi:type="dcterms:W3CDTF">2020-06-27T12:57:56Z</dcterms:created>
  <dcterms:modified xsi:type="dcterms:W3CDTF">2020-06-28T20:36:31Z</dcterms:modified>
</cp:coreProperties>
</file>