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8ABC-F235-456F-B086-EF44F8D069B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0F71-2075-4726-BFAC-71FDDBBEA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A65F4-F5CA-47ED-BA0F-45600E900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3C615-444D-4AB5-89F4-1289DB1093E8}"/>
              </a:ext>
            </a:extLst>
          </p:cNvPr>
          <p:cNvSpPr txBox="1"/>
          <p:nvPr/>
        </p:nvSpPr>
        <p:spPr>
          <a:xfrm>
            <a:off x="2097741" y="3899646"/>
            <a:ext cx="51098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496C3-A72D-4037-BC44-31C96542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691" y="4596954"/>
            <a:ext cx="3743268" cy="2487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2492EA-6581-487A-85A0-0F99A01856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8EFE-6C4B-41D0-BC42-531D197EAC43}"/>
              </a:ext>
            </a:extLst>
          </p:cNvPr>
          <p:cNvSpPr txBox="1"/>
          <p:nvPr/>
        </p:nvSpPr>
        <p:spPr>
          <a:xfrm flipH="1">
            <a:off x="4257111" y="244699"/>
            <a:ext cx="299369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12623-240D-40D5-B50F-A47A1754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48530">
            <a:off x="-344789" y="-196132"/>
            <a:ext cx="3743268" cy="2487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53E05-E24B-47AA-99A7-B0F0DC621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93" y="176469"/>
            <a:ext cx="3143853" cy="3662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CC4F8-7DE1-4973-B274-7179D8D6EDFE}"/>
              </a:ext>
            </a:extLst>
          </p:cNvPr>
          <p:cNvSpPr txBox="1"/>
          <p:nvPr/>
        </p:nvSpPr>
        <p:spPr>
          <a:xfrm>
            <a:off x="1801500" y="952585"/>
            <a:ext cx="296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ঝের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CDC4C8A-7176-49DF-B283-29C2FAB05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03674"/>
              </p:ext>
            </p:extLst>
          </p:nvPr>
        </p:nvGraphicFramePr>
        <p:xfrm>
          <a:off x="963054" y="1642086"/>
          <a:ext cx="202484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26">
                  <a:extLst>
                    <a:ext uri="{9D8B030D-6E8A-4147-A177-3AD203B41FA5}">
                      <a16:colId xmlns:a16="http://schemas.microsoft.com/office/drawing/2014/main" val="1712611848"/>
                    </a:ext>
                  </a:extLst>
                </a:gridCol>
                <a:gridCol w="746975">
                  <a:extLst>
                    <a:ext uri="{9D8B030D-6E8A-4147-A177-3AD203B41FA5}">
                      <a16:colId xmlns:a16="http://schemas.microsoft.com/office/drawing/2014/main" val="1760509126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1273973195"/>
                    </a:ext>
                  </a:extLst>
                </a:gridCol>
              </a:tblGrid>
              <a:tr h="122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36340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68E99100-8AB9-44C2-AAB9-F1D335355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23092"/>
              </p:ext>
            </p:extLst>
          </p:nvPr>
        </p:nvGraphicFramePr>
        <p:xfrm>
          <a:off x="3486469" y="1642086"/>
          <a:ext cx="214671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17">
                  <a:extLst>
                    <a:ext uri="{9D8B030D-6E8A-4147-A177-3AD203B41FA5}">
                      <a16:colId xmlns:a16="http://schemas.microsoft.com/office/drawing/2014/main" val="1712611848"/>
                    </a:ext>
                  </a:extLst>
                </a:gridCol>
                <a:gridCol w="692569">
                  <a:extLst>
                    <a:ext uri="{9D8B030D-6E8A-4147-A177-3AD203B41FA5}">
                      <a16:colId xmlns:a16="http://schemas.microsoft.com/office/drawing/2014/main" val="1760509126"/>
                    </a:ext>
                  </a:extLst>
                </a:gridCol>
                <a:gridCol w="664827">
                  <a:extLst>
                    <a:ext uri="{9D8B030D-6E8A-4147-A177-3AD203B41FA5}">
                      <a16:colId xmlns:a16="http://schemas.microsoft.com/office/drawing/2014/main" val="1273973195"/>
                    </a:ext>
                  </a:extLst>
                </a:gridCol>
              </a:tblGrid>
              <a:tr h="122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36340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D843ACCE-CDAB-485F-BF3A-FDEE418DC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99112"/>
              </p:ext>
            </p:extLst>
          </p:nvPr>
        </p:nvGraphicFramePr>
        <p:xfrm>
          <a:off x="6060248" y="1642086"/>
          <a:ext cx="202484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26">
                  <a:extLst>
                    <a:ext uri="{9D8B030D-6E8A-4147-A177-3AD203B41FA5}">
                      <a16:colId xmlns:a16="http://schemas.microsoft.com/office/drawing/2014/main" val="1712611848"/>
                    </a:ext>
                  </a:extLst>
                </a:gridCol>
                <a:gridCol w="746975">
                  <a:extLst>
                    <a:ext uri="{9D8B030D-6E8A-4147-A177-3AD203B41FA5}">
                      <a16:colId xmlns:a16="http://schemas.microsoft.com/office/drawing/2014/main" val="1760509126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1273973195"/>
                    </a:ext>
                  </a:extLst>
                </a:gridCol>
              </a:tblGrid>
              <a:tr h="1223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363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7F90101-CE19-49A2-A161-B8CFED1F172F}"/>
              </a:ext>
            </a:extLst>
          </p:cNvPr>
          <p:cNvSpPr txBox="1"/>
          <p:nvPr/>
        </p:nvSpPr>
        <p:spPr>
          <a:xfrm>
            <a:off x="1801500" y="2422375"/>
            <a:ext cx="379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A6DE2F8-9F85-4881-9C3F-1E98AA957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82582"/>
              </p:ext>
            </p:extLst>
          </p:nvPr>
        </p:nvGraphicFramePr>
        <p:xfrm>
          <a:off x="963054" y="3277365"/>
          <a:ext cx="192682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411">
                  <a:extLst>
                    <a:ext uri="{9D8B030D-6E8A-4147-A177-3AD203B41FA5}">
                      <a16:colId xmlns:a16="http://schemas.microsoft.com/office/drawing/2014/main" val="1688495919"/>
                    </a:ext>
                  </a:extLst>
                </a:gridCol>
                <a:gridCol w="963411">
                  <a:extLst>
                    <a:ext uri="{9D8B030D-6E8A-4147-A177-3AD203B41FA5}">
                      <a16:colId xmlns:a16="http://schemas.microsoft.com/office/drawing/2014/main" val="283285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0311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303A0773-360D-4089-A618-4DC4013BF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76159"/>
              </p:ext>
            </p:extLst>
          </p:nvPr>
        </p:nvGraphicFramePr>
        <p:xfrm>
          <a:off x="5986816" y="3277365"/>
          <a:ext cx="192682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411">
                  <a:extLst>
                    <a:ext uri="{9D8B030D-6E8A-4147-A177-3AD203B41FA5}">
                      <a16:colId xmlns:a16="http://schemas.microsoft.com/office/drawing/2014/main" val="1688495919"/>
                    </a:ext>
                  </a:extLst>
                </a:gridCol>
                <a:gridCol w="963411">
                  <a:extLst>
                    <a:ext uri="{9D8B030D-6E8A-4147-A177-3AD203B41FA5}">
                      <a16:colId xmlns:a16="http://schemas.microsoft.com/office/drawing/2014/main" val="283285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0311"/>
                  </a:ext>
                </a:extLst>
              </a:tr>
            </a:tbl>
          </a:graphicData>
        </a:graphic>
      </p:graphicFrame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DB61D90A-5187-4DE6-AD4E-F64211B15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84327"/>
              </p:ext>
            </p:extLst>
          </p:nvPr>
        </p:nvGraphicFramePr>
        <p:xfrm>
          <a:off x="3534905" y="3282445"/>
          <a:ext cx="192682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411">
                  <a:extLst>
                    <a:ext uri="{9D8B030D-6E8A-4147-A177-3AD203B41FA5}">
                      <a16:colId xmlns:a16="http://schemas.microsoft.com/office/drawing/2014/main" val="1688495919"/>
                    </a:ext>
                  </a:extLst>
                </a:gridCol>
                <a:gridCol w="963411">
                  <a:extLst>
                    <a:ext uri="{9D8B030D-6E8A-4147-A177-3AD203B41FA5}">
                      <a16:colId xmlns:a16="http://schemas.microsoft.com/office/drawing/2014/main" val="2832855608"/>
                    </a:ext>
                  </a:extLst>
                </a:gridCol>
              </a:tblGrid>
              <a:tr h="179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0311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E94FA818-EACE-4B13-A20A-45C248678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73579"/>
              </p:ext>
            </p:extLst>
          </p:nvPr>
        </p:nvGraphicFramePr>
        <p:xfrm>
          <a:off x="6224103" y="4861514"/>
          <a:ext cx="192682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411">
                  <a:extLst>
                    <a:ext uri="{9D8B030D-6E8A-4147-A177-3AD203B41FA5}">
                      <a16:colId xmlns:a16="http://schemas.microsoft.com/office/drawing/2014/main" val="1688495919"/>
                    </a:ext>
                  </a:extLst>
                </a:gridCol>
                <a:gridCol w="963411">
                  <a:extLst>
                    <a:ext uri="{9D8B030D-6E8A-4147-A177-3AD203B41FA5}">
                      <a16:colId xmlns:a16="http://schemas.microsoft.com/office/drawing/2014/main" val="283285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0311"/>
                  </a:ext>
                </a:extLst>
              </a:tr>
            </a:tbl>
          </a:graphicData>
        </a:graphic>
      </p:graphicFrame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A990A50D-CD35-41E6-B1A9-607E64FCA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56023"/>
              </p:ext>
            </p:extLst>
          </p:nvPr>
        </p:nvGraphicFramePr>
        <p:xfrm>
          <a:off x="3694213" y="4849255"/>
          <a:ext cx="192682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411">
                  <a:extLst>
                    <a:ext uri="{9D8B030D-6E8A-4147-A177-3AD203B41FA5}">
                      <a16:colId xmlns:a16="http://schemas.microsoft.com/office/drawing/2014/main" val="1688495919"/>
                    </a:ext>
                  </a:extLst>
                </a:gridCol>
                <a:gridCol w="963411">
                  <a:extLst>
                    <a:ext uri="{9D8B030D-6E8A-4147-A177-3AD203B41FA5}">
                      <a16:colId xmlns:a16="http://schemas.microsoft.com/office/drawing/2014/main" val="283285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0311"/>
                  </a:ext>
                </a:extLst>
              </a:tr>
            </a:tbl>
          </a:graphicData>
        </a:graphic>
      </p:graphicFrame>
      <p:graphicFrame>
        <p:nvGraphicFramePr>
          <p:cNvPr id="19" name="Table 13">
            <a:extLst>
              <a:ext uri="{FF2B5EF4-FFF2-40B4-BE49-F238E27FC236}">
                <a16:creationId xmlns:a16="http://schemas.microsoft.com/office/drawing/2014/main" id="{39B483DF-3F0C-4E97-B3E0-5B82EC7A2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07187"/>
              </p:ext>
            </p:extLst>
          </p:nvPr>
        </p:nvGraphicFramePr>
        <p:xfrm>
          <a:off x="964033" y="4861514"/>
          <a:ext cx="192682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411">
                  <a:extLst>
                    <a:ext uri="{9D8B030D-6E8A-4147-A177-3AD203B41FA5}">
                      <a16:colId xmlns:a16="http://schemas.microsoft.com/office/drawing/2014/main" val="1688495919"/>
                    </a:ext>
                  </a:extLst>
                </a:gridCol>
                <a:gridCol w="963411">
                  <a:extLst>
                    <a:ext uri="{9D8B030D-6E8A-4147-A177-3AD203B41FA5}">
                      <a16:colId xmlns:a16="http://schemas.microsoft.com/office/drawing/2014/main" val="283285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7031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E45492F-3C23-439F-90DB-B07027D3F059}"/>
              </a:ext>
            </a:extLst>
          </p:cNvPr>
          <p:cNvSpPr txBox="1"/>
          <p:nvPr/>
        </p:nvSpPr>
        <p:spPr>
          <a:xfrm>
            <a:off x="1862787" y="4012179"/>
            <a:ext cx="314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2B8B2-0B16-4285-BFE3-DB1961BD4068}"/>
              </a:ext>
            </a:extLst>
          </p:cNvPr>
          <p:cNvSpPr txBox="1"/>
          <p:nvPr/>
        </p:nvSpPr>
        <p:spPr>
          <a:xfrm>
            <a:off x="1712329" y="1661162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421AF-74A4-4CD5-B900-F08EBF8CAD11}"/>
              </a:ext>
            </a:extLst>
          </p:cNvPr>
          <p:cNvSpPr txBox="1"/>
          <p:nvPr/>
        </p:nvSpPr>
        <p:spPr>
          <a:xfrm>
            <a:off x="4412020" y="1636430"/>
            <a:ext cx="468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১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837D1B-59A8-4E27-A9B6-8051D35C87CA}"/>
              </a:ext>
            </a:extLst>
          </p:cNvPr>
          <p:cNvSpPr txBox="1"/>
          <p:nvPr/>
        </p:nvSpPr>
        <p:spPr>
          <a:xfrm>
            <a:off x="6807753" y="1636431"/>
            <a:ext cx="29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৮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EB1AE-784C-43C3-AC01-D45C7CF8CBAF}"/>
              </a:ext>
            </a:extLst>
          </p:cNvPr>
          <p:cNvSpPr txBox="1"/>
          <p:nvPr/>
        </p:nvSpPr>
        <p:spPr>
          <a:xfrm>
            <a:off x="1259256" y="3271709"/>
            <a:ext cx="39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0A9E9C-A364-4911-BD99-C091D51605E9}"/>
              </a:ext>
            </a:extLst>
          </p:cNvPr>
          <p:cNvSpPr txBox="1"/>
          <p:nvPr/>
        </p:nvSpPr>
        <p:spPr>
          <a:xfrm>
            <a:off x="3781697" y="3271709"/>
            <a:ext cx="4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4457C-008C-46DA-B4CE-58E1D67DF9BF}"/>
              </a:ext>
            </a:extLst>
          </p:cNvPr>
          <p:cNvSpPr txBox="1"/>
          <p:nvPr/>
        </p:nvSpPr>
        <p:spPr>
          <a:xfrm>
            <a:off x="6267238" y="3284172"/>
            <a:ext cx="506172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৮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515A86-D80D-4AE5-8681-290C13DFFE27}"/>
              </a:ext>
            </a:extLst>
          </p:cNvPr>
          <p:cNvSpPr txBox="1"/>
          <p:nvPr/>
        </p:nvSpPr>
        <p:spPr>
          <a:xfrm>
            <a:off x="2194193" y="4857894"/>
            <a:ext cx="5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৪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8147A0-97F6-4777-9074-476C60313E1C}"/>
              </a:ext>
            </a:extLst>
          </p:cNvPr>
          <p:cNvSpPr txBox="1"/>
          <p:nvPr/>
        </p:nvSpPr>
        <p:spPr>
          <a:xfrm>
            <a:off x="4853228" y="483794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7C3A98-1EB9-45E9-817B-0E91F7BFD411}"/>
              </a:ext>
            </a:extLst>
          </p:cNvPr>
          <p:cNvSpPr txBox="1"/>
          <p:nvPr/>
        </p:nvSpPr>
        <p:spPr>
          <a:xfrm>
            <a:off x="7300241" y="4897469"/>
            <a:ext cx="60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১0</a:t>
            </a:r>
          </a:p>
        </p:txBody>
      </p:sp>
    </p:spTree>
    <p:extLst>
      <p:ext uri="{BB962C8B-B14F-4D97-AF65-F5344CB8AC3E}">
        <p14:creationId xmlns:p14="http://schemas.microsoft.com/office/powerpoint/2010/main" val="4793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21" grpId="0"/>
      <p:bldP spid="9" grpId="0"/>
      <p:bldP spid="14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3D5AA-B79B-4E79-A7B2-EE7032FBC87F}"/>
              </a:ext>
            </a:extLst>
          </p:cNvPr>
          <p:cNvSpPr/>
          <p:nvPr/>
        </p:nvSpPr>
        <p:spPr>
          <a:xfrm>
            <a:off x="43535" y="5102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1D830-1F74-401C-97B4-6042F092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97" y="4776153"/>
            <a:ext cx="3743268" cy="2487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13AB0-9E29-427E-9BD4-77F504A3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300317" y="-264303"/>
            <a:ext cx="3743268" cy="2487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911C9-EC64-4854-BCC7-F185F541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42" y="452236"/>
            <a:ext cx="3743269" cy="2844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763E3-356E-4911-BD22-28A12B3F5992}"/>
              </a:ext>
            </a:extLst>
          </p:cNvPr>
          <p:cNvSpPr txBox="1"/>
          <p:nvPr/>
        </p:nvSpPr>
        <p:spPr>
          <a:xfrm>
            <a:off x="3442951" y="452236"/>
            <a:ext cx="2653049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8C9C7-858A-4969-BD44-94ADFB5B3F66}"/>
              </a:ext>
            </a:extLst>
          </p:cNvPr>
          <p:cNvSpPr txBox="1"/>
          <p:nvPr/>
        </p:nvSpPr>
        <p:spPr>
          <a:xfrm>
            <a:off x="1052149" y="1139600"/>
            <a:ext cx="681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0B16C-5514-46F2-9E1F-2A3992E39139}"/>
              </a:ext>
            </a:extLst>
          </p:cNvPr>
          <p:cNvSpPr txBox="1"/>
          <p:nvPr/>
        </p:nvSpPr>
        <p:spPr>
          <a:xfrm>
            <a:off x="668721" y="1733823"/>
            <a:ext cx="311808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২ , </a:t>
            </a:r>
            <a:r>
              <a:rPr lang="bn-BD" sz="4800" dirty="0"/>
              <a:t>৪</a:t>
            </a:r>
            <a:r>
              <a:rPr lang="en-US" sz="4800" dirty="0"/>
              <a:t> , </a:t>
            </a:r>
            <a:r>
              <a:rPr lang="bn-BD" sz="4800" dirty="0"/>
              <a:t>৬</a:t>
            </a:r>
            <a:r>
              <a:rPr lang="en-US" sz="4800" dirty="0"/>
              <a:t> , </a:t>
            </a:r>
            <a:r>
              <a:rPr lang="bn-BD" sz="4800" dirty="0"/>
              <a:t>৭</a:t>
            </a:r>
            <a:r>
              <a:rPr lang="en-US" sz="4800" dirty="0"/>
              <a:t> , </a:t>
            </a:r>
            <a:r>
              <a:rPr lang="bn-BD" sz="4800" dirty="0"/>
              <a:t>৯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33699-76D4-4A87-AC5C-D6B00FE06988}"/>
              </a:ext>
            </a:extLst>
          </p:cNvPr>
          <p:cNvSpPr txBox="1"/>
          <p:nvPr/>
        </p:nvSpPr>
        <p:spPr>
          <a:xfrm>
            <a:off x="668720" y="2635945"/>
            <a:ext cx="312324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  ৮, ৬, ৫, ৪, ১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33DDC-152C-4786-B169-DB9E4AA447A2}"/>
              </a:ext>
            </a:extLst>
          </p:cNvPr>
          <p:cNvSpPr txBox="1"/>
          <p:nvPr/>
        </p:nvSpPr>
        <p:spPr>
          <a:xfrm>
            <a:off x="668720" y="3344893"/>
            <a:ext cx="312324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৩ ,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5BD9A-59A4-4E49-8507-D04A24357065}"/>
              </a:ext>
            </a:extLst>
          </p:cNvPr>
          <p:cNvSpPr txBox="1"/>
          <p:nvPr/>
        </p:nvSpPr>
        <p:spPr>
          <a:xfrm>
            <a:off x="4826668" y="1784820"/>
            <a:ext cx="262573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E11F85-2D12-4D66-9088-BE57AE858C04}"/>
              </a:ext>
            </a:extLst>
          </p:cNvPr>
          <p:cNvSpPr txBox="1"/>
          <p:nvPr/>
        </p:nvSpPr>
        <p:spPr>
          <a:xfrm>
            <a:off x="4841382" y="2663637"/>
            <a:ext cx="262573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B6BF1-948B-4DC4-8598-56608AE06F15}"/>
              </a:ext>
            </a:extLst>
          </p:cNvPr>
          <p:cNvSpPr txBox="1"/>
          <p:nvPr/>
        </p:nvSpPr>
        <p:spPr>
          <a:xfrm>
            <a:off x="4841382" y="3446064"/>
            <a:ext cx="262573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10F971F-0E9D-4DF3-9350-4B4E25D534F0}"/>
              </a:ext>
            </a:extLst>
          </p:cNvPr>
          <p:cNvSpPr/>
          <p:nvPr/>
        </p:nvSpPr>
        <p:spPr>
          <a:xfrm>
            <a:off x="133102" y="4212748"/>
            <a:ext cx="489396" cy="397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4B2A7-AB7C-4E67-8880-D43E3EA5D3CD}"/>
              </a:ext>
            </a:extLst>
          </p:cNvPr>
          <p:cNvSpPr txBox="1"/>
          <p:nvPr/>
        </p:nvSpPr>
        <p:spPr>
          <a:xfrm>
            <a:off x="594584" y="4122721"/>
            <a:ext cx="11429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cs typeface="NikoshBAN" panose="02000000000000000000" pitchFamily="2" charset="0"/>
              </a:rPr>
              <a:t>৫</a:t>
            </a:r>
            <a:r>
              <a:rPr lang="en-US" sz="3200" dirty="0">
                <a:cs typeface="NikoshBAN" panose="02000000000000000000" pitchFamily="2" charset="0"/>
              </a:rPr>
              <a:t>ট</a:t>
            </a:r>
            <a:r>
              <a:rPr lang="bn-BD" sz="3200" dirty="0">
                <a:cs typeface="NikoshBAN" panose="02000000000000000000" pitchFamily="2" charset="0"/>
              </a:rPr>
              <a:t>ি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bn-BD" sz="3200" dirty="0">
                <a:cs typeface="NikoshBAN" panose="02000000000000000000" pitchFamily="2" charset="0"/>
              </a:rPr>
              <a:t>স</a:t>
            </a:r>
            <a:r>
              <a:rPr lang="en-US" sz="3200" dirty="0" err="1">
                <a:cs typeface="NikoshBAN" panose="02000000000000000000" pitchFamily="2" charset="0"/>
              </a:rPr>
              <a:t>ংখ্যা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এলোমেলোভাবে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লি</a:t>
            </a:r>
            <a:r>
              <a:rPr lang="bn-BD" sz="3200" dirty="0">
                <a:cs typeface="NikoshBAN" panose="02000000000000000000" pitchFamily="2" charset="0"/>
              </a:rPr>
              <a:t>খ</a:t>
            </a:r>
            <a:r>
              <a:rPr lang="en-US" sz="3200" dirty="0">
                <a:cs typeface="NikoshBAN" panose="02000000000000000000" pitchFamily="2" charset="0"/>
              </a:rPr>
              <a:t>।</a:t>
            </a:r>
            <a:r>
              <a:rPr lang="bn-BD" sz="3200" dirty="0">
                <a:cs typeface="NikoshBAN" panose="02000000000000000000" pitchFamily="2" charset="0"/>
              </a:rPr>
              <a:t>ব</a:t>
            </a:r>
            <a:r>
              <a:rPr lang="en-US" sz="3200" dirty="0">
                <a:cs typeface="NikoshBAN" panose="02000000000000000000" pitchFamily="2" charset="0"/>
              </a:rPr>
              <a:t>ন</a:t>
            </a:r>
            <a:r>
              <a:rPr lang="bn-BD" sz="3200" dirty="0">
                <a:cs typeface="NikoshBAN" panose="02000000000000000000" pitchFamily="2" charset="0"/>
              </a:rPr>
              <a:t>্</a:t>
            </a:r>
            <a:r>
              <a:rPr lang="en-US" sz="3200" dirty="0" err="1">
                <a:cs typeface="NikoshBAN" panose="02000000000000000000" pitchFamily="2" charset="0"/>
              </a:rPr>
              <a:t>ধুদের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ছোট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bn-BD" sz="3200" dirty="0">
                <a:cs typeface="NikoshBAN" panose="02000000000000000000" pitchFamily="2" charset="0"/>
              </a:rPr>
              <a:t>থ</a:t>
            </a:r>
            <a:r>
              <a:rPr lang="en-US" sz="3200" dirty="0">
                <a:cs typeface="NikoshBAN" panose="02000000000000000000" pitchFamily="2" charset="0"/>
              </a:rPr>
              <a:t>ে</a:t>
            </a:r>
            <a:r>
              <a:rPr lang="bn-BD" sz="3200" dirty="0">
                <a:cs typeface="NikoshBAN" panose="02000000000000000000" pitchFamily="2" charset="0"/>
              </a:rPr>
              <a:t>ক</a:t>
            </a:r>
            <a:r>
              <a:rPr lang="en-US" sz="3200" dirty="0">
                <a:cs typeface="NikoshBAN" panose="02000000000000000000" pitchFamily="2" charset="0"/>
              </a:rPr>
              <a:t>ে </a:t>
            </a:r>
            <a:r>
              <a:rPr lang="bn-BD" sz="3200" dirty="0">
                <a:cs typeface="NikoshBAN" panose="02000000000000000000" pitchFamily="2" charset="0"/>
              </a:rPr>
              <a:t>ব</a:t>
            </a:r>
            <a:r>
              <a:rPr lang="en-US" sz="3200" dirty="0">
                <a:cs typeface="NikoshBAN" panose="02000000000000000000" pitchFamily="2" charset="0"/>
              </a:rPr>
              <a:t>ড় </a:t>
            </a:r>
            <a:r>
              <a:rPr lang="bn-BD" sz="3200" dirty="0">
                <a:cs typeface="NikoshBAN" panose="02000000000000000000" pitchFamily="2" charset="0"/>
              </a:rPr>
              <a:t>ব</a:t>
            </a:r>
            <a:r>
              <a:rPr lang="en-US" sz="3200" dirty="0">
                <a:cs typeface="NikoshBAN" panose="02000000000000000000" pitchFamily="2" charset="0"/>
              </a:rPr>
              <a:t>া </a:t>
            </a:r>
            <a:r>
              <a:rPr lang="bn-BD" sz="3200" dirty="0">
                <a:cs typeface="NikoshBAN" panose="02000000000000000000" pitchFamily="2" charset="0"/>
              </a:rPr>
              <a:t>ব</a:t>
            </a:r>
            <a:r>
              <a:rPr lang="en-US" sz="3200" dirty="0">
                <a:cs typeface="NikoshBAN" panose="02000000000000000000" pitchFamily="2" charset="0"/>
              </a:rPr>
              <a:t>ড় </a:t>
            </a:r>
            <a:r>
              <a:rPr lang="en-US" sz="3200" dirty="0" err="1">
                <a:cs typeface="NikoshBAN" panose="02000000000000000000" pitchFamily="2" charset="0"/>
              </a:rPr>
              <a:t>থেকে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ক্রমে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সাজাতে</a:t>
            </a:r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en-US" sz="3200" dirty="0" err="1">
                <a:cs typeface="NikoshBAN" panose="02000000000000000000" pitchFamily="2" charset="0"/>
              </a:rPr>
              <a:t>বল</a:t>
            </a:r>
            <a:r>
              <a:rPr lang="en-US" sz="3200" dirty="0"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26F5CABE-C7B9-4D1E-891F-91D799A001AB}"/>
              </a:ext>
            </a:extLst>
          </p:cNvPr>
          <p:cNvSpPr/>
          <p:nvPr/>
        </p:nvSpPr>
        <p:spPr>
          <a:xfrm>
            <a:off x="167494" y="5186259"/>
            <a:ext cx="5394091" cy="1649016"/>
          </a:xfrm>
          <a:prstGeom prst="flowChartPunchedTap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E7C6CA-8606-424D-8B72-27C6D7BB63D4}"/>
              </a:ext>
            </a:extLst>
          </p:cNvPr>
          <p:cNvSpPr txBox="1"/>
          <p:nvPr/>
        </p:nvSpPr>
        <p:spPr>
          <a:xfrm>
            <a:off x="349886" y="5402465"/>
            <a:ext cx="4711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২,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০ , ৩,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সাজাও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E348D76F-2808-4576-A1F1-9F7BE722A2F0}"/>
              </a:ext>
            </a:extLst>
          </p:cNvPr>
          <p:cNvSpPr/>
          <p:nvPr/>
        </p:nvSpPr>
        <p:spPr>
          <a:xfrm>
            <a:off x="6154249" y="4647141"/>
            <a:ext cx="4499897" cy="209219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8" grpId="0" animBg="1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AEE8B-8867-4B8F-BC3A-7D4186D4BE25}"/>
              </a:ext>
            </a:extLst>
          </p:cNvPr>
          <p:cNvSpPr/>
          <p:nvPr/>
        </p:nvSpPr>
        <p:spPr>
          <a:xfrm>
            <a:off x="-6379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18681-178F-4DBC-A775-4DA17648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259" y="4608727"/>
            <a:ext cx="3743268" cy="2487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A0DB87-9691-4653-B8F1-8798DD29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62274">
            <a:off x="-277311" y="-326028"/>
            <a:ext cx="3743268" cy="2487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96908-B0CB-47BE-BBE5-60493E0CB841}"/>
              </a:ext>
            </a:extLst>
          </p:cNvPr>
          <p:cNvSpPr txBox="1"/>
          <p:nvPr/>
        </p:nvSpPr>
        <p:spPr>
          <a:xfrm>
            <a:off x="4252685" y="362857"/>
            <a:ext cx="4105805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5506D-84BE-4FB0-8B72-C6BFD88BA495}"/>
              </a:ext>
            </a:extLst>
          </p:cNvPr>
          <p:cNvSpPr txBox="1"/>
          <p:nvPr/>
        </p:nvSpPr>
        <p:spPr>
          <a:xfrm flipH="1">
            <a:off x="1977550" y="1262130"/>
            <a:ext cx="451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সাজাও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9D5C8BA-3853-43BF-BBE5-52BB1E00D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93990"/>
              </p:ext>
            </p:extLst>
          </p:nvPr>
        </p:nvGraphicFramePr>
        <p:xfrm>
          <a:off x="180604" y="1760055"/>
          <a:ext cx="10753861" cy="473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643">
                  <a:extLst>
                    <a:ext uri="{9D8B030D-6E8A-4147-A177-3AD203B41FA5}">
                      <a16:colId xmlns:a16="http://schemas.microsoft.com/office/drawing/2014/main" val="520960486"/>
                    </a:ext>
                  </a:extLst>
                </a:gridCol>
                <a:gridCol w="3857609">
                  <a:extLst>
                    <a:ext uri="{9D8B030D-6E8A-4147-A177-3AD203B41FA5}">
                      <a16:colId xmlns:a16="http://schemas.microsoft.com/office/drawing/2014/main" val="3496718793"/>
                    </a:ext>
                  </a:extLst>
                </a:gridCol>
                <a:gridCol w="3857609">
                  <a:extLst>
                    <a:ext uri="{9D8B030D-6E8A-4147-A177-3AD203B41FA5}">
                      <a16:colId xmlns:a16="http://schemas.microsoft.com/office/drawing/2014/main" val="948091376"/>
                    </a:ext>
                  </a:extLst>
                </a:gridCol>
              </a:tblGrid>
              <a:tr h="6046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ছোট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ড়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থেকে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ছ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ো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71811"/>
                  </a:ext>
                </a:extLst>
              </a:tr>
              <a:tr h="6046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 ,২ ,৫ ,৬ ,৮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378460"/>
                  </a:ext>
                </a:extLst>
              </a:tr>
              <a:tr h="604652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১)   ৪ ,২ ,৬ ,৯ ,৮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24902"/>
                  </a:ext>
                </a:extLst>
              </a:tr>
              <a:tr h="604652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২)  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106909"/>
                  </a:ext>
                </a:extLst>
              </a:tr>
              <a:tr h="56889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৩)  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 ৩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76128"/>
                  </a:ext>
                </a:extLst>
              </a:tr>
              <a:tr h="56889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৪)   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 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67776"/>
                  </a:ext>
                </a:extLst>
              </a:tr>
              <a:tr h="56889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৫)  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 ৩ 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41631"/>
                  </a:ext>
                </a:extLst>
              </a:tr>
              <a:tr h="56889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৬)   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,</a:t>
                      </a:r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7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6A5BD-B3AB-4061-9408-CFE9EE4B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09"/>
            <a:ext cx="12325081" cy="70853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A242A0-44AE-4EA3-AD92-691B4115757B}"/>
              </a:ext>
            </a:extLst>
          </p:cNvPr>
          <p:cNvSpPr/>
          <p:nvPr/>
        </p:nvSpPr>
        <p:spPr>
          <a:xfrm>
            <a:off x="-6379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F58B-AB4B-4A3A-9A45-48E403E175F4}"/>
              </a:ext>
            </a:extLst>
          </p:cNvPr>
          <p:cNvSpPr txBox="1"/>
          <p:nvPr/>
        </p:nvSpPr>
        <p:spPr>
          <a:xfrm>
            <a:off x="244699" y="4739426"/>
            <a:ext cx="4262907" cy="1862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4">
                    <a:lumMod val="75000"/>
                  </a:schemeClr>
                </a:solidFill>
                <a:latin typeface="Adine Kirnberg Alternate" panose="02000505020000020002" pitchFamily="2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21256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D9AA4-44E9-4F7C-BE1D-A2BAFED3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024">
            <a:off x="7939071" y="4686523"/>
            <a:ext cx="4157317" cy="2466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B6EAB-F7BC-4314-ADA6-930491C2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12275" flipV="1">
            <a:off x="-108580" y="294516"/>
            <a:ext cx="3158610" cy="263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A38304-BD1F-41B4-AEC3-AB8861602176}"/>
              </a:ext>
            </a:extLst>
          </p:cNvPr>
          <p:cNvSpPr txBox="1"/>
          <p:nvPr/>
        </p:nvSpPr>
        <p:spPr>
          <a:xfrm>
            <a:off x="5087154" y="1854558"/>
            <a:ext cx="549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8B605-E4BB-4DD5-9898-000E16B99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27759"/>
          <a:stretch/>
        </p:blipFill>
        <p:spPr>
          <a:xfrm>
            <a:off x="572237" y="1612373"/>
            <a:ext cx="2671325" cy="34529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1FF776-8716-4630-A2CF-87BEDE49BC12}"/>
              </a:ext>
            </a:extLst>
          </p:cNvPr>
          <p:cNvSpPr/>
          <p:nvPr/>
        </p:nvSpPr>
        <p:spPr>
          <a:xfrm>
            <a:off x="3592829" y="1612373"/>
            <a:ext cx="7933340" cy="3633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কৃষ্ণা রাণী সাহা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আতুকোড়া সরকারি প্রাথমিক বিদ্যালয়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নাসিরনগর, ব্রাহ্মণবাড়িয়া।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216FF-67A3-4A78-B56B-9298D321BD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6EFD84-8D68-4A16-ABA2-2B7DCAA2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08" y="833677"/>
            <a:ext cx="4263640" cy="5640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6D36B-5506-4393-8C72-6F58FFCFE490}"/>
              </a:ext>
            </a:extLst>
          </p:cNvPr>
          <p:cNvSpPr txBox="1"/>
          <p:nvPr/>
        </p:nvSpPr>
        <p:spPr>
          <a:xfrm>
            <a:off x="6349283" y="1632603"/>
            <a:ext cx="5168233" cy="36321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F690E-7086-4272-8382-648DD58BBB97}"/>
              </a:ext>
            </a:extLst>
          </p:cNvPr>
          <p:cNvSpPr txBox="1"/>
          <p:nvPr/>
        </p:nvSpPr>
        <p:spPr>
          <a:xfrm>
            <a:off x="7178070" y="1686296"/>
            <a:ext cx="356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আজকের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বিষয়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973B8-4BD6-4B32-87B2-2B0B30354973}"/>
              </a:ext>
            </a:extLst>
          </p:cNvPr>
          <p:cNvSpPr txBox="1"/>
          <p:nvPr/>
        </p:nvSpPr>
        <p:spPr>
          <a:xfrm flipH="1">
            <a:off x="7452971" y="3148036"/>
            <a:ext cx="296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অধ্যায়ঃ৬</a:t>
            </a:r>
          </a:p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ক্রমের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ধারনা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08175-8612-45DF-8182-B5890488A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D286D9-E5E0-4019-9C0E-D916676B0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7024">
            <a:off x="8147167" y="4583493"/>
            <a:ext cx="4157317" cy="2466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8845C-42E1-4ADA-85F1-1732FC48F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98547">
            <a:off x="-94949" y="-17823"/>
            <a:ext cx="3521454" cy="2089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A4FD75-74AF-48B9-AE15-BCB7E64A8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7024">
            <a:off x="8101898" y="4583492"/>
            <a:ext cx="4157317" cy="24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68EE33-F1DE-4C6E-845E-A9CE03DF05D3}"/>
              </a:ext>
            </a:extLst>
          </p:cNvPr>
          <p:cNvSpPr/>
          <p:nvPr/>
        </p:nvSpPr>
        <p:spPr>
          <a:xfrm>
            <a:off x="2240924" y="2112135"/>
            <a:ext cx="7920507" cy="4347052"/>
          </a:xfrm>
          <a:prstGeom prst="rect">
            <a:avLst/>
          </a:prstGeom>
          <a:ln w="1270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EFB83-CC11-4AD5-AA68-F967B847EBAF}"/>
              </a:ext>
            </a:extLst>
          </p:cNvPr>
          <p:cNvSpPr txBox="1"/>
          <p:nvPr/>
        </p:nvSpPr>
        <p:spPr>
          <a:xfrm>
            <a:off x="2381509" y="4044948"/>
            <a:ext cx="729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		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D673A-76DE-486B-8823-09628783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98547">
            <a:off x="-17676" y="-4945"/>
            <a:ext cx="3521454" cy="2089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2EB15-E27F-4D3C-B62B-A8E0EE0E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9363">
            <a:off x="8817231" y="4760239"/>
            <a:ext cx="3521454" cy="2089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A1C13-9BBD-44BC-A7C5-391FB2449740}"/>
              </a:ext>
            </a:extLst>
          </p:cNvPr>
          <p:cNvSpPr txBox="1"/>
          <p:nvPr/>
        </p:nvSpPr>
        <p:spPr>
          <a:xfrm>
            <a:off x="2820474" y="559914"/>
            <a:ext cx="6143223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AF4DB-6360-4025-9E43-C8B1416C63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A4FAE-970B-4781-8DAC-D8A757BDD92F}"/>
              </a:ext>
            </a:extLst>
          </p:cNvPr>
          <p:cNvSpPr txBox="1"/>
          <p:nvPr/>
        </p:nvSpPr>
        <p:spPr>
          <a:xfrm>
            <a:off x="2345560" y="2225760"/>
            <a:ext cx="750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৭.১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	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5980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B67777-00B6-4E7E-9F9D-5E8F5A9087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89792-9F25-4D2A-9C99-73BBE2CC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405">
            <a:off x="8615140" y="4904546"/>
            <a:ext cx="3521454" cy="2089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81155-92E5-441F-9508-8EE5921C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0"/>
            <a:ext cx="3521454" cy="2089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DC96C-886B-4D2B-B614-300A935C0293}"/>
              </a:ext>
            </a:extLst>
          </p:cNvPr>
          <p:cNvSpPr txBox="1"/>
          <p:nvPr/>
        </p:nvSpPr>
        <p:spPr>
          <a:xfrm>
            <a:off x="1532586" y="146819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স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-(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…………)</a:t>
            </a:r>
          </a:p>
        </p:txBody>
      </p:sp>
    </p:spTree>
    <p:extLst>
      <p:ext uri="{BB962C8B-B14F-4D97-AF65-F5344CB8AC3E}">
        <p14:creationId xmlns:p14="http://schemas.microsoft.com/office/powerpoint/2010/main" val="1713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7FAB2-CC31-4BD1-8829-B27FACC3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20701">
            <a:off x="59595" y="201573"/>
            <a:ext cx="3521454" cy="2089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79AFBA-F9F7-4438-9CBD-13D5B29493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D05D6-21A0-4D14-8A19-A43698B27DCE}"/>
              </a:ext>
            </a:extLst>
          </p:cNvPr>
          <p:cNvSpPr txBox="1"/>
          <p:nvPr/>
        </p:nvSpPr>
        <p:spPr>
          <a:xfrm>
            <a:off x="4206847" y="232664"/>
            <a:ext cx="325196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ক্রমের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ধারনা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608E4-6C89-4730-A9A3-8D924E8F4164}"/>
              </a:ext>
            </a:extLst>
          </p:cNvPr>
          <p:cNvSpPr txBox="1"/>
          <p:nvPr/>
        </p:nvSpPr>
        <p:spPr>
          <a:xfrm>
            <a:off x="2394705" y="1002649"/>
            <a:ext cx="70061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C7A67A6-1DED-46B8-8448-49BB13FD5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00537"/>
              </p:ext>
            </p:extLst>
          </p:nvPr>
        </p:nvGraphicFramePr>
        <p:xfrm>
          <a:off x="1195937" y="1711079"/>
          <a:ext cx="9195515" cy="491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112">
                  <a:extLst>
                    <a:ext uri="{9D8B030D-6E8A-4147-A177-3AD203B41FA5}">
                      <a16:colId xmlns:a16="http://schemas.microsoft.com/office/drawing/2014/main" val="2351994291"/>
                    </a:ext>
                  </a:extLst>
                </a:gridCol>
                <a:gridCol w="1326524">
                  <a:extLst>
                    <a:ext uri="{9D8B030D-6E8A-4147-A177-3AD203B41FA5}">
                      <a16:colId xmlns:a16="http://schemas.microsoft.com/office/drawing/2014/main" val="1658983540"/>
                    </a:ext>
                  </a:extLst>
                </a:gridCol>
                <a:gridCol w="3245476">
                  <a:extLst>
                    <a:ext uri="{9D8B030D-6E8A-4147-A177-3AD203B41FA5}">
                      <a16:colId xmlns:a16="http://schemas.microsoft.com/office/drawing/2014/main" val="293097751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val="603955335"/>
                    </a:ext>
                  </a:extLst>
                </a:gridCol>
              </a:tblGrid>
              <a:tr h="837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02433"/>
                  </a:ext>
                </a:extLst>
              </a:tr>
              <a:tr h="7750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8649"/>
                  </a:ext>
                </a:extLst>
              </a:tr>
              <a:tr h="6604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30606"/>
                  </a:ext>
                </a:extLst>
              </a:tr>
              <a:tr h="6604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98932"/>
                  </a:ext>
                </a:extLst>
              </a:tr>
              <a:tr h="6604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539321"/>
                  </a:ext>
                </a:extLst>
              </a:tr>
              <a:tr h="6604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64212"/>
                  </a:ext>
                </a:extLst>
              </a:tr>
              <a:tr h="6604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337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DB93C47-578F-4960-9D93-0D72FFD9D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41" y="3434518"/>
            <a:ext cx="779106" cy="3462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A77CD9-4D91-42CB-8040-0C1E843AA947}"/>
              </a:ext>
            </a:extLst>
          </p:cNvPr>
          <p:cNvGrpSpPr/>
          <p:nvPr/>
        </p:nvGrpSpPr>
        <p:grpSpPr>
          <a:xfrm>
            <a:off x="1491766" y="4168207"/>
            <a:ext cx="2184659" cy="346258"/>
            <a:chOff x="1448874" y="4412714"/>
            <a:chExt cx="2184659" cy="3462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593315-2A77-4E64-B571-B027559B2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874" y="4412715"/>
              <a:ext cx="779106" cy="3462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60D890-6FB1-45CC-BF35-DB2DA3E3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27" y="4412714"/>
              <a:ext cx="779106" cy="34625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B5F99C-DD2E-438E-AC14-413E32D5E6CE}"/>
              </a:ext>
            </a:extLst>
          </p:cNvPr>
          <p:cNvGrpSpPr/>
          <p:nvPr/>
        </p:nvGrpSpPr>
        <p:grpSpPr>
          <a:xfrm>
            <a:off x="1411287" y="4757740"/>
            <a:ext cx="2667836" cy="381401"/>
            <a:chOff x="1448874" y="5043381"/>
            <a:chExt cx="2667836" cy="381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6D3FD8-95D4-4F62-B266-09A2B7EA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874" y="5078525"/>
              <a:ext cx="779106" cy="3462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AA92C3-25F5-490E-B041-8280C7E83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65" y="5078524"/>
              <a:ext cx="779106" cy="3462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E75B54-7665-4D81-8CD1-27EB4073A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604" y="5043381"/>
              <a:ext cx="779106" cy="34625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DEB69B-41E6-4BE0-9C29-9A1BFC913C16}"/>
              </a:ext>
            </a:extLst>
          </p:cNvPr>
          <p:cNvGrpSpPr/>
          <p:nvPr/>
        </p:nvGrpSpPr>
        <p:grpSpPr>
          <a:xfrm>
            <a:off x="6209341" y="3509705"/>
            <a:ext cx="2605606" cy="346260"/>
            <a:chOff x="1252894" y="5744332"/>
            <a:chExt cx="2605606" cy="3462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471D28-875C-4726-AF85-746EC029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94" y="5744335"/>
              <a:ext cx="571396" cy="3462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495342-7F51-40CC-A28A-D050527E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964" y="5744334"/>
              <a:ext cx="571396" cy="34625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646C36-F31D-4E38-AE6B-053F44C07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743" y="5744333"/>
              <a:ext cx="571396" cy="34625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286C8B-2D82-47A3-BE46-6B4395F18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04" y="5744332"/>
              <a:ext cx="571396" cy="34625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430E5F-0004-4A43-948E-DB653E99C621}"/>
              </a:ext>
            </a:extLst>
          </p:cNvPr>
          <p:cNvGrpSpPr/>
          <p:nvPr/>
        </p:nvGrpSpPr>
        <p:grpSpPr>
          <a:xfrm>
            <a:off x="1240851" y="6097239"/>
            <a:ext cx="3153468" cy="346257"/>
            <a:chOff x="1238597" y="6279079"/>
            <a:chExt cx="3153468" cy="3462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4DD206B-315C-4006-9658-E39279984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597" y="6279079"/>
              <a:ext cx="571396" cy="34625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7B23F7F-31F4-446B-B908-494AFBE3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958" y="6279079"/>
              <a:ext cx="571396" cy="34625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7CE3F32-2BB2-4756-AB12-A22A1F991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022" y="6279079"/>
              <a:ext cx="571396" cy="34625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5A2CCD-4D87-4B07-9D48-55098CA4B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324" y="6279079"/>
              <a:ext cx="571396" cy="3462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6B7EAE-F020-418D-B16D-93070942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669" y="6279079"/>
              <a:ext cx="571396" cy="34625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96DC15-5CEB-41E2-8CFE-DAE52EF955C0}"/>
              </a:ext>
            </a:extLst>
          </p:cNvPr>
          <p:cNvGrpSpPr/>
          <p:nvPr/>
        </p:nvGrpSpPr>
        <p:grpSpPr>
          <a:xfrm>
            <a:off x="5861109" y="2758138"/>
            <a:ext cx="3153468" cy="346257"/>
            <a:chOff x="1238597" y="6279079"/>
            <a:chExt cx="3153468" cy="3462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78ABA06-7F11-483E-B5E4-FE7D1DAF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597" y="6279079"/>
              <a:ext cx="571396" cy="34625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6CDCF9F-0A07-44FD-B592-274129405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958" y="6279079"/>
              <a:ext cx="571396" cy="34625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047728E-0EED-4FA7-B1AC-0317AA9CC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022" y="6279079"/>
              <a:ext cx="571396" cy="34625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B105141-F87B-4001-A1B3-32821CEB9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324" y="6279079"/>
              <a:ext cx="571396" cy="34625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F040DFC-034A-49D4-8686-ABC13AB4A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669" y="6279079"/>
              <a:ext cx="571396" cy="34625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C22218-2134-438B-ADA9-FEFCCC708AFB}"/>
              </a:ext>
            </a:extLst>
          </p:cNvPr>
          <p:cNvGrpSpPr/>
          <p:nvPr/>
        </p:nvGrpSpPr>
        <p:grpSpPr>
          <a:xfrm>
            <a:off x="1433736" y="5472562"/>
            <a:ext cx="2605606" cy="346260"/>
            <a:chOff x="1252894" y="5744332"/>
            <a:chExt cx="2605606" cy="34626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7C0823B-FA26-4D41-B852-558227F49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94" y="5744335"/>
              <a:ext cx="571396" cy="34625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F92DE9E-B65F-431E-9ECB-F4681034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964" y="5744334"/>
              <a:ext cx="571396" cy="34625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7E6D3A9-5968-4FD1-A648-1D53C5602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743" y="5744333"/>
              <a:ext cx="571396" cy="34625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037AD10-7315-49DF-B62C-24D74214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04" y="5744332"/>
              <a:ext cx="571396" cy="34625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08FE95-74CD-4DDD-B438-59581E72A1B6}"/>
              </a:ext>
            </a:extLst>
          </p:cNvPr>
          <p:cNvGrpSpPr/>
          <p:nvPr/>
        </p:nvGrpSpPr>
        <p:grpSpPr>
          <a:xfrm>
            <a:off x="6122354" y="4133063"/>
            <a:ext cx="2667836" cy="381401"/>
            <a:chOff x="1448874" y="5043381"/>
            <a:chExt cx="2667836" cy="38140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C60261C-F510-45C4-BACC-D5938CC73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874" y="5078525"/>
              <a:ext cx="779106" cy="3462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0E1B107-92BD-4C18-84EA-1579B2240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65" y="5078524"/>
              <a:ext cx="779106" cy="34625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F2D31BC-65BD-42DE-9818-CE9E3344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604" y="5043381"/>
              <a:ext cx="779106" cy="34625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77B203-23BB-4476-918B-2F63CE3AE03E}"/>
              </a:ext>
            </a:extLst>
          </p:cNvPr>
          <p:cNvGrpSpPr/>
          <p:nvPr/>
        </p:nvGrpSpPr>
        <p:grpSpPr>
          <a:xfrm>
            <a:off x="6501992" y="4810243"/>
            <a:ext cx="2184659" cy="346258"/>
            <a:chOff x="1448874" y="4412714"/>
            <a:chExt cx="2184659" cy="34625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D97DC67-6373-4C2B-8D79-7370862E8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874" y="4412715"/>
              <a:ext cx="779106" cy="34625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E994999-040C-4D8A-9A75-3FC14DEFD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27" y="4412714"/>
              <a:ext cx="779106" cy="346257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CB90A59D-7A1A-44BD-B04B-66A56D6C9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91" y="5464850"/>
            <a:ext cx="779106" cy="3462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4DA71D-5B67-4247-93DF-A111B7429C79}"/>
              </a:ext>
            </a:extLst>
          </p:cNvPr>
          <p:cNvSpPr txBox="1"/>
          <p:nvPr/>
        </p:nvSpPr>
        <p:spPr>
          <a:xfrm>
            <a:off x="4911798" y="2597610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49BB83-487E-45AD-917A-C7B5948252AC}"/>
              </a:ext>
            </a:extLst>
          </p:cNvPr>
          <p:cNvSpPr txBox="1"/>
          <p:nvPr/>
        </p:nvSpPr>
        <p:spPr>
          <a:xfrm>
            <a:off x="4896523" y="3965847"/>
            <a:ext cx="415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২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1BE114-6FD5-4350-8EB2-C0E63539765A}"/>
              </a:ext>
            </a:extLst>
          </p:cNvPr>
          <p:cNvSpPr txBox="1"/>
          <p:nvPr/>
        </p:nvSpPr>
        <p:spPr>
          <a:xfrm>
            <a:off x="4907625" y="3302158"/>
            <a:ext cx="402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১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838364-9F23-46A8-9A11-AC53B8857EF1}"/>
              </a:ext>
            </a:extLst>
          </p:cNvPr>
          <p:cNvSpPr txBox="1"/>
          <p:nvPr/>
        </p:nvSpPr>
        <p:spPr>
          <a:xfrm>
            <a:off x="4867193" y="4606039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36C7C4-6306-449B-82D6-F1BD9C3CA9F2}"/>
              </a:ext>
            </a:extLst>
          </p:cNvPr>
          <p:cNvSpPr txBox="1"/>
          <p:nvPr/>
        </p:nvSpPr>
        <p:spPr>
          <a:xfrm>
            <a:off x="4888416" y="5253257"/>
            <a:ext cx="402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৪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8EBAD0-B5E9-4DBC-AB50-614E729CAC79}"/>
              </a:ext>
            </a:extLst>
          </p:cNvPr>
          <p:cNvSpPr txBox="1"/>
          <p:nvPr/>
        </p:nvSpPr>
        <p:spPr>
          <a:xfrm>
            <a:off x="4888416" y="5972227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৫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4ABE85-C471-42C0-AFA8-970B1741D73E}"/>
              </a:ext>
            </a:extLst>
          </p:cNvPr>
          <p:cNvSpPr txBox="1"/>
          <p:nvPr/>
        </p:nvSpPr>
        <p:spPr>
          <a:xfrm>
            <a:off x="9484845" y="2656422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৫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73D995-B640-460A-8C1A-8290F2CAB372}"/>
              </a:ext>
            </a:extLst>
          </p:cNvPr>
          <p:cNvSpPr txBox="1"/>
          <p:nvPr/>
        </p:nvSpPr>
        <p:spPr>
          <a:xfrm>
            <a:off x="9480998" y="3312859"/>
            <a:ext cx="402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৪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B07DCF-C6E2-471B-B0CB-2481E8B9CFA9}"/>
              </a:ext>
            </a:extLst>
          </p:cNvPr>
          <p:cNvSpPr txBox="1"/>
          <p:nvPr/>
        </p:nvSpPr>
        <p:spPr>
          <a:xfrm>
            <a:off x="9467396" y="3984805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৩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39FD8F-573D-4D52-ACE7-6EE703CE2F04}"/>
              </a:ext>
            </a:extLst>
          </p:cNvPr>
          <p:cNvSpPr txBox="1"/>
          <p:nvPr/>
        </p:nvSpPr>
        <p:spPr>
          <a:xfrm>
            <a:off x="9467396" y="4598650"/>
            <a:ext cx="415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২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AF5957-B19B-4C7A-873A-9FB5BD9B889C}"/>
              </a:ext>
            </a:extLst>
          </p:cNvPr>
          <p:cNvSpPr txBox="1"/>
          <p:nvPr/>
        </p:nvSpPr>
        <p:spPr>
          <a:xfrm>
            <a:off x="9450709" y="5298012"/>
            <a:ext cx="402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১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652513-8D32-4D2C-BFBA-D5119D7C4ACA}"/>
              </a:ext>
            </a:extLst>
          </p:cNvPr>
          <p:cNvSpPr txBox="1"/>
          <p:nvPr/>
        </p:nvSpPr>
        <p:spPr>
          <a:xfrm>
            <a:off x="9447037" y="5911404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63523-53F5-4526-8511-DE55FB72D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7531">
            <a:off x="8699174" y="4526730"/>
            <a:ext cx="3521454" cy="20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0"/>
                            </p:stCondLst>
                            <p:childTnLst>
                              <p:par>
                                <p:cTn id="1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25445-12AB-4131-BE90-C747206A4E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AAD10B-1EF7-4FA0-A6B9-172799558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10435"/>
              </p:ext>
            </p:extLst>
          </p:nvPr>
        </p:nvGraphicFramePr>
        <p:xfrm>
          <a:off x="513007" y="149249"/>
          <a:ext cx="11165985" cy="617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696">
                  <a:extLst>
                    <a:ext uri="{9D8B030D-6E8A-4147-A177-3AD203B41FA5}">
                      <a16:colId xmlns:a16="http://schemas.microsoft.com/office/drawing/2014/main" val="1848745924"/>
                    </a:ext>
                  </a:extLst>
                </a:gridCol>
                <a:gridCol w="1275009">
                  <a:extLst>
                    <a:ext uri="{9D8B030D-6E8A-4147-A177-3AD203B41FA5}">
                      <a16:colId xmlns:a16="http://schemas.microsoft.com/office/drawing/2014/main" val="1644654740"/>
                    </a:ext>
                  </a:extLst>
                </a:gridCol>
                <a:gridCol w="4172754">
                  <a:extLst>
                    <a:ext uri="{9D8B030D-6E8A-4147-A177-3AD203B41FA5}">
                      <a16:colId xmlns:a16="http://schemas.microsoft.com/office/drawing/2014/main" val="1540603658"/>
                    </a:ext>
                  </a:extLst>
                </a:gridCol>
                <a:gridCol w="1326526">
                  <a:extLst>
                    <a:ext uri="{9D8B030D-6E8A-4147-A177-3AD203B41FA5}">
                      <a16:colId xmlns:a16="http://schemas.microsoft.com/office/drawing/2014/main" val="531401533"/>
                    </a:ext>
                  </a:extLst>
                </a:gridCol>
              </a:tblGrid>
              <a:tr h="928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157"/>
                  </a:ext>
                </a:extLst>
              </a:tr>
              <a:tr h="109840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172086"/>
                  </a:ext>
                </a:extLst>
              </a:tr>
              <a:tr h="1107583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82682"/>
                  </a:ext>
                </a:extLst>
              </a:tr>
              <a:tr h="1068850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45718"/>
                  </a:ext>
                </a:extLst>
              </a:tr>
              <a:tr h="953133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59457"/>
                  </a:ext>
                </a:extLst>
              </a:tr>
              <a:tr h="101743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4114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4EED9E7-49C0-4D78-AA1F-1377856E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5365">
            <a:off x="9083284" y="4994060"/>
            <a:ext cx="3521454" cy="2089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29B88-5745-4C74-BD70-2F57EB20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48894">
            <a:off x="-507149" y="-199325"/>
            <a:ext cx="3521454" cy="208937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E70F706-2CAB-4099-9FE0-EDD7CC8551DC}"/>
              </a:ext>
            </a:extLst>
          </p:cNvPr>
          <p:cNvGrpSpPr/>
          <p:nvPr/>
        </p:nvGrpSpPr>
        <p:grpSpPr>
          <a:xfrm>
            <a:off x="1281443" y="3421092"/>
            <a:ext cx="2611294" cy="781521"/>
            <a:chOff x="1273581" y="2906072"/>
            <a:chExt cx="2611294" cy="7815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2B821F-BB77-4EDB-8351-6FA9503614D7}"/>
                </a:ext>
              </a:extLst>
            </p:cNvPr>
            <p:cNvGrpSpPr/>
            <p:nvPr/>
          </p:nvGrpSpPr>
          <p:grpSpPr>
            <a:xfrm>
              <a:off x="1273581" y="2906072"/>
              <a:ext cx="2605606" cy="346260"/>
              <a:chOff x="1252894" y="5744332"/>
              <a:chExt cx="2605606" cy="34626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8FA0408-4AD7-4304-88E9-D3E36AEE7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BF2F989-AC6C-4A67-8708-C7B9ACD9D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E7D4DB-7141-4BD6-A328-F22A4A815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D1BF470-475A-4177-B0FF-2C95B5848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3AC210-E547-4E54-81B4-3DDF006A27E0}"/>
                </a:ext>
              </a:extLst>
            </p:cNvPr>
            <p:cNvGrpSpPr/>
            <p:nvPr/>
          </p:nvGrpSpPr>
          <p:grpSpPr>
            <a:xfrm>
              <a:off x="1279269" y="3341333"/>
              <a:ext cx="2605606" cy="346260"/>
              <a:chOff x="1252894" y="5744332"/>
              <a:chExt cx="2605606" cy="34626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0555806-8C17-4236-88EF-52F99444E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FECC762-DA63-4EA6-A08D-A15838B8E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3DE1D68-EA26-41CB-B5F5-C8AA04A84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DC6ABD1-6E95-4087-AE32-B061CA5D3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E94D35F-030D-432C-AF56-F9DB583B44C7}"/>
              </a:ext>
            </a:extLst>
          </p:cNvPr>
          <p:cNvGrpSpPr/>
          <p:nvPr/>
        </p:nvGrpSpPr>
        <p:grpSpPr>
          <a:xfrm>
            <a:off x="1080696" y="4388684"/>
            <a:ext cx="3153468" cy="755802"/>
            <a:chOff x="1080696" y="4388684"/>
            <a:chExt cx="3153468" cy="75580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481A30-6029-4177-9448-DF00978C6FEE}"/>
                </a:ext>
              </a:extLst>
            </p:cNvPr>
            <p:cNvGrpSpPr/>
            <p:nvPr/>
          </p:nvGrpSpPr>
          <p:grpSpPr>
            <a:xfrm>
              <a:off x="1080696" y="4798229"/>
              <a:ext cx="3153468" cy="346257"/>
              <a:chOff x="1238597" y="6279079"/>
              <a:chExt cx="3153468" cy="34625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7168FE7-7C5F-4AC6-A3A1-37A00AC6F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97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8583454-81AD-429C-AE5A-E83E9B0B8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58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767E139-1381-4615-98DC-CDF636859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022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E2BF705-D289-4BFC-89EE-B140924E4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24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6321932-8D2A-4CE0-B49B-D70DCADE2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669" y="6279079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E6AD316-1FE2-4ECA-A942-8E7D31E74274}"/>
                </a:ext>
              </a:extLst>
            </p:cNvPr>
            <p:cNvGrpSpPr/>
            <p:nvPr/>
          </p:nvGrpSpPr>
          <p:grpSpPr>
            <a:xfrm>
              <a:off x="1203241" y="4388684"/>
              <a:ext cx="2605606" cy="346260"/>
              <a:chOff x="1252894" y="5744332"/>
              <a:chExt cx="2605606" cy="34626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C876B19-1F2C-4DC0-B387-86DAA20A9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392900C-37F9-4A63-B87B-244E38F2C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8492566-FEA4-49C3-9268-5EB3B55EE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A3C7E81-C3D9-4B67-BDAD-DCA2943EE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0F3B22D-7E70-4602-BE27-22F67AF29217}"/>
              </a:ext>
            </a:extLst>
          </p:cNvPr>
          <p:cNvGrpSpPr/>
          <p:nvPr/>
        </p:nvGrpSpPr>
        <p:grpSpPr>
          <a:xfrm>
            <a:off x="1007222" y="5423883"/>
            <a:ext cx="3155594" cy="776430"/>
            <a:chOff x="1037244" y="4945646"/>
            <a:chExt cx="3155594" cy="77643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43C1670-8196-414E-988A-6657B97324AC}"/>
                </a:ext>
              </a:extLst>
            </p:cNvPr>
            <p:cNvGrpSpPr/>
            <p:nvPr/>
          </p:nvGrpSpPr>
          <p:grpSpPr>
            <a:xfrm>
              <a:off x="1037244" y="4945646"/>
              <a:ext cx="3153468" cy="346257"/>
              <a:chOff x="1238597" y="6279079"/>
              <a:chExt cx="3153468" cy="346257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56A5A54-E117-4CE7-8A50-FDA7760D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97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072B7EF-CF88-4EA7-BE5B-074DAC77E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58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6450C0B-A598-4604-8E7D-A143B408E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022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D512888-F817-42AD-8D0F-B78BDB5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24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E9F7C69D-8F6E-4ACB-8D61-4016115B9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669" y="6279079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09E00D-4920-492F-ABFC-9D51C16C0578}"/>
                </a:ext>
              </a:extLst>
            </p:cNvPr>
            <p:cNvGrpSpPr/>
            <p:nvPr/>
          </p:nvGrpSpPr>
          <p:grpSpPr>
            <a:xfrm>
              <a:off x="1039370" y="5375819"/>
              <a:ext cx="3153468" cy="346257"/>
              <a:chOff x="1238597" y="6279079"/>
              <a:chExt cx="3153468" cy="346257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EF5BFAA-F50D-42D8-962A-319170E4D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97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DCC35FD-A785-4D8C-8831-3E9D97148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58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A5949AA-37DB-44D9-A222-112CB7387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022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06CC39D-6EA4-4288-B67B-15FD7E13C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24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8FDC203-C0B5-42D9-9FAB-BC8542832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669" y="6279079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39BBF3D-8692-496A-B792-0C05DD2DEE53}"/>
              </a:ext>
            </a:extLst>
          </p:cNvPr>
          <p:cNvGrpSpPr/>
          <p:nvPr/>
        </p:nvGrpSpPr>
        <p:grpSpPr>
          <a:xfrm>
            <a:off x="1431979" y="1207152"/>
            <a:ext cx="1965006" cy="796080"/>
            <a:chOff x="1431979" y="1207152"/>
            <a:chExt cx="1965006" cy="79608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48AB220-9413-4A1D-B9D7-6E570455D1E1}"/>
                </a:ext>
              </a:extLst>
            </p:cNvPr>
            <p:cNvGrpSpPr/>
            <p:nvPr/>
          </p:nvGrpSpPr>
          <p:grpSpPr>
            <a:xfrm>
              <a:off x="1431979" y="1207152"/>
              <a:ext cx="1955245" cy="346259"/>
              <a:chOff x="1023761" y="1284276"/>
              <a:chExt cx="1955245" cy="34625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82398C2-23F4-4AB9-B707-EE8221EDE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761" y="1284278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D5B9FD1-78DD-49F1-AF39-02F145EDF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831" y="1284277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89E7CCC-DCE1-452A-BB7A-044CE869D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10" y="1284276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81874FA-2F04-46C6-B45C-58E65F816BAF}"/>
                </a:ext>
              </a:extLst>
            </p:cNvPr>
            <p:cNvGrpSpPr/>
            <p:nvPr/>
          </p:nvGrpSpPr>
          <p:grpSpPr>
            <a:xfrm>
              <a:off x="1441740" y="1656973"/>
              <a:ext cx="1955245" cy="346259"/>
              <a:chOff x="1023761" y="1284276"/>
              <a:chExt cx="1955245" cy="346259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127A6F7B-8578-44A0-BB3C-86F367A4C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761" y="1284278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273C9F3-2144-4179-A8D0-14439ADE7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831" y="1284277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77097AA-E9D5-466C-8CCC-8FC16698F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10" y="1284276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DE2164-5126-43AB-AD3C-43D8623299DC}"/>
              </a:ext>
            </a:extLst>
          </p:cNvPr>
          <p:cNvGrpSpPr/>
          <p:nvPr/>
        </p:nvGrpSpPr>
        <p:grpSpPr>
          <a:xfrm>
            <a:off x="7009669" y="4384450"/>
            <a:ext cx="2605606" cy="827557"/>
            <a:chOff x="1228106" y="2323425"/>
            <a:chExt cx="2605606" cy="82755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84449C-76F2-4747-BA28-6AD58FBFC2CD}"/>
                </a:ext>
              </a:extLst>
            </p:cNvPr>
            <p:cNvGrpSpPr/>
            <p:nvPr/>
          </p:nvGrpSpPr>
          <p:grpSpPr>
            <a:xfrm>
              <a:off x="1228106" y="2804722"/>
              <a:ext cx="2605606" cy="346260"/>
              <a:chOff x="1252894" y="5744332"/>
              <a:chExt cx="2605606" cy="34626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02EE19-7AAB-4859-BAE3-50E8D64A5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5425108-C330-44BE-AA82-B00D4B293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1F0C331-BB8C-4E0C-9E5A-C1428094B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4C7302C-718D-4FBB-800E-297E16815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4A74EBE-2FF9-4317-A5D6-68033CE532FE}"/>
                </a:ext>
              </a:extLst>
            </p:cNvPr>
            <p:cNvGrpSpPr/>
            <p:nvPr/>
          </p:nvGrpSpPr>
          <p:grpSpPr>
            <a:xfrm>
              <a:off x="1499949" y="2323425"/>
              <a:ext cx="1955245" cy="346259"/>
              <a:chOff x="1023761" y="1284276"/>
              <a:chExt cx="1955245" cy="346259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ECD39A9D-B915-4EF7-B8DB-D0007593B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761" y="1284278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715BECE4-60DB-4D8A-BFBA-7006B47B0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831" y="1284277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FCE0B4EB-3A9A-426A-B72A-BC5DFC3B1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10" y="1284276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01EC708-2EDC-4567-9129-25E1BC28F170}"/>
              </a:ext>
            </a:extLst>
          </p:cNvPr>
          <p:cNvGrpSpPr/>
          <p:nvPr/>
        </p:nvGrpSpPr>
        <p:grpSpPr>
          <a:xfrm>
            <a:off x="7173575" y="5456016"/>
            <a:ext cx="1965006" cy="796080"/>
            <a:chOff x="1431979" y="1207152"/>
            <a:chExt cx="1965006" cy="79608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D95F437-2F45-43C7-AE4F-DD0B4583A8CB}"/>
                </a:ext>
              </a:extLst>
            </p:cNvPr>
            <p:cNvGrpSpPr/>
            <p:nvPr/>
          </p:nvGrpSpPr>
          <p:grpSpPr>
            <a:xfrm>
              <a:off x="1431979" y="1207152"/>
              <a:ext cx="1955245" cy="346259"/>
              <a:chOff x="1023761" y="1284276"/>
              <a:chExt cx="1955245" cy="346259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B5B0C72A-0EEF-4799-94DE-162416449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761" y="1284278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20057AC1-E2B6-42AB-9D83-94E5B07C6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831" y="1284277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B6B3B585-FAB8-49C3-89B8-6090163EF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10" y="1284276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3C4A353-2051-47FE-9C38-24484392AC58}"/>
                </a:ext>
              </a:extLst>
            </p:cNvPr>
            <p:cNvGrpSpPr/>
            <p:nvPr/>
          </p:nvGrpSpPr>
          <p:grpSpPr>
            <a:xfrm>
              <a:off x="1441740" y="1656973"/>
              <a:ext cx="1955245" cy="346259"/>
              <a:chOff x="1023761" y="1284276"/>
              <a:chExt cx="1955245" cy="346259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C52FEC8-E4BF-4F9E-8A71-8F5C5B6DC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761" y="1284278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92D9016-5844-4763-90F4-F85F869B5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831" y="1284277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175BE7E8-A71E-4EC3-80DC-7C24B4CBC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10" y="1284276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A646F0E-4976-4B18-A080-4DFAFF3EBB96}"/>
              </a:ext>
            </a:extLst>
          </p:cNvPr>
          <p:cNvGrpSpPr/>
          <p:nvPr/>
        </p:nvGrpSpPr>
        <p:grpSpPr>
          <a:xfrm>
            <a:off x="1378642" y="2385978"/>
            <a:ext cx="2605606" cy="827557"/>
            <a:chOff x="1228106" y="2323425"/>
            <a:chExt cx="2605606" cy="827557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7645CFB-21DE-4FE6-A6F1-A4F66C497F33}"/>
                </a:ext>
              </a:extLst>
            </p:cNvPr>
            <p:cNvGrpSpPr/>
            <p:nvPr/>
          </p:nvGrpSpPr>
          <p:grpSpPr>
            <a:xfrm>
              <a:off x="1228106" y="2804722"/>
              <a:ext cx="2605606" cy="346260"/>
              <a:chOff x="1252894" y="5744332"/>
              <a:chExt cx="2605606" cy="346260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C34DD060-0C1C-495C-AC11-1497E69F2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E3608ACA-B2BE-4404-B7C5-633C57BAB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39C45EC-E9CA-4BEF-8E8F-C6B6B2915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FB202FE-1B99-4963-BB58-6E989C87C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299D006-4118-4D2D-9E94-C16A1B67CADB}"/>
                </a:ext>
              </a:extLst>
            </p:cNvPr>
            <p:cNvGrpSpPr/>
            <p:nvPr/>
          </p:nvGrpSpPr>
          <p:grpSpPr>
            <a:xfrm>
              <a:off x="1499949" y="2323425"/>
              <a:ext cx="1955245" cy="346259"/>
              <a:chOff x="1023761" y="1284276"/>
              <a:chExt cx="1955245" cy="346259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347AF50C-990A-4AB8-B54A-B7E61BD02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761" y="1284278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91B36DD6-25A8-49C3-91DC-CA7C325FE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831" y="1284277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417E5319-2566-444A-82FC-268B2E8DF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10" y="1284276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3E1142A-D4BF-48B6-BC0B-0DFA05A5A544}"/>
              </a:ext>
            </a:extLst>
          </p:cNvPr>
          <p:cNvGrpSpPr/>
          <p:nvPr/>
        </p:nvGrpSpPr>
        <p:grpSpPr>
          <a:xfrm>
            <a:off x="6953488" y="3430792"/>
            <a:ext cx="2611294" cy="781521"/>
            <a:chOff x="1273581" y="2906072"/>
            <a:chExt cx="2611294" cy="78152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4165A4F-1A99-4662-B0D1-3C16C852167C}"/>
                </a:ext>
              </a:extLst>
            </p:cNvPr>
            <p:cNvGrpSpPr/>
            <p:nvPr/>
          </p:nvGrpSpPr>
          <p:grpSpPr>
            <a:xfrm>
              <a:off x="1273581" y="2906072"/>
              <a:ext cx="2605606" cy="346260"/>
              <a:chOff x="1252894" y="5744332"/>
              <a:chExt cx="2605606" cy="346260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3C0B9597-A7AA-4768-81ED-0A06941F7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4644FA0-FC5E-472F-87A7-BCFFD9955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47D4209-47BF-4C05-AC3A-E46A8FA35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5768F560-5963-4DA1-B8C3-27C403E5A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17B4C6C-D103-44A5-90F8-BC32C098901D}"/>
                </a:ext>
              </a:extLst>
            </p:cNvPr>
            <p:cNvGrpSpPr/>
            <p:nvPr/>
          </p:nvGrpSpPr>
          <p:grpSpPr>
            <a:xfrm>
              <a:off x="1279269" y="3341333"/>
              <a:ext cx="2605606" cy="346260"/>
              <a:chOff x="1252894" y="5744332"/>
              <a:chExt cx="2605606" cy="346260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E1A99029-28B8-4B27-A2C3-6F3522916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01C0F583-DFC0-4116-BF9A-C9540AD2D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57E28D3-36F1-44B9-9694-16AB7484D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F9A3E7E1-E546-4EDE-8353-512717B7B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B695CB-555F-4D85-87BD-347CB4031647}"/>
              </a:ext>
            </a:extLst>
          </p:cNvPr>
          <p:cNvGrpSpPr/>
          <p:nvPr/>
        </p:nvGrpSpPr>
        <p:grpSpPr>
          <a:xfrm>
            <a:off x="6709977" y="2312336"/>
            <a:ext cx="3153468" cy="755802"/>
            <a:chOff x="1080696" y="4388684"/>
            <a:chExt cx="3153468" cy="755802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40F048-7B1B-4240-9C11-7CEFEC96A15A}"/>
                </a:ext>
              </a:extLst>
            </p:cNvPr>
            <p:cNvGrpSpPr/>
            <p:nvPr/>
          </p:nvGrpSpPr>
          <p:grpSpPr>
            <a:xfrm>
              <a:off x="1080696" y="4798229"/>
              <a:ext cx="3153468" cy="346257"/>
              <a:chOff x="1238597" y="6279079"/>
              <a:chExt cx="3153468" cy="346257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0D928BDC-B3FD-4CB2-9B77-1E38A840A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97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37F006D1-C987-4BE7-96F2-C3496C2DD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58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AC926338-3A18-4C80-8F34-A5F897F63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022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1461C2EA-84FD-458C-9171-5656A0B8E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24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E1C11B1B-7360-498A-B97B-8B1121148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669" y="6279079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96D9C09-98A9-4FE3-AD4A-63085934FC2A}"/>
                </a:ext>
              </a:extLst>
            </p:cNvPr>
            <p:cNvGrpSpPr/>
            <p:nvPr/>
          </p:nvGrpSpPr>
          <p:grpSpPr>
            <a:xfrm>
              <a:off x="1203241" y="4388684"/>
              <a:ext cx="2605606" cy="346260"/>
              <a:chOff x="1252894" y="5744332"/>
              <a:chExt cx="2605606" cy="346260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38241F7C-C2B8-4F90-98B4-E1F47BF3F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94" y="5744335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26DDC8DD-DC7E-4412-AF2A-C1D01127A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964" y="5744334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252ED2F-D351-44A8-9A48-E77927F85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43" y="5744333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3C22DF77-AE8F-445F-9292-20FEFA447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104" y="5744332"/>
                <a:ext cx="571396" cy="346257"/>
              </a:xfrm>
              <a:prstGeom prst="rect">
                <a:avLst/>
              </a:prstGeom>
            </p:spPr>
          </p:pic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1C8BC12-B523-4968-A391-8D519FB825B7}"/>
              </a:ext>
            </a:extLst>
          </p:cNvPr>
          <p:cNvGrpSpPr/>
          <p:nvPr/>
        </p:nvGrpSpPr>
        <p:grpSpPr>
          <a:xfrm>
            <a:off x="6759540" y="1210320"/>
            <a:ext cx="3155594" cy="776430"/>
            <a:chOff x="1037244" y="4945646"/>
            <a:chExt cx="3155594" cy="77643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1AAF6A6-F81F-4704-BDA2-8A7640E765E4}"/>
                </a:ext>
              </a:extLst>
            </p:cNvPr>
            <p:cNvGrpSpPr/>
            <p:nvPr/>
          </p:nvGrpSpPr>
          <p:grpSpPr>
            <a:xfrm>
              <a:off x="1037244" y="4945646"/>
              <a:ext cx="3153468" cy="346257"/>
              <a:chOff x="1238597" y="6279079"/>
              <a:chExt cx="3153468" cy="346257"/>
            </a:xfrm>
          </p:grpSpPr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4E2293E4-6EC3-44FE-BBE1-C2CCB928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97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827D4B2E-0964-4363-8DB3-1FECD86BD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58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AE128BA0-914F-487F-BD84-B3BF818B1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022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B2D1848B-9660-4DE6-AC0C-CF1C8DFB6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24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55A8CC33-4C83-419A-9666-F0CCE899A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669" y="6279079"/>
                <a:ext cx="571396" cy="346257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99727FA-5CB8-4817-820A-B4062A5E52E5}"/>
                </a:ext>
              </a:extLst>
            </p:cNvPr>
            <p:cNvGrpSpPr/>
            <p:nvPr/>
          </p:nvGrpSpPr>
          <p:grpSpPr>
            <a:xfrm>
              <a:off x="1039370" y="5375819"/>
              <a:ext cx="3153468" cy="346257"/>
              <a:chOff x="1238597" y="6279079"/>
              <a:chExt cx="3153468" cy="346257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AEAC88DC-22C8-4791-9BC2-5253357C6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597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2FFBF6DF-084A-45E9-8E18-2427CA39F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58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DAF67B0-9C5D-4F53-BC79-D4BE97B4B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022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06EC187B-6152-4448-AB12-3A89E3619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324" y="6279079"/>
                <a:ext cx="571396" cy="346257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12A42F23-CAA0-4298-80A5-3F2726994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669" y="6279079"/>
                <a:ext cx="571396" cy="346257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C42D6D-7660-4DE6-8EA6-94EF86225FB0}"/>
              </a:ext>
            </a:extLst>
          </p:cNvPr>
          <p:cNvSpPr txBox="1"/>
          <p:nvPr/>
        </p:nvSpPr>
        <p:spPr>
          <a:xfrm>
            <a:off x="5319209" y="1258197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৬</a:t>
            </a:r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3F261C8-B06E-48FF-ACF6-5BCBB621B8DA}"/>
              </a:ext>
            </a:extLst>
          </p:cNvPr>
          <p:cNvSpPr txBox="1"/>
          <p:nvPr/>
        </p:nvSpPr>
        <p:spPr>
          <a:xfrm>
            <a:off x="5316775" y="5417552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১০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8C7F36-5001-4A8F-8CC0-D1C9D09902C0}"/>
              </a:ext>
            </a:extLst>
          </p:cNvPr>
          <p:cNvSpPr txBox="1"/>
          <p:nvPr/>
        </p:nvSpPr>
        <p:spPr>
          <a:xfrm>
            <a:off x="5301435" y="4442563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৯</a:t>
            </a:r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7504442-21F5-49CC-9A93-0336A75A6DE4}"/>
              </a:ext>
            </a:extLst>
          </p:cNvPr>
          <p:cNvSpPr txBox="1"/>
          <p:nvPr/>
        </p:nvSpPr>
        <p:spPr>
          <a:xfrm>
            <a:off x="5312682" y="3392328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৮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05C3830-2471-4BDD-9A01-A2D1CFBB0D46}"/>
              </a:ext>
            </a:extLst>
          </p:cNvPr>
          <p:cNvSpPr txBox="1"/>
          <p:nvPr/>
        </p:nvSpPr>
        <p:spPr>
          <a:xfrm>
            <a:off x="5312682" y="2347514"/>
            <a:ext cx="397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৭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DCBE9BD-FFE2-4387-90C1-814BDA3C2BA0}"/>
              </a:ext>
            </a:extLst>
          </p:cNvPr>
          <p:cNvSpPr txBox="1"/>
          <p:nvPr/>
        </p:nvSpPr>
        <p:spPr>
          <a:xfrm>
            <a:off x="10759613" y="1357636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১০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42EBFEC-E3F2-4691-A582-2D28CEA496B7}"/>
              </a:ext>
            </a:extLst>
          </p:cNvPr>
          <p:cNvSpPr txBox="1"/>
          <p:nvPr/>
        </p:nvSpPr>
        <p:spPr>
          <a:xfrm>
            <a:off x="10759981" y="2360570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৯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6DE39AD-07CB-451D-A87B-8BE378EAE183}"/>
              </a:ext>
            </a:extLst>
          </p:cNvPr>
          <p:cNvSpPr txBox="1"/>
          <p:nvPr/>
        </p:nvSpPr>
        <p:spPr>
          <a:xfrm>
            <a:off x="10759613" y="3495343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৮</a:t>
            </a:r>
            <a:endParaRPr lang="en-US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FF8FE4E-08A4-46EB-9864-DA42CA1EEF94}"/>
              </a:ext>
            </a:extLst>
          </p:cNvPr>
          <p:cNvSpPr txBox="1"/>
          <p:nvPr/>
        </p:nvSpPr>
        <p:spPr>
          <a:xfrm>
            <a:off x="10759613" y="4550141"/>
            <a:ext cx="397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৭</a:t>
            </a:r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4002627-59D6-4307-83DA-D9A0F7992EE6}"/>
              </a:ext>
            </a:extLst>
          </p:cNvPr>
          <p:cNvSpPr txBox="1"/>
          <p:nvPr/>
        </p:nvSpPr>
        <p:spPr>
          <a:xfrm>
            <a:off x="10759613" y="5469335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40" grpId="0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ED7D4-A72B-49EB-801B-AD60DCF7F642}"/>
              </a:ext>
            </a:extLst>
          </p:cNvPr>
          <p:cNvSpPr txBox="1"/>
          <p:nvPr/>
        </p:nvSpPr>
        <p:spPr>
          <a:xfrm>
            <a:off x="4298225" y="678201"/>
            <a:ext cx="3374265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AA4D08-A594-4207-AA89-498E2E1E7EE4}"/>
              </a:ext>
            </a:extLst>
          </p:cNvPr>
          <p:cNvSpPr/>
          <p:nvPr/>
        </p:nvSpPr>
        <p:spPr>
          <a:xfrm rot="10800000" flipV="1">
            <a:off x="574852" y="2058822"/>
            <a:ext cx="9732929" cy="4069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3BBD1-532E-4E1A-A491-8BDBABD26BE7}"/>
              </a:ext>
            </a:extLst>
          </p:cNvPr>
          <p:cNvSpPr txBox="1"/>
          <p:nvPr/>
        </p:nvSpPr>
        <p:spPr>
          <a:xfrm flipH="1">
            <a:off x="2902333" y="2203200"/>
            <a:ext cx="487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ছোট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বড়</a:t>
            </a:r>
            <a:r>
              <a:rPr lang="en-US" sz="3200" dirty="0"/>
              <a:t> </a:t>
            </a:r>
            <a:r>
              <a:rPr lang="en-US" sz="3200" dirty="0" err="1"/>
              <a:t>সংখ্যা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36A3-CDC8-4E30-BDFD-BDAEB38D0D07}"/>
              </a:ext>
            </a:extLst>
          </p:cNvPr>
          <p:cNvSpPr txBox="1"/>
          <p:nvPr/>
        </p:nvSpPr>
        <p:spPr>
          <a:xfrm>
            <a:off x="910108" y="2809981"/>
            <a:ext cx="8192328" cy="95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 ০,১,২,৩,৪,৫,৬,৭,৮,৯,১০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BAB05-8507-415A-B25D-C53A12F64600}"/>
              </a:ext>
            </a:extLst>
          </p:cNvPr>
          <p:cNvSpPr txBox="1"/>
          <p:nvPr/>
        </p:nvSpPr>
        <p:spPr>
          <a:xfrm>
            <a:off x="2857841" y="4077356"/>
            <a:ext cx="437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EBE5C-3E5E-4EA5-83E8-7A3B24E0E514}"/>
              </a:ext>
            </a:extLst>
          </p:cNvPr>
          <p:cNvSpPr txBox="1"/>
          <p:nvPr/>
        </p:nvSpPr>
        <p:spPr>
          <a:xfrm>
            <a:off x="837908" y="4860926"/>
            <a:ext cx="884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 ১০,৯,৮,৭,৬,৫,৪,৩,২,১,০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047FC-C704-4B2C-B6D4-8E59D759C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5365">
            <a:off x="8638785" y="4565364"/>
            <a:ext cx="3521454" cy="2089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A8532-FCA3-4730-B523-DAF7B0D2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1176">
            <a:off x="-408542" y="209881"/>
            <a:ext cx="3521454" cy="2089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64C021-B0C6-4CA2-A69D-45AA9268EA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364C851-EF2C-49C1-A462-946D771DC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648" y="4621883"/>
            <a:ext cx="3743268" cy="2487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AC4AB9-1A3B-41E7-BD72-F70B3390705A}"/>
              </a:ext>
            </a:extLst>
          </p:cNvPr>
          <p:cNvSpPr txBox="1"/>
          <p:nvPr/>
        </p:nvSpPr>
        <p:spPr>
          <a:xfrm>
            <a:off x="1998529" y="531149"/>
            <a:ext cx="350305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783318-EEAE-4E29-B040-5D7A9ADADF2A}"/>
              </a:ext>
            </a:extLst>
          </p:cNvPr>
          <p:cNvSpPr/>
          <p:nvPr/>
        </p:nvSpPr>
        <p:spPr>
          <a:xfrm rot="10800000" flipV="1">
            <a:off x="709133" y="1694948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A1F877-CFFC-41CD-B69F-79B5649130A2}"/>
              </a:ext>
            </a:extLst>
          </p:cNvPr>
          <p:cNvSpPr/>
          <p:nvPr/>
        </p:nvSpPr>
        <p:spPr>
          <a:xfrm rot="10800000" flipV="1">
            <a:off x="5546715" y="2851838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৮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AF6F17-8975-4717-9A52-13F38F224CE6}"/>
              </a:ext>
            </a:extLst>
          </p:cNvPr>
          <p:cNvSpPr/>
          <p:nvPr/>
        </p:nvSpPr>
        <p:spPr>
          <a:xfrm rot="10800000" flipV="1">
            <a:off x="7336175" y="285394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660FA1-E51D-4158-9475-7FB3F4395ED6}"/>
              </a:ext>
            </a:extLst>
          </p:cNvPr>
          <p:cNvSpPr/>
          <p:nvPr/>
        </p:nvSpPr>
        <p:spPr>
          <a:xfrm rot="10800000" flipV="1">
            <a:off x="2344697" y="2898257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7D3C4F-3D6A-41C0-B3ED-884014522509}"/>
              </a:ext>
            </a:extLst>
          </p:cNvPr>
          <p:cNvSpPr/>
          <p:nvPr/>
        </p:nvSpPr>
        <p:spPr>
          <a:xfrm rot="10800000" flipV="1">
            <a:off x="3955883" y="2896411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৯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41B848-80FD-48F4-AC64-F9AAB1C35303}"/>
              </a:ext>
            </a:extLst>
          </p:cNvPr>
          <p:cNvSpPr/>
          <p:nvPr/>
        </p:nvSpPr>
        <p:spPr>
          <a:xfrm rot="10800000" flipV="1">
            <a:off x="2386143" y="1658227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১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E6080E-14CA-472A-A14C-09FFE11BE4A9}"/>
              </a:ext>
            </a:extLst>
          </p:cNvPr>
          <p:cNvSpPr/>
          <p:nvPr/>
        </p:nvSpPr>
        <p:spPr>
          <a:xfrm rot="10800000" flipV="1">
            <a:off x="3907427" y="1683883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3D0936-FA3D-451D-98D4-B28B3AED67D8}"/>
              </a:ext>
            </a:extLst>
          </p:cNvPr>
          <p:cNvSpPr/>
          <p:nvPr/>
        </p:nvSpPr>
        <p:spPr>
          <a:xfrm rot="10800000" flipV="1">
            <a:off x="5443684" y="1683886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৩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0CAF9B-0D26-4A34-8088-D26B756995CF}"/>
              </a:ext>
            </a:extLst>
          </p:cNvPr>
          <p:cNvSpPr/>
          <p:nvPr/>
        </p:nvSpPr>
        <p:spPr>
          <a:xfrm rot="10800000" flipV="1">
            <a:off x="7188551" y="1694215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৪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3CC8EE-AE7E-4B16-83EF-5F0E82B6645F}"/>
              </a:ext>
            </a:extLst>
          </p:cNvPr>
          <p:cNvSpPr/>
          <p:nvPr/>
        </p:nvSpPr>
        <p:spPr>
          <a:xfrm rot="10800000" flipV="1">
            <a:off x="8794345" y="1683885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141A3-1EFD-4050-B233-A63001DAE36C}"/>
              </a:ext>
            </a:extLst>
          </p:cNvPr>
          <p:cNvSpPr/>
          <p:nvPr/>
        </p:nvSpPr>
        <p:spPr>
          <a:xfrm rot="10800000" flipV="1">
            <a:off x="8794345" y="2851838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৬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C16E53-8F6F-464B-B3DC-0FFDD18BBF80}"/>
              </a:ext>
            </a:extLst>
          </p:cNvPr>
          <p:cNvSpPr/>
          <p:nvPr/>
        </p:nvSpPr>
        <p:spPr>
          <a:xfrm rot="10800000" flipV="1">
            <a:off x="539834" y="432164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১</a:t>
            </a:r>
            <a:r>
              <a:rPr lang="bn-IN" sz="6000" dirty="0"/>
              <a:t>০</a:t>
            </a:r>
            <a:endParaRPr lang="en-US" sz="4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A4E2C5-2D84-4D60-8F9C-6DA6DD782C2E}"/>
              </a:ext>
            </a:extLst>
          </p:cNvPr>
          <p:cNvSpPr/>
          <p:nvPr/>
        </p:nvSpPr>
        <p:spPr>
          <a:xfrm rot="10800000" flipV="1">
            <a:off x="2169981" y="432164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E26450-53E1-4CD6-B164-1C0173CF1458}"/>
              </a:ext>
            </a:extLst>
          </p:cNvPr>
          <p:cNvSpPr/>
          <p:nvPr/>
        </p:nvSpPr>
        <p:spPr>
          <a:xfrm rot="10800000" flipV="1">
            <a:off x="3898960" y="432164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938864-A1BB-472F-B615-956105D15FA1}"/>
              </a:ext>
            </a:extLst>
          </p:cNvPr>
          <p:cNvSpPr/>
          <p:nvPr/>
        </p:nvSpPr>
        <p:spPr>
          <a:xfrm rot="10800000" flipV="1">
            <a:off x="7009339" y="4269856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2F5721-6E96-47BB-892C-FAE98A17784D}"/>
              </a:ext>
            </a:extLst>
          </p:cNvPr>
          <p:cNvSpPr/>
          <p:nvPr/>
        </p:nvSpPr>
        <p:spPr>
          <a:xfrm rot="10800000" flipV="1">
            <a:off x="5379191" y="432164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৭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E86C0E-0CF6-47A9-8299-2F19F964DC17}"/>
              </a:ext>
            </a:extLst>
          </p:cNvPr>
          <p:cNvSpPr/>
          <p:nvPr/>
        </p:nvSpPr>
        <p:spPr>
          <a:xfrm rot="10800000" flipV="1">
            <a:off x="8639485" y="4269856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3A65824-CF43-43BE-9A60-B34B7A014A67}"/>
              </a:ext>
            </a:extLst>
          </p:cNvPr>
          <p:cNvSpPr/>
          <p:nvPr/>
        </p:nvSpPr>
        <p:spPr>
          <a:xfrm rot="10800000" flipV="1">
            <a:off x="5325333" y="564119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9FC6C6-BC44-43D4-AEEC-22AA451EB419}"/>
              </a:ext>
            </a:extLst>
          </p:cNvPr>
          <p:cNvSpPr/>
          <p:nvPr/>
        </p:nvSpPr>
        <p:spPr>
          <a:xfrm rot="10800000" flipV="1">
            <a:off x="3809248" y="5668787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42B12-035C-455D-BB7A-1837FBB6FCB4}"/>
              </a:ext>
            </a:extLst>
          </p:cNvPr>
          <p:cNvSpPr/>
          <p:nvPr/>
        </p:nvSpPr>
        <p:spPr>
          <a:xfrm rot="10800000" flipV="1">
            <a:off x="7009339" y="5641191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৩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9DDC4-0A75-4B15-A6A5-AE7C58306887}"/>
              </a:ext>
            </a:extLst>
          </p:cNvPr>
          <p:cNvSpPr/>
          <p:nvPr/>
        </p:nvSpPr>
        <p:spPr>
          <a:xfrm rot="10800000" flipV="1">
            <a:off x="8693344" y="5641191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৪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AB07349-6C2C-46CB-B464-C44D5DACEC2B}"/>
              </a:ext>
            </a:extLst>
          </p:cNvPr>
          <p:cNvSpPr/>
          <p:nvPr/>
        </p:nvSpPr>
        <p:spPr>
          <a:xfrm>
            <a:off x="1764672" y="1845670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452B8E3-C3A5-4037-BCAC-394425B14496}"/>
              </a:ext>
            </a:extLst>
          </p:cNvPr>
          <p:cNvSpPr/>
          <p:nvPr/>
        </p:nvSpPr>
        <p:spPr>
          <a:xfrm rot="10800000">
            <a:off x="3320974" y="2974395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9A55650-50CA-4AE8-81C5-FF5E5DAB7129}"/>
              </a:ext>
            </a:extLst>
          </p:cNvPr>
          <p:cNvSpPr/>
          <p:nvPr/>
        </p:nvSpPr>
        <p:spPr>
          <a:xfrm rot="10800000">
            <a:off x="4902910" y="3001291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2C309E7-D81A-41E5-AA80-0C3DB5C92ADF}"/>
              </a:ext>
            </a:extLst>
          </p:cNvPr>
          <p:cNvSpPr/>
          <p:nvPr/>
        </p:nvSpPr>
        <p:spPr>
          <a:xfrm rot="10800000">
            <a:off x="6702816" y="3001292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7403B2-E503-4436-9ED5-5B22A16A0283}"/>
              </a:ext>
            </a:extLst>
          </p:cNvPr>
          <p:cNvSpPr/>
          <p:nvPr/>
        </p:nvSpPr>
        <p:spPr>
          <a:xfrm rot="10800000">
            <a:off x="8265988" y="3024636"/>
            <a:ext cx="467714" cy="2782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7C1D0D0-3894-43F4-86F0-4BB916A76F18}"/>
              </a:ext>
            </a:extLst>
          </p:cNvPr>
          <p:cNvSpPr/>
          <p:nvPr/>
        </p:nvSpPr>
        <p:spPr>
          <a:xfrm rot="5400000">
            <a:off x="9026513" y="2420364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120E853-C5DF-4309-BEEB-E05FD9AA9A21}"/>
              </a:ext>
            </a:extLst>
          </p:cNvPr>
          <p:cNvSpPr/>
          <p:nvPr/>
        </p:nvSpPr>
        <p:spPr>
          <a:xfrm>
            <a:off x="8191977" y="1833339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0410769-BE56-488F-9CC7-502DB5C6EEDE}"/>
              </a:ext>
            </a:extLst>
          </p:cNvPr>
          <p:cNvSpPr/>
          <p:nvPr/>
        </p:nvSpPr>
        <p:spPr>
          <a:xfrm>
            <a:off x="6438559" y="1843670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A0F84A6-16AD-4D83-AF74-699805FA98A7}"/>
              </a:ext>
            </a:extLst>
          </p:cNvPr>
          <p:cNvSpPr/>
          <p:nvPr/>
        </p:nvSpPr>
        <p:spPr>
          <a:xfrm>
            <a:off x="4879645" y="1833340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6082E8E-7BF1-4A76-9A9B-173666306553}"/>
              </a:ext>
            </a:extLst>
          </p:cNvPr>
          <p:cNvSpPr/>
          <p:nvPr/>
        </p:nvSpPr>
        <p:spPr>
          <a:xfrm>
            <a:off x="3357850" y="1858944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8772C8B-BC75-4A29-B180-EE023B1D32BB}"/>
              </a:ext>
            </a:extLst>
          </p:cNvPr>
          <p:cNvSpPr/>
          <p:nvPr/>
        </p:nvSpPr>
        <p:spPr>
          <a:xfrm rot="10800000">
            <a:off x="3165275" y="5818242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0183824-B7F9-42DC-9D1B-D71CFF53F48A}"/>
              </a:ext>
            </a:extLst>
          </p:cNvPr>
          <p:cNvSpPr/>
          <p:nvPr/>
        </p:nvSpPr>
        <p:spPr>
          <a:xfrm rot="10800000">
            <a:off x="4754762" y="5854841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224D64E-97F7-413D-8DD2-C7B16791530E}"/>
              </a:ext>
            </a:extLst>
          </p:cNvPr>
          <p:cNvSpPr/>
          <p:nvPr/>
        </p:nvSpPr>
        <p:spPr>
          <a:xfrm rot="10800000">
            <a:off x="6358353" y="5825099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65C61DC-330B-4858-BB2A-88F8353D72FB}"/>
              </a:ext>
            </a:extLst>
          </p:cNvPr>
          <p:cNvSpPr/>
          <p:nvPr/>
        </p:nvSpPr>
        <p:spPr>
          <a:xfrm rot="10800000">
            <a:off x="8044353" y="5819682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185F48A-932B-452C-AFC3-7D8B05C56FCD}"/>
              </a:ext>
            </a:extLst>
          </p:cNvPr>
          <p:cNvSpPr/>
          <p:nvPr/>
        </p:nvSpPr>
        <p:spPr>
          <a:xfrm rot="5400000">
            <a:off x="8905354" y="5100269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B9AD9F-4FF8-4BE6-B91B-3735F8A5F45A}"/>
              </a:ext>
            </a:extLst>
          </p:cNvPr>
          <p:cNvSpPr/>
          <p:nvPr/>
        </p:nvSpPr>
        <p:spPr>
          <a:xfrm>
            <a:off x="8044353" y="4431045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E76BB60-5677-424D-B48E-A63EA2BD7F8A}"/>
              </a:ext>
            </a:extLst>
          </p:cNvPr>
          <p:cNvSpPr/>
          <p:nvPr/>
        </p:nvSpPr>
        <p:spPr>
          <a:xfrm>
            <a:off x="6405415" y="4482758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41347FE-AA95-4D89-96DC-DFFFF4A90DAD}"/>
              </a:ext>
            </a:extLst>
          </p:cNvPr>
          <p:cNvSpPr/>
          <p:nvPr/>
        </p:nvSpPr>
        <p:spPr>
          <a:xfrm>
            <a:off x="4810705" y="4513830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D75D3D2F-5E69-4B97-9D94-79FA799B0C44}"/>
              </a:ext>
            </a:extLst>
          </p:cNvPr>
          <p:cNvSpPr/>
          <p:nvPr/>
        </p:nvSpPr>
        <p:spPr>
          <a:xfrm>
            <a:off x="3141445" y="4523073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545D6E00-7AB2-4A16-9D83-9683E5FEA40C}"/>
              </a:ext>
            </a:extLst>
          </p:cNvPr>
          <p:cNvSpPr/>
          <p:nvPr/>
        </p:nvSpPr>
        <p:spPr>
          <a:xfrm rot="151412">
            <a:off x="1576144" y="4485121"/>
            <a:ext cx="467714" cy="278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D96A8-1200-4AE6-AAF5-20FFA5C640CE}"/>
              </a:ext>
            </a:extLst>
          </p:cNvPr>
          <p:cNvSpPr/>
          <p:nvPr/>
        </p:nvSpPr>
        <p:spPr>
          <a:xfrm rot="10800000" flipV="1">
            <a:off x="2241613" y="5641192"/>
            <a:ext cx="855802" cy="577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A5A26A-4590-4AE6-ACF6-91224EE169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F108F4C-980F-4108-AB10-90F5A371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9739">
            <a:off x="-230697" y="-360492"/>
            <a:ext cx="3743268" cy="24873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46E161F-44D7-4F60-B9E2-809CE627538C}"/>
              </a:ext>
            </a:extLst>
          </p:cNvPr>
          <p:cNvSpPr txBox="1"/>
          <p:nvPr/>
        </p:nvSpPr>
        <p:spPr>
          <a:xfrm>
            <a:off x="7213607" y="4207617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৬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E709DB-3974-4506-89AE-122403215AF6}"/>
              </a:ext>
            </a:extLst>
          </p:cNvPr>
          <p:cNvSpPr txBox="1"/>
          <p:nvPr/>
        </p:nvSpPr>
        <p:spPr>
          <a:xfrm>
            <a:off x="8791534" y="4185449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৫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6D4CFF-E87C-436B-A8F7-A403924D1FAB}"/>
              </a:ext>
            </a:extLst>
          </p:cNvPr>
          <p:cNvSpPr txBox="1"/>
          <p:nvPr/>
        </p:nvSpPr>
        <p:spPr>
          <a:xfrm>
            <a:off x="4039879" y="5625242"/>
            <a:ext cx="402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১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D3E797-CCBE-4B7A-B833-85767045D2B9}"/>
              </a:ext>
            </a:extLst>
          </p:cNvPr>
          <p:cNvSpPr txBox="1"/>
          <p:nvPr/>
        </p:nvSpPr>
        <p:spPr>
          <a:xfrm>
            <a:off x="5513180" y="5590190"/>
            <a:ext cx="415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F7E3F0-65F8-4D64-B853-F4560C12CDED}"/>
              </a:ext>
            </a:extLst>
          </p:cNvPr>
          <p:cNvSpPr txBox="1"/>
          <p:nvPr/>
        </p:nvSpPr>
        <p:spPr>
          <a:xfrm>
            <a:off x="4036131" y="4264539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1F4E21-D821-414B-851D-C8F7A2D3CF1D}"/>
              </a:ext>
            </a:extLst>
          </p:cNvPr>
          <p:cNvSpPr txBox="1"/>
          <p:nvPr/>
        </p:nvSpPr>
        <p:spPr>
          <a:xfrm>
            <a:off x="2375096" y="4264598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ADBAA8-8171-4544-9AFD-D1556385FF12}"/>
              </a:ext>
            </a:extLst>
          </p:cNvPr>
          <p:cNvSpPr txBox="1"/>
          <p:nvPr/>
        </p:nvSpPr>
        <p:spPr>
          <a:xfrm>
            <a:off x="2472708" y="2850786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১০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D65364-563B-43B7-AC97-91B86C9CEE98}"/>
              </a:ext>
            </a:extLst>
          </p:cNvPr>
          <p:cNvSpPr txBox="1"/>
          <p:nvPr/>
        </p:nvSpPr>
        <p:spPr>
          <a:xfrm>
            <a:off x="4115259" y="1605390"/>
            <a:ext cx="415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3AC07E-6E72-4532-BA73-A345DCC183A1}"/>
              </a:ext>
            </a:extLst>
          </p:cNvPr>
          <p:cNvSpPr txBox="1"/>
          <p:nvPr/>
        </p:nvSpPr>
        <p:spPr>
          <a:xfrm>
            <a:off x="8933418" y="1626262"/>
            <a:ext cx="606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৫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47D0E-DA3F-4E2C-8784-78EB0664036D}"/>
              </a:ext>
            </a:extLst>
          </p:cNvPr>
          <p:cNvSpPr txBox="1"/>
          <p:nvPr/>
        </p:nvSpPr>
        <p:spPr>
          <a:xfrm>
            <a:off x="7470829" y="2793347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৭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58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588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Adine Kirnberg Alternate</vt:lpstr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Turja Roy</dc:creator>
  <cp:lastModifiedBy>hp</cp:lastModifiedBy>
  <cp:revision>469</cp:revision>
  <dcterms:created xsi:type="dcterms:W3CDTF">2020-04-26T13:46:08Z</dcterms:created>
  <dcterms:modified xsi:type="dcterms:W3CDTF">2020-06-26T05:38:58Z</dcterms:modified>
</cp:coreProperties>
</file>