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80" r:id="rId5"/>
    <p:sldId id="261" r:id="rId6"/>
    <p:sldId id="281" r:id="rId7"/>
    <p:sldId id="289" r:id="rId8"/>
    <p:sldId id="282" r:id="rId9"/>
    <p:sldId id="262" r:id="rId10"/>
    <p:sldId id="263" r:id="rId11"/>
    <p:sldId id="284" r:id="rId12"/>
    <p:sldId id="283" r:id="rId13"/>
    <p:sldId id="264" r:id="rId14"/>
    <p:sldId id="267" r:id="rId15"/>
    <p:sldId id="28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C93C-8109-43D9-8E32-BBE8B8C6873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A555-CF60-49F0-B2F1-86A509B5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স্লাইডটিতে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সংশ্লিষ্ট ছবি অথবা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প্রদর্শন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শিক্ষার্থীদের যাচাই করতে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একক কাজ মূল্যায়ন করা হয়েছে যাতে শিক্ষার্থী সহজেই উত্তর দিতে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ফাই সম্পর্কে ধারণা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জোড়ায়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দলগত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 পরিবর্তনের ক্রমধারা বর্ণনা দিয়ে দেখান হয়েছে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 ও ল্যাপটপ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 ও স্মার্টফোন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5838-29E6-4D4E-A045-38C3690B3412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68861" y="458616"/>
            <a:ext cx="10249468" cy="55028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665" y="241234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38" y="2365996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78816" y="2148411"/>
            <a:ext cx="606572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1" y="719052"/>
            <a:ext cx="3527612" cy="39504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58906" y="4830273"/>
            <a:ext cx="478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গাঁথুনীকে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5"/>
          <a:stretch/>
        </p:blipFill>
        <p:spPr>
          <a:xfrm>
            <a:off x="5986763" y="612426"/>
            <a:ext cx="5309596" cy="42178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7715" y="4830273"/>
            <a:ext cx="478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ডায়গোনাল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4969" y="4864207"/>
            <a:ext cx="9873244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হ্যারিং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মাদুর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বোনার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0" name="Rectangle 1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44969" y="714016"/>
            <a:ext cx="9753018" cy="3998355"/>
            <a:chOff x="1044969" y="714016"/>
            <a:chExt cx="9753018" cy="39983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69" y="714016"/>
              <a:ext cx="3661501" cy="3998355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77"/>
            <a:stretch/>
          </p:blipFill>
          <p:spPr>
            <a:xfrm>
              <a:off x="5502812" y="714016"/>
              <a:ext cx="5295175" cy="3821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11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8337" y="291152"/>
            <a:ext cx="3658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077" y="2484060"/>
            <a:ext cx="793518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স্ট্রেচার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8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0" y="381876"/>
            <a:ext cx="96012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00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0" y="4882953"/>
            <a:ext cx="9105272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27" y="1635681"/>
            <a:ext cx="2951714" cy="296949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6" y="1576262"/>
            <a:ext cx="3047256" cy="29642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2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810" y="359389"/>
            <a:ext cx="470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977" y="2240224"/>
            <a:ext cx="99642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ইংলিশ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বন্ডের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মষলা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4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49020" y="2064307"/>
            <a:ext cx="9103050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ফ্রগমার্ক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হেরিং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বোন্ড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217" y="383651"/>
            <a:ext cx="4343400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0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/>
          <p:cNvSpPr/>
          <p:nvPr/>
        </p:nvSpPr>
        <p:spPr>
          <a:xfrm>
            <a:off x="3581400" y="317303"/>
            <a:ext cx="5105400" cy="2125645"/>
          </a:xfrm>
          <a:prstGeom prst="left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26832" y="2505659"/>
            <a:ext cx="5032282" cy="4166565"/>
            <a:chOff x="530251" y="1480135"/>
            <a:chExt cx="6403949" cy="5792603"/>
          </a:xfrm>
        </p:grpSpPr>
        <p:pic>
          <p:nvPicPr>
            <p:cNvPr id="29" name="Picture 28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 rot="18711472">
              <a:off x="-748005" y="2758391"/>
              <a:ext cx="5792603" cy="32360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গাঁথুনীর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বন্ড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কেন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অনুসরণ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করবো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যুক্তি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দেখাও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3 L 0.40117 0.01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1491" y="144666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5"/>
          <p:cNvSpPr>
            <a:spLocks noGrp="1"/>
          </p:cNvSpPr>
          <p:nvPr/>
        </p:nvSpPr>
        <p:spPr>
          <a:xfrm>
            <a:off x="6701319" y="980255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মেইনটেন্যান্স-১</a:t>
            </a:r>
          </a:p>
          <a:p>
            <a:pPr marL="0" indent="0"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এসএসসি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-১৬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/০৬/২০২০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63201" y="310969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939595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নীরেন্দ্র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নড়িয়া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বিহারীলাল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১৭৩৬৪৬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niren5252@gmail.com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1" name="Rectangle 2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12310" r="37408" b="51848"/>
          <a:stretch/>
        </p:blipFill>
        <p:spPr>
          <a:xfrm>
            <a:off x="2582948" y="1300098"/>
            <a:ext cx="1842247" cy="1976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39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8121" y="354837"/>
            <a:ext cx="106487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চিত্রগুলো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তোমরা কী বুঝতে পারছো?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9964"/>
            <a:ext cx="4222375" cy="33500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05" y="1682688"/>
            <a:ext cx="4110789" cy="33173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90165" y="5269173"/>
            <a:ext cx="8673353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গাঁথুনিতে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9897" y="274169"/>
            <a:ext cx="79704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গাঁথুনীতে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1374701"/>
            <a:ext cx="7664823" cy="431146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087" y="2102042"/>
            <a:ext cx="10699844" cy="38472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1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হেডার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স্ট্রেচার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BD" dirty="0"/>
          </a:p>
          <a:p>
            <a:endParaRPr 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4128102" y="304901"/>
            <a:ext cx="3505201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67" y="1822703"/>
            <a:ext cx="4910407" cy="28875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9603" y="607894"/>
            <a:ext cx="987188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772400" y="2796988"/>
            <a:ext cx="3765176" cy="3620774"/>
            <a:chOff x="7772400" y="2796988"/>
            <a:chExt cx="3765176" cy="3620774"/>
          </a:xfrm>
        </p:grpSpPr>
        <p:sp>
          <p:nvSpPr>
            <p:cNvPr id="12" name="TextBox 11"/>
            <p:cNvSpPr txBox="1"/>
            <p:nvPr/>
          </p:nvSpPr>
          <p:spPr>
            <a:xfrm>
              <a:off x="7772400" y="5832987"/>
              <a:ext cx="3765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ফ্রগ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মার্ক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Up Arrow 20"/>
            <p:cNvSpPr/>
            <p:nvPr/>
          </p:nvSpPr>
          <p:spPr>
            <a:xfrm>
              <a:off x="9493624" y="2796988"/>
              <a:ext cx="416857" cy="28464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7" y="723837"/>
            <a:ext cx="1999685" cy="16542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34" y="1993481"/>
            <a:ext cx="3747310" cy="249570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95722" y="2509366"/>
            <a:ext cx="2439149" cy="1686116"/>
            <a:chOff x="895722" y="2509366"/>
            <a:chExt cx="2564734" cy="1801906"/>
          </a:xfrm>
        </p:grpSpPr>
        <p:sp>
          <p:nvSpPr>
            <p:cNvPr id="28" name="Oval 27"/>
            <p:cNvSpPr/>
            <p:nvPr/>
          </p:nvSpPr>
          <p:spPr>
            <a:xfrm>
              <a:off x="895722" y="2509366"/>
              <a:ext cx="1842247" cy="18019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স্ট্রেচার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556017" y="3179872"/>
              <a:ext cx="904439" cy="39451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9682" y="3846380"/>
            <a:ext cx="1837596" cy="1947293"/>
            <a:chOff x="3509682" y="3846380"/>
            <a:chExt cx="1837596" cy="1947293"/>
          </a:xfrm>
        </p:grpSpPr>
        <p:sp>
          <p:nvSpPr>
            <p:cNvPr id="32" name="Oval 31"/>
            <p:cNvSpPr/>
            <p:nvPr/>
          </p:nvSpPr>
          <p:spPr>
            <a:xfrm>
              <a:off x="3509682" y="4133365"/>
              <a:ext cx="1837596" cy="16603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হেডার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Up Arrow 33"/>
            <p:cNvSpPr/>
            <p:nvPr/>
          </p:nvSpPr>
          <p:spPr>
            <a:xfrm>
              <a:off x="4157719" y="3846380"/>
              <a:ext cx="353080" cy="88495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22914" y="1822704"/>
            <a:ext cx="2494237" cy="1660308"/>
            <a:chOff x="2853041" y="4133365"/>
            <a:chExt cx="2494237" cy="1660308"/>
          </a:xfrm>
        </p:grpSpPr>
        <p:sp>
          <p:nvSpPr>
            <p:cNvPr id="37" name="Oval 36"/>
            <p:cNvSpPr/>
            <p:nvPr/>
          </p:nvSpPr>
          <p:spPr>
            <a:xfrm>
              <a:off x="3509682" y="4133365"/>
              <a:ext cx="1837596" cy="16603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বেড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 rot="15688131">
              <a:off x="3184599" y="4645038"/>
              <a:ext cx="322963" cy="98608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1410" y="5757145"/>
            <a:ext cx="604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6978" y="5832987"/>
            <a:ext cx="454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3050" y="255638"/>
            <a:ext cx="9871886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78" y="1967637"/>
            <a:ext cx="3545516" cy="321134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77" y="1967637"/>
            <a:ext cx="3783452" cy="330510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Up Arrow 20"/>
          <p:cNvSpPr/>
          <p:nvPr/>
        </p:nvSpPr>
        <p:spPr>
          <a:xfrm>
            <a:off x="9245012" y="4381626"/>
            <a:ext cx="248612" cy="135385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3510114" y="4220880"/>
            <a:ext cx="319462" cy="147821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17540" y="4988171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হেডার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0033" y="5005359"/>
            <a:ext cx="4328623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স্ট্রেচার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8992" y="365889"/>
            <a:ext cx="1015393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53" y="1620341"/>
            <a:ext cx="3351806" cy="28384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1620341"/>
            <a:ext cx="3284072" cy="282126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80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6" name="Rectangle 2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1318910"/>
            <a:ext cx="4276165" cy="32127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5056094" y="3359309"/>
            <a:ext cx="1411943" cy="1071135"/>
            <a:chOff x="5056094" y="3359309"/>
            <a:chExt cx="1411943" cy="1071135"/>
          </a:xfrm>
        </p:grpSpPr>
        <p:sp>
          <p:nvSpPr>
            <p:cNvPr id="4" name="Rectangle 3"/>
            <p:cNvSpPr/>
            <p:nvPr/>
          </p:nvSpPr>
          <p:spPr>
            <a:xfrm>
              <a:off x="5082989" y="4214928"/>
              <a:ext cx="1385048" cy="2155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স্ট্রেচার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82989" y="3859306"/>
              <a:ext cx="1385048" cy="288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হেডার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56094" y="3643790"/>
              <a:ext cx="1385048" cy="2155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স্ট্রেচার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2989" y="3359309"/>
              <a:ext cx="1385048" cy="288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হেডার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8906" y="4830273"/>
            <a:ext cx="478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হেডার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স্ট্রেচার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83" y="1264018"/>
            <a:ext cx="3672717" cy="31664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2" name="Group 31"/>
          <p:cNvGrpSpPr/>
          <p:nvPr/>
        </p:nvGrpSpPr>
        <p:grpSpPr>
          <a:xfrm>
            <a:off x="7059706" y="4040117"/>
            <a:ext cx="3227294" cy="1708197"/>
            <a:chOff x="7059706" y="4040117"/>
            <a:chExt cx="3227294" cy="1708197"/>
          </a:xfrm>
        </p:grpSpPr>
        <p:sp>
          <p:nvSpPr>
            <p:cNvPr id="15" name="Rectangle 14"/>
            <p:cNvSpPr/>
            <p:nvPr/>
          </p:nvSpPr>
          <p:spPr>
            <a:xfrm>
              <a:off x="7059706" y="5190565"/>
              <a:ext cx="3227294" cy="557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স্তরে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হেডার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স্ট্রেচার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059706" y="4214928"/>
              <a:ext cx="1694329" cy="11504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199458" y="4040117"/>
              <a:ext cx="543771" cy="13252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7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454</Words>
  <Application>Microsoft Office PowerPoint</Application>
  <PresentationFormat>Widescreen</PresentationFormat>
  <Paragraphs>98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414</cp:revision>
  <dcterms:created xsi:type="dcterms:W3CDTF">2019-09-03T15:26:49Z</dcterms:created>
  <dcterms:modified xsi:type="dcterms:W3CDTF">2020-06-27T19:33:38Z</dcterms:modified>
</cp:coreProperties>
</file>