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91" r:id="rId2"/>
    <p:sldId id="292" r:id="rId3"/>
    <p:sldId id="259" r:id="rId4"/>
    <p:sldId id="263" r:id="rId5"/>
    <p:sldId id="260" r:id="rId6"/>
    <p:sldId id="267" r:id="rId7"/>
    <p:sldId id="262" r:id="rId8"/>
    <p:sldId id="268" r:id="rId9"/>
    <p:sldId id="269" r:id="rId10"/>
    <p:sldId id="294" r:id="rId11"/>
    <p:sldId id="300" r:id="rId12"/>
    <p:sldId id="301" r:id="rId13"/>
    <p:sldId id="302" r:id="rId14"/>
    <p:sldId id="303" r:id="rId15"/>
    <p:sldId id="284" r:id="rId16"/>
    <p:sldId id="304" r:id="rId17"/>
    <p:sldId id="298" r:id="rId18"/>
    <p:sldId id="305" r:id="rId19"/>
    <p:sldId id="287" r:id="rId20"/>
    <p:sldId id="28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C631B-5F29-4B16-86AE-79B1953BF5BD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3FAD7-08AE-4007-8B0F-5BDF6965F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062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3FAD7-08AE-4007-8B0F-5BDF6965FC3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34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শিক্ষার্থীরা</a:t>
            </a:r>
            <a:r>
              <a:rPr lang="bn-BD" baseline="0" dirty="0" smtClean="0"/>
              <a:t> কয়েকটি ওয়েবসাইটের ছবি দেখে চেনানোর মাধ্যমে পাঠ ঘোষণা করা হবে।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3FAD7-08AE-4007-8B0F-5BDF6965FC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18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কম্পিউটার</a:t>
            </a:r>
            <a:r>
              <a:rPr lang="bn-BD" baseline="0" dirty="0" smtClean="0"/>
              <a:t> </a:t>
            </a:r>
            <a:r>
              <a:rPr lang="bn-BD" dirty="0" smtClean="0"/>
              <a:t>নেটওয়ার্কের</a:t>
            </a:r>
            <a:r>
              <a:rPr lang="bn-BD" baseline="0" dirty="0" smtClean="0"/>
              <a:t> ছবির মাধ্যমে শিক্ষার্থীরা নেটওয়ার্কের ধারণা লাভ করবে।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3FAD7-08AE-4007-8B0F-5BDF6965FC3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68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কম্পিউটার</a:t>
            </a:r>
            <a:r>
              <a:rPr lang="bn-BD" baseline="0" dirty="0" smtClean="0"/>
              <a:t> কীভাবে যুক্ত থাকে কাষ্টমপথের মাধ্যমে বোঝানো হয়েছে।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3FAD7-08AE-4007-8B0F-5BDF6965FC3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21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ওয়েবসাইট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সম্পর্কে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জ্ঞান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লাভ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3FAD7-08AE-4007-8B0F-5BDF6965FC3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45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একটি</a:t>
            </a:r>
            <a:r>
              <a:rPr lang="bn-BD" baseline="0" dirty="0" smtClean="0"/>
              <a:t> বিশ্ববিদ্যালয়ের ওয়েবসাইটে সাধারণত কী থাকে সেটি বর্ণনা করতে পারবে।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3FAD7-08AE-4007-8B0F-5BDF6965FC3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34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জোড়ায়</a:t>
            </a:r>
            <a:r>
              <a:rPr lang="bn-BD" baseline="0" dirty="0" smtClean="0"/>
              <a:t> কাজের মাধ্যমে শিক্ষার্থীদের মেধা যাচাই করতে হবে।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3FAD7-08AE-4007-8B0F-5BDF6965FC3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3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1828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15200" y="0"/>
            <a:ext cx="1828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7000" y="-114300"/>
            <a:ext cx="1828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00900" y="4914900"/>
            <a:ext cx="1828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7985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259700-AC93-4FAD-BAA5-1DC01D398E6D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0C5F65-08DA-45B1-B803-730253AD0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458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259700-AC93-4FAD-BAA5-1DC01D398E6D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0C5F65-08DA-45B1-B803-730253AD0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225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CC9BC7-DE40-4263-8C90-4998EE8F5186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0B2F98-6021-426B-B9F8-7EFC1F7DB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318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259700-AC93-4FAD-BAA5-1DC01D398E6D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0C5F65-08DA-45B1-B803-730253AD0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95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259700-AC93-4FAD-BAA5-1DC01D398E6D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0C5F65-08DA-45B1-B803-730253AD0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86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259700-AC93-4FAD-BAA5-1DC01D398E6D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0C5F65-08DA-45B1-B803-730253AD0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705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259700-AC93-4FAD-BAA5-1DC01D398E6D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0C5F65-08DA-45B1-B803-730253AD0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22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259700-AC93-4FAD-BAA5-1DC01D398E6D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0C5F65-08DA-45B1-B803-730253AD0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700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259700-AC93-4FAD-BAA5-1DC01D398E6D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0C5F65-08DA-45B1-B803-730253AD0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96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259700-AC93-4FAD-BAA5-1DC01D398E6D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0C5F65-08DA-45B1-B803-730253AD0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20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259700-AC93-4FAD-BAA5-1DC01D398E6D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0C5F65-08DA-45B1-B803-730253AD0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210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24"/>
            <a:ext cx="144780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96200" y="0"/>
            <a:ext cx="144780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3188" y="-90487"/>
            <a:ext cx="144780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605712" y="5319712"/>
            <a:ext cx="144780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2134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9600"/>
            <a:ext cx="6400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E:\Motiar D. Content\Class VII\Picture\56\2u9plap.jpg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19400"/>
            <a:ext cx="62484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1576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38400" y="4724400"/>
            <a:ext cx="4510089" cy="584775"/>
          </a:xfrm>
          <a:prstGeom prst="rect">
            <a:avLst/>
          </a:prstGeom>
          <a:solidFill>
            <a:srgbClr val="FFCCFF"/>
          </a:solidFill>
          <a:ln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কোয়াটার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ক্লোজার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3"/>
          <a:stretch/>
        </p:blipFill>
        <p:spPr>
          <a:xfrm>
            <a:off x="685800" y="1447800"/>
            <a:ext cx="3886200" cy="2743200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447800"/>
            <a:ext cx="3657600" cy="27432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5590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43"/>
          <a:stretch/>
        </p:blipFill>
        <p:spPr>
          <a:xfrm>
            <a:off x="685801" y="1524000"/>
            <a:ext cx="3733800" cy="304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1524000"/>
            <a:ext cx="4114800" cy="30480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2316956" y="5181600"/>
            <a:ext cx="4510089" cy="584775"/>
          </a:xfrm>
          <a:prstGeom prst="rect">
            <a:avLst/>
          </a:prstGeom>
          <a:solidFill>
            <a:srgbClr val="FFCCFF"/>
          </a:solidFill>
          <a:ln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বেভেল্ড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ক্লোজার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7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62000" y="1219200"/>
            <a:ext cx="7769876" cy="2966085"/>
            <a:chOff x="762000" y="1219200"/>
            <a:chExt cx="7769876" cy="296608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" y="1219200"/>
              <a:ext cx="3733800" cy="2966085"/>
            </a:xfrm>
            <a:prstGeom prst="rect">
              <a:avLst/>
            </a:prstGeom>
            <a:ln w="88900" cap="sq" cmpd="thickThin">
              <a:solidFill>
                <a:srgbClr val="0070C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276" b="17790"/>
            <a:stretch/>
          </p:blipFill>
          <p:spPr>
            <a:xfrm>
              <a:off x="4724400" y="1219201"/>
              <a:ext cx="3807476" cy="296608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7" name="TextBox 6"/>
          <p:cNvSpPr txBox="1"/>
          <p:nvPr/>
        </p:nvSpPr>
        <p:spPr>
          <a:xfrm>
            <a:off x="2240755" y="4876800"/>
            <a:ext cx="4510089" cy="584775"/>
          </a:xfrm>
          <a:prstGeom prst="rect">
            <a:avLst/>
          </a:prstGeom>
          <a:solidFill>
            <a:srgbClr val="FFCCFF"/>
          </a:solidFill>
          <a:ln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মিটারড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ক্লোজার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24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2895600" cy="25046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8"/>
          <a:stretch/>
        </p:blipFill>
        <p:spPr>
          <a:xfrm>
            <a:off x="3733801" y="1600200"/>
            <a:ext cx="4724400" cy="25306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609601" y="4724400"/>
            <a:ext cx="2743200" cy="584775"/>
          </a:xfrm>
          <a:prstGeom prst="rect">
            <a:avLst/>
          </a:prstGeom>
          <a:solidFill>
            <a:srgbClr val="FFCCFF"/>
          </a:solidFill>
          <a:ln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হাফ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ক্লোজার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1000" y="4724399"/>
            <a:ext cx="4038601" cy="584775"/>
          </a:xfrm>
          <a:prstGeom prst="rect">
            <a:avLst/>
          </a:prstGeom>
          <a:solidFill>
            <a:srgbClr val="FFCCFF"/>
          </a:solidFill>
          <a:ln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থ্রি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কোয়াটারব্যাট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ক্লোজার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31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533400"/>
            <a:ext cx="7239000" cy="584775"/>
          </a:xfrm>
          <a:prstGeom prst="rect">
            <a:avLst/>
          </a:prstGeom>
          <a:solidFill>
            <a:srgbClr val="FFCCFF"/>
          </a:solidFill>
          <a:ln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ক্লোজার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একনজরে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নেই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47800"/>
            <a:ext cx="7543800" cy="4724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0897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:\MOTIAR\D,contennt Picture 2\pair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195946"/>
            <a:ext cx="32004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8400" y="914400"/>
            <a:ext cx="4800600" cy="1015663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4416525"/>
            <a:ext cx="8229600" cy="584775"/>
          </a:xfrm>
          <a:prstGeom prst="rect">
            <a:avLst/>
          </a:prstGeom>
          <a:solidFill>
            <a:srgbClr val="FFCCFF"/>
          </a:solidFill>
          <a:ln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কুইন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ক্লোজার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কর্ণার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ওয়াল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76600" y="3810000"/>
            <a:ext cx="2667000" cy="3671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04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500" y="381000"/>
            <a:ext cx="5867400" cy="584775"/>
          </a:xfrm>
          <a:prstGeom prst="rect">
            <a:avLst/>
          </a:prstGeom>
          <a:solidFill>
            <a:srgbClr val="FFCCFF"/>
          </a:solidFill>
          <a:ln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ক্লোজারের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1371600"/>
            <a:ext cx="3200400" cy="22747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452" y="1355035"/>
            <a:ext cx="3202336" cy="2291311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3886200"/>
            <a:ext cx="3200400" cy="2590799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86199"/>
            <a:ext cx="3429000" cy="2590799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2749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381000"/>
            <a:ext cx="6705600" cy="1077218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ক্লোজার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খাড়া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জোড়া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পরিহার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ওয়াল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ভেঙ্গে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43000" y="2133600"/>
            <a:ext cx="3657600" cy="2895600"/>
            <a:chOff x="381000" y="2286000"/>
            <a:chExt cx="6092687" cy="3240157"/>
          </a:xfrm>
        </p:grpSpPr>
        <p:grpSp>
          <p:nvGrpSpPr>
            <p:cNvPr id="7" name="Group 6"/>
            <p:cNvGrpSpPr/>
            <p:nvPr/>
          </p:nvGrpSpPr>
          <p:grpSpPr>
            <a:xfrm>
              <a:off x="381000" y="2286000"/>
              <a:ext cx="6092687" cy="3232798"/>
              <a:chOff x="381000" y="2286000"/>
              <a:chExt cx="6092687" cy="3232798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95" t="6374" r="12386"/>
              <a:stretch/>
            </p:blipFill>
            <p:spPr>
              <a:xfrm>
                <a:off x="381000" y="2286000"/>
                <a:ext cx="3047999" cy="3232798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95" t="6374"/>
              <a:stretch/>
            </p:blipFill>
            <p:spPr>
              <a:xfrm>
                <a:off x="3465443" y="2295939"/>
                <a:ext cx="3008244" cy="3222859"/>
              </a:xfrm>
              <a:prstGeom prst="rect">
                <a:avLst/>
              </a:prstGeom>
            </p:spPr>
          </p:pic>
        </p:grpSp>
        <p:sp>
          <p:nvSpPr>
            <p:cNvPr id="6" name="Freeform 5"/>
            <p:cNvSpPr/>
            <p:nvPr/>
          </p:nvSpPr>
          <p:spPr>
            <a:xfrm>
              <a:off x="3276600" y="2286000"/>
              <a:ext cx="301487" cy="3240157"/>
            </a:xfrm>
            <a:custGeom>
              <a:avLst/>
              <a:gdLst>
                <a:gd name="connsiteX0" fmla="*/ 92766 w 265044"/>
                <a:gd name="connsiteY0" fmla="*/ 0 h 3167270"/>
                <a:gd name="connsiteX1" fmla="*/ 172279 w 265044"/>
                <a:gd name="connsiteY1" fmla="*/ 66261 h 3167270"/>
                <a:gd name="connsiteX2" fmla="*/ 119270 w 265044"/>
                <a:gd name="connsiteY2" fmla="*/ 119270 h 3167270"/>
                <a:gd name="connsiteX3" fmla="*/ 132522 w 265044"/>
                <a:gd name="connsiteY3" fmla="*/ 198783 h 3167270"/>
                <a:gd name="connsiteX4" fmla="*/ 172279 w 265044"/>
                <a:gd name="connsiteY4" fmla="*/ 212035 h 3167270"/>
                <a:gd name="connsiteX5" fmla="*/ 198783 w 265044"/>
                <a:gd name="connsiteY5" fmla="*/ 251791 h 3167270"/>
                <a:gd name="connsiteX6" fmla="*/ 172279 w 265044"/>
                <a:gd name="connsiteY6" fmla="*/ 291548 h 3167270"/>
                <a:gd name="connsiteX7" fmla="*/ 92766 w 265044"/>
                <a:gd name="connsiteY7" fmla="*/ 344556 h 3167270"/>
                <a:gd name="connsiteX8" fmla="*/ 106018 w 265044"/>
                <a:gd name="connsiteY8" fmla="*/ 384313 h 3167270"/>
                <a:gd name="connsiteX9" fmla="*/ 145774 w 265044"/>
                <a:gd name="connsiteY9" fmla="*/ 463826 h 3167270"/>
                <a:gd name="connsiteX10" fmla="*/ 132522 w 265044"/>
                <a:gd name="connsiteY10" fmla="*/ 503583 h 3167270"/>
                <a:gd name="connsiteX11" fmla="*/ 92766 w 265044"/>
                <a:gd name="connsiteY11" fmla="*/ 543339 h 3167270"/>
                <a:gd name="connsiteX12" fmla="*/ 145774 w 265044"/>
                <a:gd name="connsiteY12" fmla="*/ 583096 h 3167270"/>
                <a:gd name="connsiteX13" fmla="*/ 198783 w 265044"/>
                <a:gd name="connsiteY13" fmla="*/ 649356 h 3167270"/>
                <a:gd name="connsiteX14" fmla="*/ 145774 w 265044"/>
                <a:gd name="connsiteY14" fmla="*/ 702365 h 3167270"/>
                <a:gd name="connsiteX15" fmla="*/ 92766 w 265044"/>
                <a:gd name="connsiteY15" fmla="*/ 781878 h 3167270"/>
                <a:gd name="connsiteX16" fmla="*/ 119270 w 265044"/>
                <a:gd name="connsiteY16" fmla="*/ 821635 h 3167270"/>
                <a:gd name="connsiteX17" fmla="*/ 225287 w 265044"/>
                <a:gd name="connsiteY17" fmla="*/ 848139 h 3167270"/>
                <a:gd name="connsiteX18" fmla="*/ 265044 w 265044"/>
                <a:gd name="connsiteY18" fmla="*/ 861391 h 3167270"/>
                <a:gd name="connsiteX19" fmla="*/ 172279 w 265044"/>
                <a:gd name="connsiteY19" fmla="*/ 967409 h 3167270"/>
                <a:gd name="connsiteX20" fmla="*/ 145774 w 265044"/>
                <a:gd name="connsiteY20" fmla="*/ 993913 h 3167270"/>
                <a:gd name="connsiteX21" fmla="*/ 132522 w 265044"/>
                <a:gd name="connsiteY21" fmla="*/ 1033670 h 3167270"/>
                <a:gd name="connsiteX22" fmla="*/ 92766 w 265044"/>
                <a:gd name="connsiteY22" fmla="*/ 1073426 h 3167270"/>
                <a:gd name="connsiteX23" fmla="*/ 185531 w 265044"/>
                <a:gd name="connsiteY23" fmla="*/ 1113183 h 3167270"/>
                <a:gd name="connsiteX24" fmla="*/ 145774 w 265044"/>
                <a:gd name="connsiteY24" fmla="*/ 1245704 h 3167270"/>
                <a:gd name="connsiteX25" fmla="*/ 106018 w 265044"/>
                <a:gd name="connsiteY25" fmla="*/ 1272209 h 3167270"/>
                <a:gd name="connsiteX26" fmla="*/ 145774 w 265044"/>
                <a:gd name="connsiteY26" fmla="*/ 1298713 h 3167270"/>
                <a:gd name="connsiteX27" fmla="*/ 185531 w 265044"/>
                <a:gd name="connsiteY27" fmla="*/ 1311965 h 3167270"/>
                <a:gd name="connsiteX28" fmla="*/ 145774 w 265044"/>
                <a:gd name="connsiteY28" fmla="*/ 1391478 h 3167270"/>
                <a:gd name="connsiteX29" fmla="*/ 92766 w 265044"/>
                <a:gd name="connsiteY29" fmla="*/ 1470991 h 3167270"/>
                <a:gd name="connsiteX30" fmla="*/ 185531 w 265044"/>
                <a:gd name="connsiteY30" fmla="*/ 1497496 h 3167270"/>
                <a:gd name="connsiteX31" fmla="*/ 172279 w 265044"/>
                <a:gd name="connsiteY31" fmla="*/ 1550504 h 3167270"/>
                <a:gd name="connsiteX32" fmla="*/ 106018 w 265044"/>
                <a:gd name="connsiteY32" fmla="*/ 1630017 h 3167270"/>
                <a:gd name="connsiteX33" fmla="*/ 79514 w 265044"/>
                <a:gd name="connsiteY33" fmla="*/ 1669774 h 3167270"/>
                <a:gd name="connsiteX34" fmla="*/ 92766 w 265044"/>
                <a:gd name="connsiteY34" fmla="*/ 1709530 h 3167270"/>
                <a:gd name="connsiteX35" fmla="*/ 159027 w 265044"/>
                <a:gd name="connsiteY35" fmla="*/ 1762539 h 3167270"/>
                <a:gd name="connsiteX36" fmla="*/ 172279 w 265044"/>
                <a:gd name="connsiteY36" fmla="*/ 1802296 h 3167270"/>
                <a:gd name="connsiteX37" fmla="*/ 145774 w 265044"/>
                <a:gd name="connsiteY37" fmla="*/ 1828800 h 3167270"/>
                <a:gd name="connsiteX38" fmla="*/ 92766 w 265044"/>
                <a:gd name="connsiteY38" fmla="*/ 1895061 h 3167270"/>
                <a:gd name="connsiteX39" fmla="*/ 145774 w 265044"/>
                <a:gd name="connsiteY39" fmla="*/ 1948070 h 3167270"/>
                <a:gd name="connsiteX40" fmla="*/ 172279 w 265044"/>
                <a:gd name="connsiteY40" fmla="*/ 1987826 h 3167270"/>
                <a:gd name="connsiteX41" fmla="*/ 159027 w 265044"/>
                <a:gd name="connsiteY41" fmla="*/ 2054087 h 3167270"/>
                <a:gd name="connsiteX42" fmla="*/ 92766 w 265044"/>
                <a:gd name="connsiteY42" fmla="*/ 2160104 h 3167270"/>
                <a:gd name="connsiteX43" fmla="*/ 79514 w 265044"/>
                <a:gd name="connsiteY43" fmla="*/ 2199861 h 3167270"/>
                <a:gd name="connsiteX44" fmla="*/ 0 w 265044"/>
                <a:gd name="connsiteY44" fmla="*/ 2226365 h 3167270"/>
                <a:gd name="connsiteX45" fmla="*/ 66261 w 265044"/>
                <a:gd name="connsiteY45" fmla="*/ 2279374 h 3167270"/>
                <a:gd name="connsiteX46" fmla="*/ 119270 w 265044"/>
                <a:gd name="connsiteY46" fmla="*/ 2345635 h 3167270"/>
                <a:gd name="connsiteX47" fmla="*/ 185531 w 265044"/>
                <a:gd name="connsiteY47" fmla="*/ 2398643 h 3167270"/>
                <a:gd name="connsiteX48" fmla="*/ 212035 w 265044"/>
                <a:gd name="connsiteY48" fmla="*/ 2425148 h 3167270"/>
                <a:gd name="connsiteX49" fmla="*/ 198783 w 265044"/>
                <a:gd name="connsiteY49" fmla="*/ 2464904 h 3167270"/>
                <a:gd name="connsiteX50" fmla="*/ 106018 w 265044"/>
                <a:gd name="connsiteY50" fmla="*/ 2517913 h 3167270"/>
                <a:gd name="connsiteX51" fmla="*/ 79514 w 265044"/>
                <a:gd name="connsiteY51" fmla="*/ 2557670 h 3167270"/>
                <a:gd name="connsiteX52" fmla="*/ 53009 w 265044"/>
                <a:gd name="connsiteY52" fmla="*/ 2584174 h 3167270"/>
                <a:gd name="connsiteX53" fmla="*/ 119270 w 265044"/>
                <a:gd name="connsiteY53" fmla="*/ 2650435 h 3167270"/>
                <a:gd name="connsiteX54" fmla="*/ 159027 w 265044"/>
                <a:gd name="connsiteY54" fmla="*/ 2690191 h 3167270"/>
                <a:gd name="connsiteX55" fmla="*/ 172279 w 265044"/>
                <a:gd name="connsiteY55" fmla="*/ 2729948 h 3167270"/>
                <a:gd name="connsiteX56" fmla="*/ 92766 w 265044"/>
                <a:gd name="connsiteY56" fmla="*/ 2782956 h 3167270"/>
                <a:gd name="connsiteX57" fmla="*/ 79514 w 265044"/>
                <a:gd name="connsiteY57" fmla="*/ 2822713 h 3167270"/>
                <a:gd name="connsiteX58" fmla="*/ 145774 w 265044"/>
                <a:gd name="connsiteY58" fmla="*/ 2888974 h 3167270"/>
                <a:gd name="connsiteX59" fmla="*/ 172279 w 265044"/>
                <a:gd name="connsiteY59" fmla="*/ 2928730 h 3167270"/>
                <a:gd name="connsiteX60" fmla="*/ 106018 w 265044"/>
                <a:gd name="connsiteY60" fmla="*/ 3021496 h 3167270"/>
                <a:gd name="connsiteX61" fmla="*/ 66261 w 265044"/>
                <a:gd name="connsiteY61" fmla="*/ 3048000 h 3167270"/>
                <a:gd name="connsiteX62" fmla="*/ 92766 w 265044"/>
                <a:gd name="connsiteY62" fmla="*/ 3101009 h 3167270"/>
                <a:gd name="connsiteX63" fmla="*/ 132522 w 265044"/>
                <a:gd name="connsiteY63" fmla="*/ 3114261 h 3167270"/>
                <a:gd name="connsiteX64" fmla="*/ 172279 w 265044"/>
                <a:gd name="connsiteY64" fmla="*/ 3167270 h 3167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265044" h="3167270">
                  <a:moveTo>
                    <a:pt x="92766" y="0"/>
                  </a:moveTo>
                  <a:cubicBezTo>
                    <a:pt x="102967" y="4080"/>
                    <a:pt x="192041" y="20150"/>
                    <a:pt x="172279" y="66261"/>
                  </a:cubicBezTo>
                  <a:cubicBezTo>
                    <a:pt x="162435" y="89229"/>
                    <a:pt x="119270" y="119270"/>
                    <a:pt x="119270" y="119270"/>
                  </a:cubicBezTo>
                  <a:cubicBezTo>
                    <a:pt x="123687" y="145774"/>
                    <a:pt x="119191" y="175453"/>
                    <a:pt x="132522" y="198783"/>
                  </a:cubicBezTo>
                  <a:cubicBezTo>
                    <a:pt x="139453" y="210912"/>
                    <a:pt x="161371" y="203309"/>
                    <a:pt x="172279" y="212035"/>
                  </a:cubicBezTo>
                  <a:cubicBezTo>
                    <a:pt x="184716" y="221984"/>
                    <a:pt x="189948" y="238539"/>
                    <a:pt x="198783" y="251791"/>
                  </a:cubicBezTo>
                  <a:cubicBezTo>
                    <a:pt x="189948" y="265043"/>
                    <a:pt x="184265" y="281060"/>
                    <a:pt x="172279" y="291548"/>
                  </a:cubicBezTo>
                  <a:cubicBezTo>
                    <a:pt x="148306" y="312524"/>
                    <a:pt x="92766" y="344556"/>
                    <a:pt x="92766" y="344556"/>
                  </a:cubicBezTo>
                  <a:cubicBezTo>
                    <a:pt x="97183" y="357808"/>
                    <a:pt x="99771" y="371819"/>
                    <a:pt x="106018" y="384313"/>
                  </a:cubicBezTo>
                  <a:cubicBezTo>
                    <a:pt x="157398" y="487075"/>
                    <a:pt x="112464" y="363896"/>
                    <a:pt x="145774" y="463826"/>
                  </a:cubicBezTo>
                  <a:cubicBezTo>
                    <a:pt x="141357" y="477078"/>
                    <a:pt x="140271" y="491960"/>
                    <a:pt x="132522" y="503583"/>
                  </a:cubicBezTo>
                  <a:cubicBezTo>
                    <a:pt x="122126" y="519177"/>
                    <a:pt x="89685" y="524853"/>
                    <a:pt x="92766" y="543339"/>
                  </a:cubicBezTo>
                  <a:cubicBezTo>
                    <a:pt x="96397" y="565125"/>
                    <a:pt x="128806" y="568956"/>
                    <a:pt x="145774" y="583096"/>
                  </a:cubicBezTo>
                  <a:cubicBezTo>
                    <a:pt x="174102" y="606702"/>
                    <a:pt x="177381" y="617253"/>
                    <a:pt x="198783" y="649356"/>
                  </a:cubicBezTo>
                  <a:cubicBezTo>
                    <a:pt x="181113" y="667026"/>
                    <a:pt x="153676" y="678659"/>
                    <a:pt x="145774" y="702365"/>
                  </a:cubicBezTo>
                  <a:cubicBezTo>
                    <a:pt x="126596" y="759901"/>
                    <a:pt x="142400" y="732244"/>
                    <a:pt x="92766" y="781878"/>
                  </a:cubicBezTo>
                  <a:cubicBezTo>
                    <a:pt x="101601" y="795130"/>
                    <a:pt x="105024" y="814512"/>
                    <a:pt x="119270" y="821635"/>
                  </a:cubicBezTo>
                  <a:cubicBezTo>
                    <a:pt x="151851" y="837926"/>
                    <a:pt x="190144" y="838555"/>
                    <a:pt x="225287" y="848139"/>
                  </a:cubicBezTo>
                  <a:cubicBezTo>
                    <a:pt x="238764" y="851814"/>
                    <a:pt x="251792" y="856974"/>
                    <a:pt x="265044" y="861391"/>
                  </a:cubicBezTo>
                  <a:cubicBezTo>
                    <a:pt x="221215" y="927137"/>
                    <a:pt x="249801" y="889888"/>
                    <a:pt x="172279" y="967409"/>
                  </a:cubicBezTo>
                  <a:lnTo>
                    <a:pt x="145774" y="993913"/>
                  </a:lnTo>
                  <a:cubicBezTo>
                    <a:pt x="141357" y="1007165"/>
                    <a:pt x="140271" y="1022047"/>
                    <a:pt x="132522" y="1033670"/>
                  </a:cubicBezTo>
                  <a:cubicBezTo>
                    <a:pt x="122126" y="1049264"/>
                    <a:pt x="89091" y="1055049"/>
                    <a:pt x="92766" y="1073426"/>
                  </a:cubicBezTo>
                  <a:cubicBezTo>
                    <a:pt x="95105" y="1085122"/>
                    <a:pt x="171698" y="1108572"/>
                    <a:pt x="185531" y="1113183"/>
                  </a:cubicBezTo>
                  <a:cubicBezTo>
                    <a:pt x="177189" y="1171577"/>
                    <a:pt x="185954" y="1205524"/>
                    <a:pt x="145774" y="1245704"/>
                  </a:cubicBezTo>
                  <a:cubicBezTo>
                    <a:pt x="134512" y="1256966"/>
                    <a:pt x="119270" y="1263374"/>
                    <a:pt x="106018" y="1272209"/>
                  </a:cubicBezTo>
                  <a:cubicBezTo>
                    <a:pt x="119270" y="1281044"/>
                    <a:pt x="131528" y="1291590"/>
                    <a:pt x="145774" y="1298713"/>
                  </a:cubicBezTo>
                  <a:cubicBezTo>
                    <a:pt x="158268" y="1304960"/>
                    <a:pt x="180343" y="1298995"/>
                    <a:pt x="185531" y="1311965"/>
                  </a:cubicBezTo>
                  <a:cubicBezTo>
                    <a:pt x="201851" y="1352765"/>
                    <a:pt x="162793" y="1368786"/>
                    <a:pt x="145774" y="1391478"/>
                  </a:cubicBezTo>
                  <a:cubicBezTo>
                    <a:pt x="126661" y="1416961"/>
                    <a:pt x="92766" y="1470991"/>
                    <a:pt x="92766" y="1470991"/>
                  </a:cubicBezTo>
                  <a:cubicBezTo>
                    <a:pt x="123688" y="1479826"/>
                    <a:pt x="162791" y="1474756"/>
                    <a:pt x="185531" y="1497496"/>
                  </a:cubicBezTo>
                  <a:cubicBezTo>
                    <a:pt x="198410" y="1510375"/>
                    <a:pt x="179454" y="1533764"/>
                    <a:pt x="172279" y="1550504"/>
                  </a:cubicBezTo>
                  <a:cubicBezTo>
                    <a:pt x="154859" y="1591149"/>
                    <a:pt x="134114" y="1596302"/>
                    <a:pt x="106018" y="1630017"/>
                  </a:cubicBezTo>
                  <a:cubicBezTo>
                    <a:pt x="95822" y="1642253"/>
                    <a:pt x="88349" y="1656522"/>
                    <a:pt x="79514" y="1669774"/>
                  </a:cubicBezTo>
                  <a:cubicBezTo>
                    <a:pt x="83931" y="1683026"/>
                    <a:pt x="85579" y="1697552"/>
                    <a:pt x="92766" y="1709530"/>
                  </a:cubicBezTo>
                  <a:cubicBezTo>
                    <a:pt x="105356" y="1730514"/>
                    <a:pt x="140967" y="1750499"/>
                    <a:pt x="159027" y="1762539"/>
                  </a:cubicBezTo>
                  <a:cubicBezTo>
                    <a:pt x="163444" y="1775791"/>
                    <a:pt x="175019" y="1788598"/>
                    <a:pt x="172279" y="1802296"/>
                  </a:cubicBezTo>
                  <a:cubicBezTo>
                    <a:pt x="169829" y="1814548"/>
                    <a:pt x="153579" y="1819044"/>
                    <a:pt x="145774" y="1828800"/>
                  </a:cubicBezTo>
                  <a:cubicBezTo>
                    <a:pt x="78893" y="1912399"/>
                    <a:pt x="156769" y="1831055"/>
                    <a:pt x="92766" y="1895061"/>
                  </a:cubicBezTo>
                  <a:cubicBezTo>
                    <a:pt x="121679" y="1981800"/>
                    <a:pt x="81523" y="1896669"/>
                    <a:pt x="145774" y="1948070"/>
                  </a:cubicBezTo>
                  <a:cubicBezTo>
                    <a:pt x="158211" y="1958020"/>
                    <a:pt x="163444" y="1974574"/>
                    <a:pt x="172279" y="1987826"/>
                  </a:cubicBezTo>
                  <a:cubicBezTo>
                    <a:pt x="167862" y="2009913"/>
                    <a:pt x="166150" y="2032718"/>
                    <a:pt x="159027" y="2054087"/>
                  </a:cubicBezTo>
                  <a:cubicBezTo>
                    <a:pt x="144475" y="2097744"/>
                    <a:pt x="119969" y="2123833"/>
                    <a:pt x="92766" y="2160104"/>
                  </a:cubicBezTo>
                  <a:cubicBezTo>
                    <a:pt x="88349" y="2173356"/>
                    <a:pt x="90881" y="2191742"/>
                    <a:pt x="79514" y="2199861"/>
                  </a:cubicBezTo>
                  <a:cubicBezTo>
                    <a:pt x="56780" y="2216100"/>
                    <a:pt x="0" y="2226365"/>
                    <a:pt x="0" y="2226365"/>
                  </a:cubicBezTo>
                  <a:cubicBezTo>
                    <a:pt x="63992" y="2290357"/>
                    <a:pt x="-17321" y="2212510"/>
                    <a:pt x="66261" y="2279374"/>
                  </a:cubicBezTo>
                  <a:cubicBezTo>
                    <a:pt x="131840" y="2331836"/>
                    <a:pt x="50383" y="2276748"/>
                    <a:pt x="119270" y="2345635"/>
                  </a:cubicBezTo>
                  <a:cubicBezTo>
                    <a:pt x="139271" y="2365636"/>
                    <a:pt x="164055" y="2380235"/>
                    <a:pt x="185531" y="2398643"/>
                  </a:cubicBezTo>
                  <a:cubicBezTo>
                    <a:pt x="195017" y="2406774"/>
                    <a:pt x="203200" y="2416313"/>
                    <a:pt x="212035" y="2425148"/>
                  </a:cubicBezTo>
                  <a:cubicBezTo>
                    <a:pt x="207618" y="2438400"/>
                    <a:pt x="207726" y="2454173"/>
                    <a:pt x="198783" y="2464904"/>
                  </a:cubicBezTo>
                  <a:cubicBezTo>
                    <a:pt x="167925" y="2501934"/>
                    <a:pt x="145651" y="2504702"/>
                    <a:pt x="106018" y="2517913"/>
                  </a:cubicBezTo>
                  <a:cubicBezTo>
                    <a:pt x="97183" y="2531165"/>
                    <a:pt x="89464" y="2545233"/>
                    <a:pt x="79514" y="2557670"/>
                  </a:cubicBezTo>
                  <a:cubicBezTo>
                    <a:pt x="71709" y="2567426"/>
                    <a:pt x="53009" y="2571680"/>
                    <a:pt x="53009" y="2584174"/>
                  </a:cubicBezTo>
                  <a:cubicBezTo>
                    <a:pt x="53009" y="2616565"/>
                    <a:pt x="101602" y="2635712"/>
                    <a:pt x="119270" y="2650435"/>
                  </a:cubicBezTo>
                  <a:cubicBezTo>
                    <a:pt x="133668" y="2662433"/>
                    <a:pt x="145775" y="2676939"/>
                    <a:pt x="159027" y="2690191"/>
                  </a:cubicBezTo>
                  <a:cubicBezTo>
                    <a:pt x="163444" y="2703443"/>
                    <a:pt x="180398" y="2718581"/>
                    <a:pt x="172279" y="2729948"/>
                  </a:cubicBezTo>
                  <a:cubicBezTo>
                    <a:pt x="153764" y="2755869"/>
                    <a:pt x="92766" y="2782956"/>
                    <a:pt x="92766" y="2782956"/>
                  </a:cubicBezTo>
                  <a:cubicBezTo>
                    <a:pt x="88349" y="2796208"/>
                    <a:pt x="77218" y="2808934"/>
                    <a:pt x="79514" y="2822713"/>
                  </a:cubicBezTo>
                  <a:cubicBezTo>
                    <a:pt x="85036" y="2855844"/>
                    <a:pt x="122582" y="2873513"/>
                    <a:pt x="145774" y="2888974"/>
                  </a:cubicBezTo>
                  <a:cubicBezTo>
                    <a:pt x="154609" y="2902226"/>
                    <a:pt x="170303" y="2912926"/>
                    <a:pt x="172279" y="2928730"/>
                  </a:cubicBezTo>
                  <a:cubicBezTo>
                    <a:pt x="181823" y="3005079"/>
                    <a:pt x="155782" y="2993060"/>
                    <a:pt x="106018" y="3021496"/>
                  </a:cubicBezTo>
                  <a:cubicBezTo>
                    <a:pt x="92189" y="3029398"/>
                    <a:pt x="79513" y="3039165"/>
                    <a:pt x="66261" y="3048000"/>
                  </a:cubicBezTo>
                  <a:cubicBezTo>
                    <a:pt x="75096" y="3065670"/>
                    <a:pt x="78797" y="3087040"/>
                    <a:pt x="92766" y="3101009"/>
                  </a:cubicBezTo>
                  <a:cubicBezTo>
                    <a:pt x="102643" y="3110886"/>
                    <a:pt x="122645" y="3104384"/>
                    <a:pt x="132522" y="3114261"/>
                  </a:cubicBezTo>
                  <a:cubicBezTo>
                    <a:pt x="214403" y="3196142"/>
                    <a:pt x="86959" y="3124608"/>
                    <a:pt x="172279" y="316727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Down Arrow 8"/>
          <p:cNvSpPr/>
          <p:nvPr/>
        </p:nvSpPr>
        <p:spPr>
          <a:xfrm>
            <a:off x="2743200" y="1458218"/>
            <a:ext cx="381000" cy="67538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133600"/>
            <a:ext cx="3536407" cy="288014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752600" y="5410200"/>
            <a:ext cx="6705600" cy="954107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ক্লোজার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খাড়া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জোড়া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পরিহার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ওয়াল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বিধায়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শক্ত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মজবুত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Up Arrow 10"/>
          <p:cNvSpPr/>
          <p:nvPr/>
        </p:nvSpPr>
        <p:spPr>
          <a:xfrm>
            <a:off x="6553200" y="4724400"/>
            <a:ext cx="381000" cy="609600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14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1600200"/>
            <a:ext cx="746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ক্লোজার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৫টি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ক্লোজারের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ক্লোজার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ব্যাবহারের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ইটের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সাইজ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কুইন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ক্লোজার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0" y="457200"/>
            <a:ext cx="1981200" cy="737175"/>
          </a:xfrm>
          <a:prstGeom prst="rect">
            <a:avLst/>
          </a:prstGeom>
          <a:noFill/>
          <a:ln>
            <a:solidFill>
              <a:srgbClr val="1008B8"/>
            </a:solidFill>
          </a:ln>
        </p:spPr>
        <p:txBody>
          <a:bodyPr wrap="square" rtlCol="0">
            <a:prstTxWarp prst="textDe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718591"/>
            <a:ext cx="2209800" cy="176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4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381000"/>
            <a:ext cx="56388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b="1" u="sng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u="sng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2895600"/>
            <a:ext cx="8305800" cy="1323439"/>
          </a:xfrm>
          <a:prstGeom prst="rect">
            <a:avLst/>
          </a:prstGeom>
          <a:solidFill>
            <a:srgbClr val="FFFFCC"/>
          </a:solidFill>
          <a:ln w="57150">
            <a:solidFill>
              <a:srgbClr val="6699FF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৪টি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ক্লোজারে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মাপসহ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অংকন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।</a:t>
            </a:r>
            <a:endParaRPr lang="bn-BD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E:\MOTIAR\D,contennt Picture 2\hom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62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0"/>
          <p:cNvSpPr txBox="1">
            <a:spLocks/>
          </p:cNvSpPr>
          <p:nvPr/>
        </p:nvSpPr>
        <p:spPr>
          <a:xfrm>
            <a:off x="1115518" y="1066800"/>
            <a:ext cx="3227882" cy="4495800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pitchFamily="34" charset="0"/>
              <a:buNone/>
            </a:pPr>
            <a:r>
              <a:rPr lang="bn-BD" sz="3600" u="sng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ontent Placeholder 12"/>
          <p:cNvSpPr txBox="1">
            <a:spLocks/>
          </p:cNvSpPr>
          <p:nvPr/>
        </p:nvSpPr>
        <p:spPr>
          <a:xfrm>
            <a:off x="4544288" y="1066800"/>
            <a:ext cx="3325978" cy="4476259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bn-BD" sz="3600" b="1" i="0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kumimoji="0" lang="bn-BD" sz="3600" b="1" i="0" strike="noStrike" kern="120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10000"/>
                </a:schemeClr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2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নবম</a:t>
            </a:r>
            <a:endParaRPr kumimoji="0" lang="bn-BD" sz="3200" b="1" i="0" u="none" strike="noStrike" kern="1200" cap="none" spc="0" normalizeH="0" baseline="0" noProof="0" dirty="0" smtClean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4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বিষয়</a:t>
            </a:r>
            <a:r>
              <a:rPr kumimoji="0" lang="en-US" sz="24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</a:t>
            </a:r>
            <a:r>
              <a:rPr kumimoji="0" lang="bn-BD" sz="24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noProof="0" dirty="0" err="1" smtClean="0">
                <a:ln/>
                <a:latin typeface="NikoshBAN" pitchFamily="2" charset="0"/>
                <a:cs typeface="NikoshBAN" pitchFamily="2" charset="0"/>
              </a:rPr>
              <a:t>বিল্ডিং</a:t>
            </a:r>
            <a:r>
              <a:rPr lang="en-US" sz="2400" b="1" noProof="0" dirty="0" smtClean="0">
                <a:ln/>
                <a:latin typeface="NikoshBAN" pitchFamily="2" charset="0"/>
                <a:cs typeface="NikoshBAN" pitchFamily="2" charset="0"/>
              </a:rPr>
              <a:t> মেইনটেন্যান্স-১</a:t>
            </a:r>
            <a:endParaRPr lang="en-US" sz="2400" b="1" noProof="0" dirty="0" smtClean="0">
              <a:ln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অধ্যায়</a:t>
            </a:r>
            <a:r>
              <a:rPr kumimoji="0" lang="en-US" sz="36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noProof="0" dirty="0" smtClean="0">
                <a:ln/>
                <a:latin typeface="NikoshBAN" pitchFamily="2" charset="0"/>
                <a:cs typeface="NikoshBAN" pitchFamily="2" charset="0"/>
              </a:rPr>
              <a:t>১৫</a:t>
            </a:r>
            <a:endParaRPr kumimoji="0" lang="en-US" sz="2400" b="1" i="0" u="none" strike="noStrike" kern="1200" cap="none" spc="0" normalizeH="0" noProof="0" dirty="0" smtClean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 smtClean="0">
              <a:ln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২৮/০৬/২০২০</a:t>
            </a:r>
            <a:endParaRPr kumimoji="0" lang="bn-BD" sz="3200" b="1" i="0" u="none" strike="noStrike" kern="1200" cap="none" spc="0" normalizeH="0" baseline="0" noProof="0" dirty="0" smtClean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1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3581400"/>
            <a:ext cx="393468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নীরেন্দ্র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নাথ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মুন্সী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ট্রেড</a:t>
            </a: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ইন্সট্রাক্টর</a:t>
            </a:r>
            <a:endParaRPr lang="en-US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নড়িয়া</a:t>
            </a: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বিহারীলাল</a:t>
            </a: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1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NikoshBAN" pitchFamily="2" charset="0"/>
              </a:rPr>
              <a:t>niren5252@gmail.com</a:t>
            </a:r>
            <a:endParaRPr lang="en-US" sz="16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NikoshBAN" pitchFamily="2" charset="0"/>
            </a:endParaRPr>
          </a:p>
          <a:p>
            <a:pPr algn="ctr">
              <a:defRPr/>
            </a:pPr>
            <a:r>
              <a:rPr lang="en-US" sz="1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Mob: </a:t>
            </a:r>
            <a:r>
              <a:rPr lang="en-US" sz="1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01718173646</a:t>
            </a:r>
            <a:endParaRPr lang="en-US" sz="1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05200" y="5715000"/>
            <a:ext cx="2133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7" t="7561" r="54348"/>
          <a:stretch/>
        </p:blipFill>
        <p:spPr>
          <a:xfrm>
            <a:off x="1981199" y="1701395"/>
            <a:ext cx="1658439" cy="18800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474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1"/>
            <a:ext cx="7543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352800"/>
            <a:ext cx="4114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0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81200" y="224879"/>
            <a:ext cx="5029200" cy="40011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ছবিগুলো</a:t>
            </a:r>
            <a:r>
              <a:rPr lang="en-US" sz="20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দেখ</a:t>
            </a:r>
            <a:r>
              <a:rPr lang="en-US" sz="20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bn-BD" sz="20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ও</a:t>
            </a:r>
            <a:r>
              <a:rPr lang="en-US" sz="20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চিন্তা</a:t>
            </a:r>
            <a:r>
              <a:rPr lang="en-US" sz="20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কর</a:t>
            </a:r>
            <a:endParaRPr lang="en-US" sz="1000" b="1" dirty="0">
              <a:solidFill>
                <a:schemeClr val="tx1"/>
              </a:solidFill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3000" y="4876800"/>
            <a:ext cx="3352800" cy="707886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ইটের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ভাঙ্গা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77"/>
          <a:stretch/>
        </p:blipFill>
        <p:spPr>
          <a:xfrm>
            <a:off x="-13252" y="1745930"/>
            <a:ext cx="4281964" cy="2819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62495"/>
            <a:ext cx="3733800" cy="259237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15912" y="4890052"/>
            <a:ext cx="3352800" cy="707886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পূর্ণাঙ্গ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ইট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52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609600"/>
            <a:ext cx="70866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ইটের</a:t>
            </a:r>
            <a:r>
              <a:rPr lang="en-US" sz="2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ভাঙ্গা</a:t>
            </a:r>
            <a:r>
              <a:rPr lang="en-US" sz="2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অংশগুলো</a:t>
            </a:r>
            <a:r>
              <a:rPr lang="en-US" sz="2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28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2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2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438400"/>
            <a:ext cx="2995145" cy="190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224244"/>
            <a:ext cx="2438400" cy="21092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455" y="2623930"/>
            <a:ext cx="2308112" cy="1752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85900" y="4640054"/>
            <a:ext cx="6248400" cy="156966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ক্লোজার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23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/>
              <p:cNvSpPr/>
              <p:nvPr/>
            </p:nvSpPr>
            <p:spPr>
              <a:xfrm>
                <a:off x="800979" y="2057400"/>
                <a:ext cx="7594876" cy="3276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bn-BD" sz="28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36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এই </a:t>
                </a:r>
                <a:r>
                  <a:rPr lang="bn-BD" sz="3600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পাঠ শেষে </a:t>
                </a:r>
                <a:r>
                  <a:rPr lang="bn-BD" sz="36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শিক্ষার্থীরা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…</a:t>
                </a:r>
                <a:endParaRPr lang="en-US" sz="10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     </m:t>
                    </m:r>
                    <m:r>
                      <a:rPr lang="bn-BD" sz="3200" b="1" i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 </m:t>
                    </m:r>
                    <m:r>
                      <a:rPr lang="en-US" sz="3200" b="1" i="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ক্লোজারের</m:t>
                    </m:r>
                    <m:r>
                      <a:rPr lang="en-US" sz="3200" b="1" i="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 </m:t>
                    </m:r>
                    <m:r>
                      <a:rPr lang="en-US" sz="3200" b="1" i="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সংজ্ঞা</m:t>
                    </m:r>
                    <m:r>
                      <a:rPr lang="en-US" sz="3200" b="1" i="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 </m:t>
                    </m:r>
                    <m:r>
                      <a:rPr lang="en-US" sz="3200" b="1" i="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দিতে</m:t>
                    </m:r>
                    <m:r>
                      <a:rPr lang="en-US" sz="3200" b="1" i="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 </m:t>
                    </m:r>
                    <m:r>
                      <a:rPr lang="en-US" sz="3200" b="1" i="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পারবে</m:t>
                    </m:r>
                  </m:oMath>
                </a14:m>
                <a:r>
                  <a:rPr lang="en-US" sz="32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;</a:t>
                </a:r>
                <a:endParaRPr lang="en-US" sz="32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:r>
                  <a:rPr lang="en-US" sz="32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  <a:sym typeface="Wingdings 2" panose="05020102010507070707" pitchFamily="18" charset="2"/>
                  </a:rPr>
                  <a:t> </a:t>
                </a:r>
                <a:r>
                  <a:rPr lang="en-US" sz="32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  <a:sym typeface="Wingdings 2" panose="05020102010507070707" pitchFamily="18" charset="2"/>
                  </a:rPr>
                  <a:t>   </a:t>
                </a:r>
                <a14:m>
                  <m:oMath xmlns:m="http://schemas.openxmlformats.org/officeDocument/2006/math">
                    <m:r>
                      <a:rPr lang="bn-BD" sz="3200" b="1" i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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বিভিন্ন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 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ধরনের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 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ক্লোজারের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 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নাম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 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বলতে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 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পারবে</m:t>
                    </m:r>
                  </m:oMath>
                </a14:m>
                <a:r>
                  <a:rPr lang="en-US" sz="32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;</a:t>
                </a:r>
                <a:endParaRPr lang="en-US" sz="32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/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     </m:t>
                    </m:r>
                    <m:r>
                      <a:rPr lang="bn-BD" sz="3200" b="1" i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</m:t>
                    </m:r>
                  </m:oMath>
                </a14:m>
                <a:r>
                  <a:rPr lang="en-US" sz="3200" b="1" dirty="0" err="1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ক্লোজারের</a:t>
                </a:r>
                <a:r>
                  <a:rPr lang="en-US" sz="32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প্রয়োজনীয়তা</a:t>
                </a:r>
                <a:r>
                  <a:rPr lang="en-US" sz="32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ব্যাখ্যা</a:t>
                </a:r>
                <a:r>
                  <a:rPr lang="en-US" sz="32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করতে</a:t>
                </a:r>
                <a:r>
                  <a:rPr lang="en-US" sz="32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en-US" sz="32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32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979" y="2057400"/>
                <a:ext cx="7594876" cy="3276600"/>
              </a:xfrm>
              <a:prstGeom prst="rect">
                <a:avLst/>
              </a:prstGeom>
              <a:blipFill rotWithShape="0">
                <a:blip r:embed="rId2"/>
                <a:stretch>
                  <a:fillRect l="-240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32"/>
          <p:cNvGrpSpPr/>
          <p:nvPr/>
        </p:nvGrpSpPr>
        <p:grpSpPr>
          <a:xfrm rot="16200000">
            <a:off x="3975543" y="-628848"/>
            <a:ext cx="964316" cy="3886199"/>
            <a:chOff x="203347" y="240162"/>
            <a:chExt cx="11459562" cy="5591289"/>
          </a:xfrm>
        </p:grpSpPr>
        <p:sp>
          <p:nvSpPr>
            <p:cNvPr id="41" name="Rounded Rectangle 40"/>
            <p:cNvSpPr/>
            <p:nvPr/>
          </p:nvSpPr>
          <p:spPr>
            <a:xfrm>
              <a:off x="203347" y="240162"/>
              <a:ext cx="11158620" cy="5304822"/>
            </a:xfrm>
            <a:prstGeom prst="roundRect">
              <a:avLst/>
            </a:prstGeom>
            <a:noFill/>
            <a:ln w="101600" cmpd="sng">
              <a:solidFill>
                <a:srgbClr val="FF66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303661" y="335103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FEBE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403975" y="430043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66CC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504289" y="526629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FFFF9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grpSp>
        <p:nvGrpSpPr>
          <p:cNvPr id="3" name="Group 44"/>
          <p:cNvGrpSpPr/>
          <p:nvPr/>
        </p:nvGrpSpPr>
        <p:grpSpPr>
          <a:xfrm>
            <a:off x="609600" y="2209800"/>
            <a:ext cx="8077200" cy="3429000"/>
            <a:chOff x="203347" y="240162"/>
            <a:chExt cx="11459562" cy="5591289"/>
          </a:xfrm>
        </p:grpSpPr>
        <p:sp>
          <p:nvSpPr>
            <p:cNvPr id="46" name="Rounded Rectangle 45"/>
            <p:cNvSpPr/>
            <p:nvPr/>
          </p:nvSpPr>
          <p:spPr>
            <a:xfrm>
              <a:off x="203347" y="240162"/>
              <a:ext cx="11158620" cy="5304822"/>
            </a:xfrm>
            <a:prstGeom prst="roundRect">
              <a:avLst/>
            </a:prstGeom>
            <a:noFill/>
            <a:ln w="101600" cmpd="sng">
              <a:solidFill>
                <a:srgbClr val="FF66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303661" y="335103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FEBE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403975" y="430043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66CC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504289" y="526629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FFFF9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951376" y="948530"/>
            <a:ext cx="307749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08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409699" y="304800"/>
            <a:ext cx="6324601" cy="7694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এইভাবে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গাঁথলে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ওয়াল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মজবুত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29945" y="4052455"/>
            <a:ext cx="1219200" cy="2285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24000"/>
            <a:ext cx="4114800" cy="298089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5" name="Group 14"/>
          <p:cNvGrpSpPr/>
          <p:nvPr/>
        </p:nvGrpSpPr>
        <p:grpSpPr>
          <a:xfrm>
            <a:off x="6096000" y="1756321"/>
            <a:ext cx="1795971" cy="2410433"/>
            <a:chOff x="6205029" y="1870621"/>
            <a:chExt cx="1600200" cy="2424308"/>
          </a:xfrm>
        </p:grpSpPr>
        <p:sp>
          <p:nvSpPr>
            <p:cNvPr id="9" name="Smiley Face 8"/>
            <p:cNvSpPr/>
            <p:nvPr/>
          </p:nvSpPr>
          <p:spPr>
            <a:xfrm>
              <a:off x="6312402" y="1870621"/>
              <a:ext cx="1385455" cy="1385454"/>
            </a:xfrm>
            <a:prstGeom prst="smileyFac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205029" y="3279266"/>
              <a:ext cx="1600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না</a:t>
              </a:r>
              <a:endPara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33400" y="4163441"/>
            <a:ext cx="6324601" cy="1789659"/>
            <a:chOff x="533400" y="4166754"/>
            <a:chExt cx="6324601" cy="1789659"/>
          </a:xfrm>
        </p:grpSpPr>
        <p:sp>
          <p:nvSpPr>
            <p:cNvPr id="17" name="TextBox 16"/>
            <p:cNvSpPr txBox="1"/>
            <p:nvPr/>
          </p:nvSpPr>
          <p:spPr>
            <a:xfrm>
              <a:off x="533400" y="5186972"/>
              <a:ext cx="6324601" cy="76944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কারণ</a:t>
              </a:r>
              <a:r>
                <a:rPr lang="en-US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জোড়া</a:t>
              </a:r>
              <a:r>
                <a:rPr lang="en-US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গুলো</a:t>
              </a:r>
              <a:r>
                <a:rPr lang="en-US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একই</a:t>
              </a:r>
              <a:r>
                <a:rPr lang="en-US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লাইনে</a:t>
              </a:r>
              <a:r>
                <a:rPr lang="en-US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পড়েছে</a:t>
              </a:r>
              <a:endPara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Up Arrow 15"/>
            <p:cNvSpPr/>
            <p:nvPr/>
          </p:nvSpPr>
          <p:spPr>
            <a:xfrm>
              <a:off x="2971800" y="4166754"/>
              <a:ext cx="304800" cy="1020218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5245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914400" y="4953000"/>
            <a:ext cx="7543800" cy="10772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ইটের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গাঁথুনীতে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খাড়া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পরিহার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ইটের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ভাঙ্গা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ক্লোজার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38200"/>
            <a:ext cx="3505200" cy="26670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838200"/>
            <a:ext cx="4267200" cy="266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718" y="3657600"/>
            <a:ext cx="2062163" cy="12954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4495799" y="4419600"/>
            <a:ext cx="2895601" cy="0"/>
          </a:xfrm>
          <a:prstGeom prst="straightConnector1">
            <a:avLst/>
          </a:prstGeom>
          <a:ln w="5715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495799" y="1219200"/>
            <a:ext cx="762001" cy="3200400"/>
          </a:xfrm>
          <a:prstGeom prst="straightConnector1">
            <a:avLst/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162800" y="4127212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ক্লোজার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33398" y="3888409"/>
            <a:ext cx="2590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খাড়া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পরিহার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ইটের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গাঁথুনী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Arrow Connector 10"/>
          <p:cNvCxnSpPr>
            <a:stCxn id="58" idx="0"/>
          </p:cNvCxnSpPr>
          <p:nvPr/>
        </p:nvCxnSpPr>
        <p:spPr>
          <a:xfrm flipV="1">
            <a:off x="1828799" y="1981201"/>
            <a:ext cx="0" cy="1907208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8" idx="0"/>
          </p:cNvCxnSpPr>
          <p:nvPr/>
        </p:nvCxnSpPr>
        <p:spPr>
          <a:xfrm flipV="1">
            <a:off x="1828799" y="2209800"/>
            <a:ext cx="4648201" cy="167860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27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9" grpId="0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381000"/>
            <a:ext cx="6934200" cy="769441"/>
          </a:xfrm>
          <a:prstGeom prst="rect">
            <a:avLst/>
          </a:prstGeom>
          <a:solidFill>
            <a:srgbClr val="FFCCFF"/>
          </a:solidFill>
          <a:ln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ক্লোজার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2400" y="1600199"/>
            <a:ext cx="8372063" cy="3514839"/>
            <a:chOff x="-228600" y="1600199"/>
            <a:chExt cx="8753063" cy="351483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8600" y="1600199"/>
              <a:ext cx="5257799" cy="351483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00" y="1982466"/>
              <a:ext cx="3723863" cy="2750304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2738102" y="4721238"/>
            <a:ext cx="4114800" cy="769441"/>
          </a:xfrm>
          <a:prstGeom prst="rect">
            <a:avLst/>
          </a:prstGeom>
          <a:solidFill>
            <a:srgbClr val="FFCCFF"/>
          </a:solidFill>
          <a:ln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কিং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ক্লোজার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81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71700" y="4648200"/>
            <a:ext cx="4953000" cy="64633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কুইন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ক্লোজার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36768" y="1219200"/>
            <a:ext cx="7754562" cy="2938439"/>
            <a:chOff x="508168" y="1219200"/>
            <a:chExt cx="7754562" cy="293843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168" y="1219200"/>
              <a:ext cx="3911432" cy="2938439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4400" y="1349244"/>
              <a:ext cx="3538330" cy="28083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078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313</Words>
  <Application>Microsoft Office PowerPoint</Application>
  <PresentationFormat>On-screen Show (4:3)</PresentationFormat>
  <Paragraphs>67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Cambria Math</vt:lpstr>
      <vt:lpstr>NikoshBAN</vt:lpstr>
      <vt:lpstr>NikoshLight</vt:lpstr>
      <vt:lpstr>Times New Roman</vt:lpstr>
      <vt:lpstr>Vrinda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</dc:creator>
  <cp:lastModifiedBy>Windows User</cp:lastModifiedBy>
  <cp:revision>113</cp:revision>
  <dcterms:created xsi:type="dcterms:W3CDTF">2015-06-25T01:37:27Z</dcterms:created>
  <dcterms:modified xsi:type="dcterms:W3CDTF">2020-06-28T14:26:21Z</dcterms:modified>
</cp:coreProperties>
</file>