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E03BE-96EE-4377-B71A-3CF25B06D992}" type="datetimeFigureOut">
              <a:rPr lang="en-US" smtClean="0"/>
              <a:t>06/26/20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B49B-5E34-4A46-A5D1-76770DAF20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B49B-5E34-4A46-A5D1-76770DAF20A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Good </a:t>
            </a:r>
            <a:r>
              <a:rPr lang="en-US" sz="5400" dirty="0" err="1" smtClean="0"/>
              <a:t>Mornning</a:t>
            </a:r>
            <a:r>
              <a:rPr lang="en-US" sz="5400" dirty="0" smtClean="0"/>
              <a:t> Everybody</a:t>
            </a:r>
            <a:endParaRPr lang="en-US" sz="5400" dirty="0"/>
          </a:p>
        </p:txBody>
      </p:sp>
      <p:pic>
        <p:nvPicPr>
          <p:cNvPr id="1027" name="Picture 3" descr="E:\এনিমেশন সমুহ\im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2344" y="1136264"/>
            <a:ext cx="8476856" cy="5569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Focus 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IN" sz="1800" dirty="0" smtClean="0"/>
              <a:t>মুক্তি যুদ্ধে মোট কয়টি সেক্টর ছিল?</a:t>
            </a:r>
          </a:p>
          <a:p>
            <a:pPr>
              <a:buFont typeface="Wingdings" pitchFamily="2" charset="2"/>
              <a:buChar char="Ø"/>
            </a:pPr>
            <a:r>
              <a:rPr lang="bn-IN" sz="1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sz="1800" dirty="0" smtClean="0"/>
              <a:t>শহীদ বুদ্ধিজীবি দিবস কোনটি?</a:t>
            </a:r>
          </a:p>
          <a:p>
            <a:pPr>
              <a:buFont typeface="Wingdings" pitchFamily="2" charset="2"/>
              <a:buChar char="v"/>
            </a:pPr>
            <a:endParaRPr lang="bn-IN" sz="1800" dirty="0" smtClean="0"/>
          </a:p>
          <a:p>
            <a:pPr>
              <a:buFont typeface="Wingdings" pitchFamily="2" charset="2"/>
              <a:buChar char="v"/>
            </a:pPr>
            <a:r>
              <a:rPr lang="bn-IN" sz="1800" dirty="0" smtClean="0"/>
              <a:t>মুক্তি যুদ্ধের সর্বাধিনায়কের নাম কি?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5181600" y="2209800"/>
            <a:ext cx="2971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১৪ই ডিসেম্বর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1524000"/>
            <a:ext cx="2971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৯টি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2895600"/>
            <a:ext cx="29718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জেঃ এম এ জি ওসমানী </a:t>
            </a:r>
            <a:endParaRPr lang="en-US" dirty="0"/>
          </a:p>
        </p:txBody>
      </p:sp>
      <p:pic>
        <p:nvPicPr>
          <p:cNvPr id="2050" name="Picture 2" descr="D:\Flower &amp; Hijab\m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352800"/>
            <a:ext cx="5867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Teachers Identification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Sk.Md.Shahjahan</a:t>
            </a:r>
            <a:endParaRPr lang="en-US" sz="3600" dirty="0" smtClean="0"/>
          </a:p>
          <a:p>
            <a:r>
              <a:rPr lang="en-US" sz="3600" dirty="0" err="1" smtClean="0"/>
              <a:t>Asst.Senior</a:t>
            </a:r>
            <a:r>
              <a:rPr lang="en-US" sz="3600" dirty="0" smtClean="0"/>
              <a:t> teacher, </a:t>
            </a:r>
            <a:r>
              <a:rPr lang="en-US" sz="3600" dirty="0" err="1" smtClean="0"/>
              <a:t>Rajarhat</a:t>
            </a:r>
            <a:r>
              <a:rPr lang="en-US" sz="3600" dirty="0" smtClean="0"/>
              <a:t> </a:t>
            </a:r>
            <a:r>
              <a:rPr lang="en-US" sz="3600" dirty="0" err="1" smtClean="0"/>
              <a:t>Fazil</a:t>
            </a:r>
            <a:r>
              <a:rPr lang="en-US" sz="3600" dirty="0" smtClean="0"/>
              <a:t> Degree </a:t>
            </a:r>
            <a:r>
              <a:rPr lang="en-US" sz="3600" dirty="0" err="1" smtClean="0"/>
              <a:t>Madrasah</a:t>
            </a:r>
            <a:r>
              <a:rPr lang="en-US" sz="3600" dirty="0" smtClean="0"/>
              <a:t>,</a:t>
            </a:r>
          </a:p>
          <a:p>
            <a:r>
              <a:rPr lang="en-US" sz="3600" dirty="0" err="1" smtClean="0"/>
              <a:t>Rajarhat</a:t>
            </a:r>
            <a:r>
              <a:rPr lang="en-US" sz="3600" dirty="0" smtClean="0"/>
              <a:t>, </a:t>
            </a:r>
            <a:r>
              <a:rPr lang="en-US" sz="3600" dirty="0" err="1" smtClean="0"/>
              <a:t>Kurigram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3074" name="Picture 2" descr="D:\All picture\IMG_20191110_11335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191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                  C V Writing  </a:t>
            </a:r>
            <a:endParaRPr lang="en-US" sz="4400" dirty="0"/>
          </a:p>
        </p:txBody>
      </p:sp>
      <p:pic>
        <p:nvPicPr>
          <p:cNvPr id="4098" name="Picture 2" descr="D:\Flower &amp; Hijab\f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62201"/>
            <a:ext cx="8610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Importants</a:t>
            </a:r>
            <a:r>
              <a:rPr lang="en-US" sz="4800" dirty="0" smtClean="0"/>
              <a:t> of the C V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Bio Data---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Jobs Application----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 V (Curriculum vitae)----</a:t>
            </a:r>
            <a:endParaRPr lang="en-US" sz="2800" dirty="0"/>
          </a:p>
        </p:txBody>
      </p:sp>
      <p:pic>
        <p:nvPicPr>
          <p:cNvPr id="5122" name="Picture 2" descr="D:\Flower &amp; Hijab\IMG_20150703_165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124200"/>
            <a:ext cx="6248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to C V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As per as possible C V will be short.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 V should be selective.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Academic qualification will start the last degree.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Work experience will be most recent </a:t>
            </a:r>
            <a:r>
              <a:rPr lang="en-US" smtClean="0"/>
              <a:t>jobs experience.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109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Good Mornning Everybody</vt:lpstr>
      <vt:lpstr>Focus Questions</vt:lpstr>
      <vt:lpstr>Teachers Identification</vt:lpstr>
      <vt:lpstr>Topics Declaration</vt:lpstr>
      <vt:lpstr>Importants of the C V</vt:lpstr>
      <vt:lpstr>Strategy to C V writing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Mornning Everybody</dc:title>
  <dc:creator>User-Dell</dc:creator>
  <cp:lastModifiedBy>User-Dell</cp:lastModifiedBy>
  <cp:revision>8</cp:revision>
  <dcterms:created xsi:type="dcterms:W3CDTF">2006-08-16T00:00:00Z</dcterms:created>
  <dcterms:modified xsi:type="dcterms:W3CDTF">2020-06-26T17:49:43Z</dcterms:modified>
</cp:coreProperties>
</file>