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9" r:id="rId3"/>
    <p:sldId id="277" r:id="rId4"/>
    <p:sldId id="258" r:id="rId5"/>
    <p:sldId id="260" r:id="rId6"/>
    <p:sldId id="261" r:id="rId7"/>
    <p:sldId id="262" r:id="rId8"/>
    <p:sldId id="268" r:id="rId9"/>
    <p:sldId id="263" r:id="rId10"/>
    <p:sldId id="264" r:id="rId11"/>
    <p:sldId id="265" r:id="rId12"/>
    <p:sldId id="266" r:id="rId13"/>
    <p:sldId id="267" r:id="rId14"/>
    <p:sldId id="270" r:id="rId15"/>
    <p:sldId id="269" r:id="rId16"/>
    <p:sldId id="272" r:id="rId17"/>
    <p:sldId id="25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52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E50CA9-C832-46D3-AB65-6327B793C3F6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423C60-476E-431C-A33B-F6B00E36F6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7498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3CD99F-A97E-4DF0-B763-D8499AA1DE8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390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FC16-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763"/>
            <a:ext cx="9143999" cy="6825381"/>
          </a:xfrm>
          <a:prstGeom prst="rect">
            <a:avLst/>
          </a:prstGeom>
        </p:spPr>
      </p:pic>
      <p:pic>
        <p:nvPicPr>
          <p:cNvPr id="7" name="Picture 6" descr="moru 1.jpg"/>
          <p:cNvPicPr>
            <a:picLocks noChangeAspect="1"/>
          </p:cNvPicPr>
          <p:nvPr/>
        </p:nvPicPr>
        <p:blipFill>
          <a:blip r:embed="rId3"/>
          <a:srcRect l="4778"/>
          <a:stretch>
            <a:fillRect/>
          </a:stretch>
        </p:blipFill>
        <p:spPr>
          <a:xfrm>
            <a:off x="533400" y="457200"/>
            <a:ext cx="8153400" cy="6019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38200" y="1752600"/>
            <a:ext cx="7276351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5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ক্লাসে সকলকে</a:t>
            </a:r>
            <a:r>
              <a:rPr lang="en-US" sz="5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</a:t>
            </a:r>
            <a:r>
              <a:rPr lang="en-US" sz="5400" b="1" spc="50" dirty="0" err="1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ভে</a:t>
            </a:r>
            <a:r>
              <a:rPr lang="bn-BD" sz="54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চ্ছা</a:t>
            </a:r>
            <a:endParaRPr lang="en-US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33333E-6 1.11111E-6 L 0.01042 -0.96736 " pathEditMode="relative" rAng="0" ptsTypes="AA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" y="-48400"/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65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FC1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 descr="eang 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609600"/>
            <a:ext cx="7848600" cy="4724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5357336"/>
            <a:ext cx="7848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এশিয়ার দীর্ঘতম নদী ইয়াংজি চীনে অবস্থিত।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ic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143000" y="-1143000"/>
            <a:ext cx="6858001" cy="9144002"/>
          </a:xfrm>
          <a:prstGeom prst="rect">
            <a:avLst/>
          </a:prstGeom>
        </p:spPr>
      </p:pic>
      <p:pic>
        <p:nvPicPr>
          <p:cNvPr id="2" name="Picture 1" descr="moru 1.jpg"/>
          <p:cNvPicPr>
            <a:picLocks noChangeAspect="1"/>
          </p:cNvPicPr>
          <p:nvPr/>
        </p:nvPicPr>
        <p:blipFill>
          <a:blip r:embed="rId3">
            <a:lum bright="-10000" contrast="30000"/>
          </a:blip>
          <a:stretch>
            <a:fillRect/>
          </a:stretch>
        </p:blipFill>
        <p:spPr>
          <a:xfrm>
            <a:off x="838200" y="609600"/>
            <a:ext cx="7696200" cy="3810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3400" y="4419600"/>
            <a:ext cx="7848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এশিয়ার মাঝখানে আছে মরুভূমি। মরুভূমির আবহাওয়া খুব গরম। এশিয়ার উত্তরে সাইবেরিয়া অবস্থিত। এ অঞ্চল ঠাণ্ডা ও তীব্র শীতে তুশারপাত হয়।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saiberiya 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609600"/>
            <a:ext cx="7848600" cy="381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324600" y="762000"/>
            <a:ext cx="13324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মরুভূমি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1066800" y="914400"/>
            <a:ext cx="1981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তুশারপাত</a:t>
            </a:r>
            <a:endParaRPr lang="en-US" sz="4000" dirty="0"/>
          </a:p>
        </p:txBody>
      </p:sp>
      <p:pic>
        <p:nvPicPr>
          <p:cNvPr id="9" name="Picture 8" descr="moru 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533400"/>
            <a:ext cx="4114800" cy="3886200"/>
          </a:xfrm>
          <a:prstGeom prst="rect">
            <a:avLst/>
          </a:prstGeom>
        </p:spPr>
      </p:pic>
      <p:pic>
        <p:nvPicPr>
          <p:cNvPr id="10" name="Picture 9" descr="saiberiya 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533400"/>
            <a:ext cx="4038600" cy="381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7" grpId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FC3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 descr="jordan 1.jpg"/>
          <p:cNvPicPr>
            <a:picLocks noChangeAspect="1"/>
          </p:cNvPicPr>
          <p:nvPr/>
        </p:nvPicPr>
        <p:blipFill>
          <a:blip r:embed="rId3">
            <a:lum bright="-10000" contrast="20000"/>
          </a:blip>
          <a:srcRect t="25456" r="-1250"/>
          <a:stretch>
            <a:fillRect/>
          </a:stretch>
        </p:blipFill>
        <p:spPr>
          <a:xfrm>
            <a:off x="609600" y="533400"/>
            <a:ext cx="7924800" cy="31733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3810000"/>
            <a:ext cx="3276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কোন কোন শুষ্ক অঞ্চলে শীত কালে বৃষ্টি হয় কিন্তু গৃষ্মকালে বৃষ্টি হয় না (ইরান, ইরাক, জর্ডান, ইসরায়েল)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bist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3733800"/>
            <a:ext cx="4343400" cy="2590800"/>
          </a:xfrm>
          <a:prstGeom prst="rect">
            <a:avLst/>
          </a:prstGeom>
        </p:spPr>
      </p:pic>
      <p:sp>
        <p:nvSpPr>
          <p:cNvPr id="5" name="7-Point Star 4"/>
          <p:cNvSpPr/>
          <p:nvPr/>
        </p:nvSpPr>
        <p:spPr>
          <a:xfrm>
            <a:off x="6553200" y="1828800"/>
            <a:ext cx="457200" cy="457200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7-Point Star 5"/>
          <p:cNvSpPr/>
          <p:nvPr/>
        </p:nvSpPr>
        <p:spPr>
          <a:xfrm>
            <a:off x="609600" y="1905000"/>
            <a:ext cx="457200" cy="457200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7-Point Star 6"/>
          <p:cNvSpPr/>
          <p:nvPr/>
        </p:nvSpPr>
        <p:spPr>
          <a:xfrm>
            <a:off x="2438400" y="2590800"/>
            <a:ext cx="457200" cy="457200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7-Point Star 7"/>
          <p:cNvSpPr/>
          <p:nvPr/>
        </p:nvSpPr>
        <p:spPr>
          <a:xfrm flipV="1">
            <a:off x="3581400" y="1600200"/>
            <a:ext cx="609600" cy="533400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36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36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36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36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5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5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5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FC3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76261"/>
          </a:xfrm>
          <a:prstGeom prst="rect">
            <a:avLst/>
          </a:prstGeom>
        </p:spPr>
      </p:pic>
      <p:pic>
        <p:nvPicPr>
          <p:cNvPr id="5" name="Picture 4" descr="malay 1.jpg"/>
          <p:cNvPicPr>
            <a:picLocks noChangeAspect="1"/>
          </p:cNvPicPr>
          <p:nvPr/>
        </p:nvPicPr>
        <p:blipFill>
          <a:blip r:embed="rId3"/>
          <a:srcRect t="30695" r="793"/>
          <a:stretch>
            <a:fillRect/>
          </a:stretch>
        </p:blipFill>
        <p:spPr>
          <a:xfrm>
            <a:off x="762000" y="685800"/>
            <a:ext cx="7543800" cy="2971800"/>
          </a:xfrm>
          <a:prstGeom prst="rect">
            <a:avLst/>
          </a:prstGeom>
        </p:spPr>
      </p:pic>
      <p:pic>
        <p:nvPicPr>
          <p:cNvPr id="7" name="Picture 6" descr="bisti 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0" y="3730111"/>
            <a:ext cx="4114800" cy="24420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0" y="3810000"/>
            <a:ext cx="3581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ইন্দোনেশিয়া ও মালয়েশিয়ায় সারা বছর তাপমাত্রা বেশি থাকে এবং বৃষ্টিপাত হয়।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s 2.png"/>
          <p:cNvPicPr>
            <a:picLocks noChangeAspect="1"/>
          </p:cNvPicPr>
          <p:nvPr/>
        </p:nvPicPr>
        <p:blipFill>
          <a:blip r:embed="rId2"/>
          <a:srcRect l="13904" t="5634" r="14207" b="563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43000" y="1752600"/>
            <a:ext cx="4038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পাঠ্যবইয়ের</a:t>
            </a:r>
            <a:r>
              <a:rPr lang="bn-IN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৪৮</a:t>
            </a:r>
            <a:r>
              <a:rPr lang="bn-IN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bn-BD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bn-IN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নির্ধারিত অংশটুকু </a:t>
            </a:r>
            <a:r>
              <a:rPr lang="bn-BD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নিরবে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4800" dirty="0"/>
          </a:p>
        </p:txBody>
      </p:sp>
      <p:pic>
        <p:nvPicPr>
          <p:cNvPr id="3" name="Picture 2" descr="IMG_20200105_232110.jpg"/>
          <p:cNvPicPr>
            <a:picLocks noChangeAspect="1"/>
          </p:cNvPicPr>
          <p:nvPr/>
        </p:nvPicPr>
        <p:blipFill>
          <a:blip r:embed="rId3" cstate="print">
            <a:lum bright="-20000" contrast="10000"/>
          </a:blip>
          <a:stretch>
            <a:fillRect/>
          </a:stretch>
        </p:blipFill>
        <p:spPr>
          <a:xfrm>
            <a:off x="4876800" y="1143000"/>
            <a:ext cx="3200400" cy="4267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FC2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66800" y="1143000"/>
            <a:ext cx="6781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/>
            <a:r>
              <a:rPr lang="bn-IN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এশিয়ার জলবায়ু নিয়ে নিচের ছকটি পূরণ করঃ</a:t>
            </a:r>
          </a:p>
          <a:p>
            <a:pPr marL="457200" indent="-457200"/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066799" y="2819400"/>
          <a:ext cx="6781801" cy="2316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01888"/>
                <a:gridCol w="4379913"/>
              </a:tblGrid>
              <a:tr h="514350"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সবচেয়ে গরম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14350"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সবচেয়ে  ঠাণ্ডা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14350"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সবচেয়ে শুষ্ক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514350">
                <a:tc>
                  <a:txBody>
                    <a:bodyPr/>
                    <a:lstStyle/>
                    <a:p>
                      <a:r>
                        <a:rPr lang="bn-BD" sz="3200" dirty="0" smtClean="0">
                          <a:latin typeface="NikoshBAN" pitchFamily="2" charset="0"/>
                          <a:cs typeface="NikoshBAN" pitchFamily="2" charset="0"/>
                        </a:rPr>
                        <a:t>সবচেয়ে বৃষ্টিবহুল</a:t>
                      </a:r>
                      <a:r>
                        <a:rPr lang="bn-BD" sz="3200" baseline="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733800" y="2819400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মরুভূমির আবহাওয়া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43400" y="3352800"/>
            <a:ext cx="15263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সাইবেরিয়া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3733800" y="3962400"/>
            <a:ext cx="40078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ইরান, ইরাক, জর্ডান, ইসরায়েল</a:t>
            </a:r>
            <a:endParaRPr lang="en-US" sz="1200" dirty="0"/>
          </a:p>
        </p:txBody>
      </p:sp>
      <p:sp>
        <p:nvSpPr>
          <p:cNvPr id="8" name="Rectangle 7"/>
          <p:cNvSpPr/>
          <p:nvPr/>
        </p:nvSpPr>
        <p:spPr>
          <a:xfrm>
            <a:off x="3886200" y="4572000"/>
            <a:ext cx="35734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ইন্দোনেশিয়া ও মালয়েশিয়া</a:t>
            </a:r>
            <a:endParaRPr lang="en-US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 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1859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47800" y="1447800"/>
            <a:ext cx="6477000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8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bn-BD" sz="88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তুমি যে মহাদেশে বাসকর সে মহাদেশ সম্পর্কে ৫টি বাক্য লিখে আনবে।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FC2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"/>
            <a:ext cx="9144001" cy="6858000"/>
          </a:xfrm>
          <a:prstGeom prst="rect">
            <a:avLst/>
          </a:prstGeom>
        </p:spPr>
      </p:pic>
      <p:pic>
        <p:nvPicPr>
          <p:cNvPr id="2" name="Picture 1" descr="moru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990600"/>
            <a:ext cx="7086600" cy="4876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19864885">
            <a:off x="1277999" y="2440390"/>
            <a:ext cx="662554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bn-BD" sz="9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কল</a:t>
            </a:r>
            <a:r>
              <a:rPr lang="en-US" sz="9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bn-BD" sz="9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FC31.png"/>
          <p:cNvPicPr>
            <a:picLocks noChangeAspect="1"/>
          </p:cNvPicPr>
          <p:nvPr/>
        </p:nvPicPr>
        <p:blipFill>
          <a:blip r:embed="rId2">
            <a:lum contrast="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52800" y="609600"/>
            <a:ext cx="2082019" cy="769441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14800" y="2590800"/>
            <a:ext cx="4914926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পরশ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মামুদ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শিক্ষক</a:t>
            </a:r>
          </a:p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জারুলছড়ি 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সরকারি প্রাথমিক বিদ্যালয়</a:t>
            </a:r>
          </a:p>
          <a:p>
            <a:pPr algn="ctr"/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লক্ষ্মীছড়ি, খাগড়াছড়ি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2F1802F-49BA-46F0-98A2-D66BCAC144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38765" y="3528635"/>
            <a:ext cx="3934242" cy="5345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1" y="1951302"/>
            <a:ext cx="2438400" cy="343011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748BE214-BEA7-455F-9181-92D466FF0746}"/>
              </a:ext>
            </a:extLst>
          </p:cNvPr>
          <p:cNvSpPr/>
          <p:nvPr/>
        </p:nvSpPr>
        <p:spPr>
          <a:xfrm>
            <a:off x="200025" y="1073557"/>
            <a:ext cx="4476750" cy="92333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54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পরিচিতিঃ </a:t>
            </a:r>
            <a:endParaRPr lang="en-US" sz="54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B32703D-D9FB-4256-A88B-60C212DE93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1575" y="1073557"/>
            <a:ext cx="4057650" cy="474621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986B769-7F7D-41A5-8C50-F60BD9FA1303}"/>
              </a:ext>
            </a:extLst>
          </p:cNvPr>
          <p:cNvSpPr txBox="1"/>
          <p:nvPr/>
        </p:nvSpPr>
        <p:spPr>
          <a:xfrm>
            <a:off x="127635" y="3114676"/>
            <a:ext cx="4572000" cy="1615827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76200">
            <a:solidFill>
              <a:srgbClr val="00FF00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bn-BD" sz="3300" dirty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bn-BD" sz="3300" b="1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IN" sz="3300" b="1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 ও বিশ্ব পরিচয় </a:t>
            </a:r>
            <a:r>
              <a:rPr lang="bn-IN" sz="33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33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10</a:t>
            </a:r>
            <a:r>
              <a:rPr lang="bn-BD" sz="3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এশিয়া</a:t>
            </a:r>
            <a:r>
              <a:rPr lang="en-US" sz="3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মহাদেশ</a:t>
            </a:r>
            <a:r>
              <a:rPr lang="bn-BD" sz="3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bn-BD" sz="33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3300" dirty="0">
                <a:latin typeface="NikoshBAN" panose="02000000000000000000" pitchFamily="2" charset="0"/>
                <a:cs typeface="NikoshBAN" panose="02000000000000000000" pitchFamily="2" charset="0"/>
              </a:rPr>
              <a:t>পৃষ্ঠা- </a:t>
            </a:r>
            <a:r>
              <a:rPr lang="bn-IN" sz="3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300" dirty="0" smtClean="0"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endParaRPr lang="en-US" sz="33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91EC40D-5149-4F15-A61A-5A1CCC429E98}"/>
              </a:ext>
            </a:extLst>
          </p:cNvPr>
          <p:cNvSpPr txBox="1"/>
          <p:nvPr/>
        </p:nvSpPr>
        <p:spPr>
          <a:xfrm>
            <a:off x="655320" y="4901565"/>
            <a:ext cx="3505200" cy="92333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76200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বৃহত্তম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মহাদেশ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42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mages 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18593"/>
          </a:xfrm>
          <a:prstGeom prst="rect">
            <a:avLst/>
          </a:prstGeom>
        </p:spPr>
      </p:pic>
      <p:pic>
        <p:nvPicPr>
          <p:cNvPr id="3" name="Picture 2" descr="IMG_20200101_203328.jpg"/>
          <p:cNvPicPr>
            <a:picLocks noChangeAspect="1"/>
          </p:cNvPicPr>
          <p:nvPr/>
        </p:nvPicPr>
        <p:blipFill>
          <a:blip r:embed="rId3" cstate="print">
            <a:lum bright="10000" contrast="30000"/>
          </a:blip>
          <a:stretch>
            <a:fillRect/>
          </a:stretch>
        </p:blipFill>
        <p:spPr>
          <a:xfrm>
            <a:off x="457200" y="457200"/>
            <a:ext cx="8153400" cy="6019800"/>
          </a:xfrm>
          <a:prstGeom prst="rect">
            <a:avLst/>
          </a:prstGeom>
        </p:spPr>
      </p:pic>
      <p:pic>
        <p:nvPicPr>
          <p:cNvPr id="5" name="Picture 4" descr="IMG_20200101_204504.jpg"/>
          <p:cNvPicPr>
            <a:picLocks noChangeAspect="1"/>
          </p:cNvPicPr>
          <p:nvPr/>
        </p:nvPicPr>
        <p:blipFill>
          <a:blip r:embed="rId4" cstate="print">
            <a:lum bright="20000" contrast="20000"/>
          </a:blip>
          <a:stretch>
            <a:fillRect/>
          </a:stretch>
        </p:blipFill>
        <p:spPr>
          <a:xfrm>
            <a:off x="457200" y="457200"/>
            <a:ext cx="8153400" cy="6019800"/>
          </a:xfrm>
          <a:prstGeom prst="rect">
            <a:avLst/>
          </a:prstGeom>
        </p:spPr>
      </p:pic>
      <p:pic>
        <p:nvPicPr>
          <p:cNvPr id="4" name="Picture 3" descr="eang g.jpg"/>
          <p:cNvPicPr>
            <a:picLocks noChangeAspect="1"/>
          </p:cNvPicPr>
          <p:nvPr/>
        </p:nvPicPr>
        <p:blipFill>
          <a:blip r:embed="rId5">
            <a:lum bright="10000" contrast="10000"/>
          </a:blip>
          <a:stretch>
            <a:fillRect/>
          </a:stretch>
        </p:blipFill>
        <p:spPr>
          <a:xfrm>
            <a:off x="457200" y="457200"/>
            <a:ext cx="8136345" cy="6029325"/>
          </a:xfrm>
          <a:prstGeom prst="rect">
            <a:avLst/>
          </a:prstGeom>
        </p:spPr>
      </p:pic>
      <p:pic>
        <p:nvPicPr>
          <p:cNvPr id="6" name="Picture 5" descr="moru 1.jpg"/>
          <p:cNvPicPr>
            <a:picLocks noChangeAspect="1"/>
          </p:cNvPicPr>
          <p:nvPr/>
        </p:nvPicPr>
        <p:blipFill>
          <a:blip r:embed="rId6"/>
          <a:srcRect l="4778"/>
          <a:stretch>
            <a:fillRect/>
          </a:stretch>
        </p:blipFill>
        <p:spPr>
          <a:xfrm>
            <a:off x="457200" y="457200"/>
            <a:ext cx="8153400" cy="6019800"/>
          </a:xfrm>
          <a:prstGeom prst="rect">
            <a:avLst/>
          </a:prstGeom>
        </p:spPr>
      </p:pic>
      <p:sp>
        <p:nvSpPr>
          <p:cNvPr id="7" name="5-Point Star 6"/>
          <p:cNvSpPr/>
          <p:nvPr/>
        </p:nvSpPr>
        <p:spPr>
          <a:xfrm>
            <a:off x="6324600" y="1524000"/>
            <a:ext cx="533400" cy="4572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5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s 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 descr="asia 1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685800"/>
            <a:ext cx="7162800" cy="40386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066800" y="4572000"/>
            <a:ext cx="6705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শিরোনামঃ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এশিয়া মহাদেশ </a:t>
            </a:r>
          </a:p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পাঠঃ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বৃহত্তম মহাদেশ </a:t>
            </a:r>
            <a:endParaRPr lang="en-US" sz="4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FC08b.png"/>
          <p:cNvPicPr>
            <a:picLocks noChangeAspect="1"/>
          </p:cNvPicPr>
          <p:nvPr/>
        </p:nvPicPr>
        <p:blipFill>
          <a:blip r:embed="rId2"/>
          <a:srcRect l="3751" t="1994" r="3751" b="399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90600" y="533400"/>
            <a:ext cx="72390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72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শিখনফলঃ</a:t>
            </a:r>
            <a:endParaRPr lang="en-US" sz="7200" dirty="0" smtClean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13.1.1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মানচিত্রে এশিয়া মহাদেশের অবস্থান দেখাতে 	  পারবে;</a:t>
            </a:r>
            <a:endParaRPr lang="en-US" sz="3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13.1.2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এশিয়ার মানচিত্রে বাংলাদেশের অবস্থান চিহ্নিত 	   করতে পারবে;</a:t>
            </a:r>
            <a:endParaRPr lang="en-US" sz="3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13.1.3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এশিয়া মহাদেশের কয়েকটি উল্লেখযোগ্য বৈশিষ্ট্য 	   উল্লেখ পারবে;</a:t>
            </a:r>
            <a:endParaRPr lang="en-US" sz="3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13.1.4</a:t>
            </a:r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এশিয়া মহাদেশের জলবায়ু, নদী, ফসল, খনিজ 	   দ্রব্য ও শিল্প সম্পর্কে বর্ণনা করতে পারবে।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FC3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3524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4191000"/>
            <a:ext cx="7696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এশিয়া পৃথিবীর বৃহত্তম মহাদেশ। পৃথিবীর মোট স্থলভাগের প্রায় তিন ভাগের এক ভাগ এলাকা জুড়ে এশিয়া মহাদেশ অবস্থিত। পৃথিবীর প্রায় ৬০ ভাগ লোক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	    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 মহাদেশ বাস করে।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World-map (1)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57200"/>
            <a:ext cx="8229600" cy="380134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FC2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47800" y="1671459"/>
            <a:ext cx="61722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/>
            <a:r>
              <a:rPr lang="bn-IN" sz="72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bn-BD" sz="7200" b="1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প্রশ্নঃ ১। পৃথিবীর বৃহত্তম মহাদেশের    	     নাম কী?</a:t>
            </a:r>
          </a:p>
          <a:p>
            <a:pPr marL="457200" indent="-457200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প্রশ্নঃ ২। কোন কোন দিক থেকে এশিয়া   	      পৃথিবীর বৃহত্তম মহাদেশ?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FC16-1.png"/>
          <p:cNvPicPr>
            <a:picLocks noChangeAspect="1"/>
          </p:cNvPicPr>
          <p:nvPr/>
        </p:nvPicPr>
        <p:blipFill>
          <a:blip r:embed="rId2"/>
          <a:srcRect l="2500" t="2233" r="2322" b="196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" y="5715000"/>
            <a:ext cx="853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এশিয়া পৃথিবীর উত্তর গোলার্ধে অবস্থিত। এখানে মোট ৪৮টি দেশ আছে।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asia fla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533400"/>
            <a:ext cx="7315200" cy="5181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230</Words>
  <Application>Microsoft Office PowerPoint</Application>
  <PresentationFormat>On-screen Show (4:3)</PresentationFormat>
  <Paragraphs>44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BBGPS</dc:creator>
  <cp:lastModifiedBy>Md. Parash Mamud</cp:lastModifiedBy>
  <cp:revision>56</cp:revision>
  <dcterms:created xsi:type="dcterms:W3CDTF">2006-08-16T00:00:00Z</dcterms:created>
  <dcterms:modified xsi:type="dcterms:W3CDTF">2020-06-28T06:25:14Z</dcterms:modified>
</cp:coreProperties>
</file>