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6" r:id="rId2"/>
    <p:sldId id="258" r:id="rId3"/>
    <p:sldId id="259" r:id="rId4"/>
    <p:sldId id="257" r:id="rId5"/>
    <p:sldId id="262" r:id="rId6"/>
    <p:sldId id="278" r:id="rId7"/>
    <p:sldId id="263" r:id="rId8"/>
    <p:sldId id="260" r:id="rId9"/>
    <p:sldId id="280" r:id="rId10"/>
    <p:sldId id="264" r:id="rId11"/>
    <p:sldId id="273" r:id="rId12"/>
    <p:sldId id="265" r:id="rId13"/>
    <p:sldId id="266" r:id="rId14"/>
    <p:sldId id="271" r:id="rId15"/>
    <p:sldId id="283" r:id="rId16"/>
    <p:sldId id="274" r:id="rId17"/>
    <p:sldId id="267" r:id="rId18"/>
    <p:sldId id="270" r:id="rId19"/>
    <p:sldId id="284" r:id="rId20"/>
    <p:sldId id="285" r:id="rId21"/>
    <p:sldId id="272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DD9AB64-7380-4981-A74E-D2BC5B14F44A}">
          <p14:sldIdLst>
            <p14:sldId id="286"/>
            <p14:sldId id="258"/>
            <p14:sldId id="259"/>
            <p14:sldId id="257"/>
            <p14:sldId id="262"/>
            <p14:sldId id="278"/>
            <p14:sldId id="263"/>
            <p14:sldId id="260"/>
            <p14:sldId id="280"/>
            <p14:sldId id="264"/>
            <p14:sldId id="273"/>
            <p14:sldId id="265"/>
          </p14:sldIdLst>
        </p14:section>
        <p14:section name="Untitled Section" id="{981BF08F-E8FF-4B09-8CC8-4C2A3BC16029}">
          <p14:sldIdLst>
            <p14:sldId id="266"/>
            <p14:sldId id="271"/>
            <p14:sldId id="283"/>
            <p14:sldId id="274"/>
            <p14:sldId id="267"/>
            <p14:sldId id="270"/>
            <p14:sldId id="284"/>
            <p14:sldId id="285"/>
            <p14:sldId id="272"/>
            <p14:sldId id="27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CC"/>
    <a:srgbClr val="000000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98" autoAdjust="0"/>
    <p:restoredTop sz="95141" autoAdjust="0"/>
  </p:normalViewPr>
  <p:slideViewPr>
    <p:cSldViewPr snapToGrid="0">
      <p:cViewPr varScale="1">
        <p:scale>
          <a:sx n="76" d="100"/>
          <a:sy n="76" d="100"/>
        </p:scale>
        <p:origin x="2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7C9EB-BAC3-41EC-8A63-C8F418D5341E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AA92F-1632-4700-9E02-3928A894F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048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AA92F-1632-4700-9E02-3928A894FF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893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AA92F-1632-4700-9E02-3928A894FF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610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EA358-63AD-470A-B02E-2BD8BD592C3F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D7271-C78A-4C5B-8333-ACFE5EE02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056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EA358-63AD-470A-B02E-2BD8BD592C3F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D7271-C78A-4C5B-8333-ACFE5EE02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874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EA358-63AD-470A-B02E-2BD8BD592C3F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D7271-C78A-4C5B-8333-ACFE5EE02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29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EA358-63AD-470A-B02E-2BD8BD592C3F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D7271-C78A-4C5B-8333-ACFE5EE02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20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EA358-63AD-470A-B02E-2BD8BD592C3F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D7271-C78A-4C5B-8333-ACFE5EE02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34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EA358-63AD-470A-B02E-2BD8BD592C3F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D7271-C78A-4C5B-8333-ACFE5EE02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728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EA358-63AD-470A-B02E-2BD8BD592C3F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D7271-C78A-4C5B-8333-ACFE5EE02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517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EA358-63AD-470A-B02E-2BD8BD592C3F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D7271-C78A-4C5B-8333-ACFE5EE02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413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EA358-63AD-470A-B02E-2BD8BD592C3F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D7271-C78A-4C5B-8333-ACFE5EE02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770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EA358-63AD-470A-B02E-2BD8BD592C3F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D7271-C78A-4C5B-8333-ACFE5EE02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11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EA358-63AD-470A-B02E-2BD8BD592C3F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D7271-C78A-4C5B-8333-ACFE5EE02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310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EA358-63AD-470A-B02E-2BD8BD592C3F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D7271-C78A-4C5B-8333-ACFE5EE02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1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tmp"/><Relationship Id="rId4" Type="http://schemas.openxmlformats.org/officeDocument/2006/relationships/image" Target="../media/image14.tm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fif"/><Relationship Id="rId4" Type="http://schemas.openxmlformats.org/officeDocument/2006/relationships/image" Target="../media/image20.jf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fif"/><Relationship Id="rId5" Type="http://schemas.openxmlformats.org/officeDocument/2006/relationships/image" Target="../media/image6.jfif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2.jfif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1.jfif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278A25-8725-4521-A789-74F5AACFB2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812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2270" y="5103674"/>
            <a:ext cx="80392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রয়েছে।যেমন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পরিবেশ।বিভিন্ন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70" y="179614"/>
            <a:ext cx="5110843" cy="40816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387" y="179614"/>
            <a:ext cx="6515099" cy="40816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42050" y="4370252"/>
            <a:ext cx="3336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95182" y="4370252"/>
            <a:ext cx="4023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12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35356" y="211762"/>
            <a:ext cx="1962391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011" y="1364566"/>
            <a:ext cx="6189263" cy="5270072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68" y="3352789"/>
            <a:ext cx="95263" cy="152421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894" y="3257526"/>
            <a:ext cx="76211" cy="342948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54" y="1483788"/>
            <a:ext cx="4635357" cy="404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98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7280" y="1132104"/>
            <a:ext cx="104241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বেঁচে</a:t>
            </a:r>
            <a:r>
              <a: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r>
              <a:rPr lang="en-US" sz="5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5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প্রশ্নটির</a:t>
            </a:r>
            <a:r>
              <a: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জানবো</a:t>
            </a:r>
            <a:r>
              <a: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259257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84540" y="363239"/>
            <a:ext cx="2715065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501808"/>
              </p:ext>
            </p:extLst>
          </p:nvPr>
        </p:nvGraphicFramePr>
        <p:xfrm>
          <a:off x="2011772" y="2311875"/>
          <a:ext cx="8384936" cy="4217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4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4216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4924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743200" y="2471049"/>
            <a:ext cx="6822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বেঁচে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84943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47703" y="5260241"/>
            <a:ext cx="105317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জায়গায়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আবাসস্থল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আশ্রয়স্থল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নিরাপদ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473" y="3400421"/>
            <a:ext cx="19053" cy="57158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672" y="0"/>
            <a:ext cx="6815328" cy="4941562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3" r="5346"/>
          <a:stretch/>
        </p:blipFill>
        <p:spPr>
          <a:xfrm>
            <a:off x="-50379" y="0"/>
            <a:ext cx="5110059" cy="520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3170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C609709-3F59-429B-83F3-EED08C3F03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741558"/>
              </p:ext>
            </p:extLst>
          </p:nvPr>
        </p:nvGraphicFramePr>
        <p:xfrm>
          <a:off x="621500" y="394674"/>
          <a:ext cx="11377246" cy="6541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77246">
                  <a:extLst>
                    <a:ext uri="{9D8B030D-6E8A-4147-A177-3AD203B41FA5}">
                      <a16:colId xmlns:a16="http://schemas.microsoft.com/office/drawing/2014/main" val="1061054861"/>
                    </a:ext>
                  </a:extLst>
                </a:gridCol>
              </a:tblGrid>
              <a:tr h="15653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3985462"/>
                  </a:ext>
                </a:extLst>
              </a:tr>
              <a:tr h="49760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08728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2F21255-2347-49A7-94DB-EBB97FDAB23D}"/>
              </a:ext>
            </a:extLst>
          </p:cNvPr>
          <p:cNvSpPr txBox="1"/>
          <p:nvPr/>
        </p:nvSpPr>
        <p:spPr>
          <a:xfrm>
            <a:off x="3270738" y="967154"/>
            <a:ext cx="7420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বেঁচে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জ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6E0C22-7C65-41EA-B5ED-0BA8C6CAE61B}"/>
              </a:ext>
            </a:extLst>
          </p:cNvPr>
          <p:cNvSpPr txBox="1"/>
          <p:nvPr/>
        </p:nvSpPr>
        <p:spPr>
          <a:xfrm>
            <a:off x="603301" y="2237769"/>
            <a:ext cx="1652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EE9813B-B53E-4B68-8C1D-D58B4341B709}"/>
              </a:ext>
            </a:extLst>
          </p:cNvPr>
          <p:cNvCxnSpPr/>
          <p:nvPr/>
        </p:nvCxnSpPr>
        <p:spPr>
          <a:xfrm>
            <a:off x="2670809" y="2335332"/>
            <a:ext cx="3722077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6B813233-607A-42E8-B457-B56A63128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164" y="2099812"/>
            <a:ext cx="2809875" cy="981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8385813-430A-46BE-8441-A9E1AD31D540}"/>
              </a:ext>
            </a:extLst>
          </p:cNvPr>
          <p:cNvSpPr txBox="1"/>
          <p:nvPr/>
        </p:nvSpPr>
        <p:spPr>
          <a:xfrm>
            <a:off x="554590" y="3256350"/>
            <a:ext cx="2469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 আবাসস্থল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0E6C41E-ED76-412F-B8F9-16589BDEB23E}"/>
              </a:ext>
            </a:extLst>
          </p:cNvPr>
          <p:cNvCxnSpPr/>
          <p:nvPr/>
        </p:nvCxnSpPr>
        <p:spPr>
          <a:xfrm>
            <a:off x="3408484" y="3439920"/>
            <a:ext cx="282526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2D5A126F-C753-4A9F-837A-42D81A7CAB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173" y="3180377"/>
            <a:ext cx="2786429" cy="120221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C70D388-77E3-4CDA-9F80-90E733A53E41}"/>
              </a:ext>
            </a:extLst>
          </p:cNvPr>
          <p:cNvSpPr txBox="1"/>
          <p:nvPr/>
        </p:nvSpPr>
        <p:spPr>
          <a:xfrm>
            <a:off x="554590" y="4625623"/>
            <a:ext cx="2825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৩। আশ্রয়স্থল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27C8A8A-AD04-4BAF-968F-295BC4E6C49F}"/>
              </a:ext>
            </a:extLst>
          </p:cNvPr>
          <p:cNvCxnSpPr>
            <a:stCxn id="15" idx="3"/>
          </p:cNvCxnSpPr>
          <p:nvPr/>
        </p:nvCxnSpPr>
        <p:spPr>
          <a:xfrm>
            <a:off x="3379852" y="4979566"/>
            <a:ext cx="2549769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43F8E526-D474-4E08-B2B9-824151FA6C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164" y="4359687"/>
            <a:ext cx="2838449" cy="114000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1493160-2EC0-4F5C-B17B-F472AE34BC2B}"/>
              </a:ext>
            </a:extLst>
          </p:cNvPr>
          <p:cNvSpPr txBox="1"/>
          <p:nvPr/>
        </p:nvSpPr>
        <p:spPr>
          <a:xfrm>
            <a:off x="621500" y="5900583"/>
            <a:ext cx="2825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৪। পানি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30AE392-F1D4-405E-B5AF-B2826F8C2398}"/>
              </a:ext>
            </a:extLst>
          </p:cNvPr>
          <p:cNvCxnSpPr>
            <a:cxnSpLocks/>
          </p:cNvCxnSpPr>
          <p:nvPr/>
        </p:nvCxnSpPr>
        <p:spPr>
          <a:xfrm>
            <a:off x="3587063" y="6341129"/>
            <a:ext cx="3118537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7AE024C0-2F96-4A07-BE34-045466D19CD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69" t="65130"/>
          <a:stretch/>
        </p:blipFill>
        <p:spPr>
          <a:xfrm>
            <a:off x="7587143" y="5577842"/>
            <a:ext cx="2942492" cy="128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318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79729" y="2557221"/>
            <a:ext cx="91594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বেঁচে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7C5718-9AAF-4B0C-BEDB-F849B88CAD8D}"/>
              </a:ext>
            </a:extLst>
          </p:cNvPr>
          <p:cNvSpPr txBox="1"/>
          <p:nvPr/>
        </p:nvSpPr>
        <p:spPr>
          <a:xfrm>
            <a:off x="4632801" y="175846"/>
            <a:ext cx="2682399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80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70551" y="6088559"/>
            <a:ext cx="10626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2242" y="6088558"/>
            <a:ext cx="11174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44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10" y="4338112"/>
            <a:ext cx="2396400" cy="1597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90" y="4336159"/>
            <a:ext cx="2282468" cy="1597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902" y="958753"/>
            <a:ext cx="2277517" cy="156308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28446" y="2698992"/>
            <a:ext cx="1518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F540F0-35E9-409C-9A4E-B1524D396B52}"/>
              </a:ext>
            </a:extLst>
          </p:cNvPr>
          <p:cNvSpPr txBox="1"/>
          <p:nvPr/>
        </p:nvSpPr>
        <p:spPr>
          <a:xfrm>
            <a:off x="224720" y="374694"/>
            <a:ext cx="2665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506F883-4D53-46F4-863F-CDF3DAEE25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094" y="4183369"/>
            <a:ext cx="2600480" cy="180837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9C0F560-39BA-401D-BAFC-3731753F6AC8}"/>
              </a:ext>
            </a:extLst>
          </p:cNvPr>
          <p:cNvSpPr txBox="1"/>
          <p:nvPr/>
        </p:nvSpPr>
        <p:spPr>
          <a:xfrm>
            <a:off x="4757419" y="6086877"/>
            <a:ext cx="2241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আবাসস্থল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A95C1DA-0F9E-4F0C-8D22-20382FC8EB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682" y="1101393"/>
            <a:ext cx="2580465" cy="159759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20D500B-09B5-42C0-B82B-064EE609E913}"/>
              </a:ext>
            </a:extLst>
          </p:cNvPr>
          <p:cNvSpPr txBox="1"/>
          <p:nvPr/>
        </p:nvSpPr>
        <p:spPr>
          <a:xfrm>
            <a:off x="7810455" y="2783247"/>
            <a:ext cx="2920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আশ্রয়স্থল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94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2" grpId="0"/>
      <p:bldP spid="3" grpId="0"/>
      <p:bldP spid="15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37031" y="1051468"/>
            <a:ext cx="3707009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6705" y="2167276"/>
            <a:ext cx="82338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জায়গা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নিরাপদে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96705" y="3357928"/>
            <a:ext cx="7882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</a:t>
            </a:r>
            <a:r>
              <a:rPr lang="bn-BD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নীয় সকল বস্তু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BD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পেয়ে থাকে।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96705" y="4541003"/>
            <a:ext cx="6757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3108960" y="2662940"/>
            <a:ext cx="15427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553157" y="3840480"/>
            <a:ext cx="1780040" cy="3103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653190" y="4833390"/>
            <a:ext cx="63853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8201465" y="5350852"/>
            <a:ext cx="1674055" cy="2550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316888" y="7538461"/>
            <a:ext cx="2003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আশ্রয়স্থল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31569" y="7533215"/>
            <a:ext cx="1812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349382" y="7533215"/>
            <a:ext cx="1466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21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07407E-6 L 0.13711 -0.801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49" y="-4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0 L 0.23099 -0.6280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49" y="-3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0.0044 L -0.03463 -0.4164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2" y="-2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165FE1-54EC-4AE5-B3F4-838E9A297E9E}"/>
              </a:ext>
            </a:extLst>
          </p:cNvPr>
          <p:cNvSpPr txBox="1"/>
          <p:nvPr/>
        </p:nvSpPr>
        <p:spPr>
          <a:xfrm>
            <a:off x="1600199" y="2471694"/>
            <a:ext cx="7860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জীবের কেন খাদ্য প্রয়োজন ?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E8F3B6-A650-45B3-AA1E-EBFECB610FA0}"/>
              </a:ext>
            </a:extLst>
          </p:cNvPr>
          <p:cNvSpPr txBox="1"/>
          <p:nvPr/>
        </p:nvSpPr>
        <p:spPr>
          <a:xfrm>
            <a:off x="1600199" y="3429000"/>
            <a:ext cx="5451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আবাসস্থল বলতে কী বুঝ ?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03262C-CB18-4080-B3AD-C797FC74D8A5}"/>
              </a:ext>
            </a:extLst>
          </p:cNvPr>
          <p:cNvSpPr txBox="1"/>
          <p:nvPr/>
        </p:nvSpPr>
        <p:spPr>
          <a:xfrm>
            <a:off x="1600199" y="4250414"/>
            <a:ext cx="5451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আশ্রয়স্থল বলতে কী বুঝ ?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FF3301-96DC-4B81-A5A5-DA9E3E3F8C67}"/>
              </a:ext>
            </a:extLst>
          </p:cNvPr>
          <p:cNvSpPr txBox="1"/>
          <p:nvPr/>
        </p:nvSpPr>
        <p:spPr>
          <a:xfrm>
            <a:off x="1600199" y="5043456"/>
            <a:ext cx="6945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জীবের খাদ্য কোথা থেকে পেয়ে থাকে ?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BA317F-3554-4953-B2CE-AFD47882B31D}"/>
              </a:ext>
            </a:extLst>
          </p:cNvPr>
          <p:cNvSpPr txBox="1"/>
          <p:nvPr/>
        </p:nvSpPr>
        <p:spPr>
          <a:xfrm>
            <a:off x="2069591" y="831870"/>
            <a:ext cx="52456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 উত্তর দাও।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60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D104222-E0A3-44BF-B7DA-1C9DC47F5D26}"/>
              </a:ext>
            </a:extLst>
          </p:cNvPr>
          <p:cNvGrpSpPr/>
          <p:nvPr/>
        </p:nvGrpSpPr>
        <p:grpSpPr>
          <a:xfrm>
            <a:off x="-225553" y="-751840"/>
            <a:ext cx="12417553" cy="7711440"/>
            <a:chOff x="-225553" y="-751840"/>
            <a:chExt cx="12417553" cy="771144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0B6CDE5-ACDA-4A61-AE23-0239084320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5553" y="-751840"/>
              <a:ext cx="12417553" cy="771144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304C93C-6F32-485C-86F8-E8CA4D9D74A7}"/>
                </a:ext>
              </a:extLst>
            </p:cNvPr>
            <p:cNvSpPr txBox="1"/>
            <p:nvPr/>
          </p:nvSpPr>
          <p:spPr>
            <a:xfrm>
              <a:off x="1460500" y="5105400"/>
              <a:ext cx="3302000" cy="1569660"/>
            </a:xfrm>
            <a:prstGeom prst="rect">
              <a:avLst/>
            </a:prstGeom>
            <a:noFill/>
            <a:effectLst>
              <a:reflection blurRad="6350" stA="50000" endA="300" endPos="38500" dist="508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স্বাগতম</a:t>
              </a:r>
              <a:endParaRPr lang="en-US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520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8A5943-9E6A-43F7-82DC-E44E76821B97}"/>
              </a:ext>
            </a:extLst>
          </p:cNvPr>
          <p:cNvSpPr txBox="1"/>
          <p:nvPr/>
        </p:nvSpPr>
        <p:spPr>
          <a:xfrm>
            <a:off x="1702185" y="20751"/>
            <a:ext cx="85461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ীবের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য়োজন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27EDF6-E111-4DF5-A3D5-EA75BB7CA711}"/>
              </a:ext>
            </a:extLst>
          </p:cNvPr>
          <p:cNvSpPr txBox="1"/>
          <p:nvPr/>
        </p:nvSpPr>
        <p:spPr>
          <a:xfrm>
            <a:off x="1702186" y="577373"/>
            <a:ext cx="8546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তরঃ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জী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েঁচে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য়োজন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A9761F-E763-4C8E-B524-CD478F56076F}"/>
              </a:ext>
            </a:extLst>
          </p:cNvPr>
          <p:cNvSpPr txBox="1"/>
          <p:nvPr/>
        </p:nvSpPr>
        <p:spPr>
          <a:xfrm>
            <a:off x="1740877" y="1232628"/>
            <a:ext cx="7687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আবাস</a:t>
            </a:r>
            <a:r>
              <a:rPr lang="bn-BD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্থল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bn-BD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bn-BD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ুঝ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45C561-89A1-4F3D-9BA5-0CB2532E3D40}"/>
              </a:ext>
            </a:extLst>
          </p:cNvPr>
          <p:cNvSpPr txBox="1"/>
          <p:nvPr/>
        </p:nvSpPr>
        <p:spPr>
          <a:xfrm>
            <a:off x="1702185" y="1862464"/>
            <a:ext cx="81768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্ভিদ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জায়গায়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িশেষ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জায়গায় বাস করে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88EF1E-F168-4ED5-BF68-3B488E561AD3}"/>
              </a:ext>
            </a:extLst>
          </p:cNvPr>
          <p:cNvSpPr txBox="1"/>
          <p:nvPr/>
        </p:nvSpPr>
        <p:spPr>
          <a:xfrm>
            <a:off x="1667018" y="3055222"/>
            <a:ext cx="8546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BD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আশ্রয়স্থল বলতে কী বুঝ ?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7F6008-B7D8-4376-8B57-6730F7A4EAE1}"/>
              </a:ext>
            </a:extLst>
          </p:cNvPr>
          <p:cNvSpPr txBox="1"/>
          <p:nvPr/>
        </p:nvSpPr>
        <p:spPr>
          <a:xfrm>
            <a:off x="1776042" y="3665829"/>
            <a:ext cx="81592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আশ্রয়স্থল হলো প্রাণীর জন্য একটি নিরাপদ স্থান , যা তাকে আক্রমনকারী প্রাণী বা বিরুপ আবহাওয়া থেকে রক্ষা করে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E30CB0-1CA2-40B4-93D2-FD6D211662E0}"/>
              </a:ext>
            </a:extLst>
          </p:cNvPr>
          <p:cNvSpPr txBox="1"/>
          <p:nvPr/>
        </p:nvSpPr>
        <p:spPr>
          <a:xfrm>
            <a:off x="1667018" y="5558655"/>
            <a:ext cx="8546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৪।</a:t>
            </a:r>
            <a:r>
              <a:rPr lang="bn-BD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জীবের খাদ্য কোথা থেকে পেয়ে থাকে ?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005236-1EAD-46BF-87F7-B7557A06E306}"/>
              </a:ext>
            </a:extLst>
          </p:cNvPr>
          <p:cNvSpPr txBox="1"/>
          <p:nvPr/>
        </p:nvSpPr>
        <p:spPr>
          <a:xfrm>
            <a:off x="1667018" y="6220374"/>
            <a:ext cx="8141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জীবের খাদ্য পরিবেশ থেকে পেয়ে থাকে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58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9495" y="2249204"/>
            <a:ext cx="86500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5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আবাসস্থল</a:t>
            </a:r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আশ্রয়স্থল</a:t>
            </a:r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51995" y="422096"/>
            <a:ext cx="3305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বাড়িরকাজ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1064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4" y="112542"/>
            <a:ext cx="11549575" cy="66354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90450" y="5417258"/>
            <a:ext cx="30368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47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8149470-7CA1-4BC9-A466-841575218D10}"/>
              </a:ext>
            </a:extLst>
          </p:cNvPr>
          <p:cNvGrpSpPr/>
          <p:nvPr/>
        </p:nvGrpSpPr>
        <p:grpSpPr>
          <a:xfrm>
            <a:off x="981469" y="700707"/>
            <a:ext cx="10975049" cy="5256647"/>
            <a:chOff x="981469" y="700707"/>
            <a:chExt cx="10975049" cy="5256647"/>
          </a:xfrm>
        </p:grpSpPr>
        <p:sp>
          <p:nvSpPr>
            <p:cNvPr id="3" name="TextBox 2"/>
            <p:cNvSpPr txBox="1"/>
            <p:nvPr/>
          </p:nvSpPr>
          <p:spPr>
            <a:xfrm>
              <a:off x="2820502" y="700707"/>
              <a:ext cx="5331656" cy="1200329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7200" b="1" i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sz="7200" b="1" i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7200" b="1" i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7200" b="1" i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96000" y="2076194"/>
              <a:ext cx="2696706" cy="646331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bn-BD" sz="3600" b="1" i="1" dirty="0">
                  <a:latin typeface="NikoshBAN" panose="02000000000000000000" pitchFamily="2" charset="0"/>
                  <a:cs typeface="NikoshBAN" panose="02000000000000000000" pitchFamily="2" charset="0"/>
                </a:rPr>
                <a:t>অংথুইপ্রু দেওয়ান</a:t>
              </a:r>
              <a:endParaRPr lang="en-US" sz="3600" b="1" i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96000" y="3104000"/>
              <a:ext cx="2538210" cy="646331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 i="1" dirty="0" err="1">
                  <a:latin typeface="nNikoshBAN"/>
                  <a:cs typeface="NikoshBAN" panose="02000000000000000000" pitchFamily="2" charset="0"/>
                </a:rPr>
                <a:t>সহক</a:t>
              </a:r>
              <a:r>
                <a:rPr lang="en-US" sz="3600" b="1" i="1" dirty="0" err="1">
                  <a:solidFill>
                    <a:srgbClr val="002060"/>
                  </a:solidFill>
                  <a:latin typeface="nNikoshBAN"/>
                  <a:cs typeface="NikoshBAN" panose="02000000000000000000" pitchFamily="2" charset="0"/>
                </a:rPr>
                <a:t>া</a:t>
              </a:r>
              <a:r>
                <a:rPr lang="en-US" sz="3600" b="1" i="1" dirty="0" err="1">
                  <a:latin typeface="nNikoshBAN"/>
                  <a:cs typeface="NikoshBAN" panose="02000000000000000000" pitchFamily="2" charset="0"/>
                </a:rPr>
                <a:t>রী</a:t>
              </a:r>
              <a:r>
                <a:rPr lang="en-US" sz="3600" b="1" i="1" dirty="0">
                  <a:latin typeface="nNikoshBAN"/>
                  <a:cs typeface="NikoshBAN" panose="02000000000000000000" pitchFamily="2" charset="0"/>
                </a:rPr>
                <a:t> </a:t>
              </a:r>
              <a:r>
                <a:rPr lang="en-US" sz="3600" b="1" i="1" dirty="0" err="1">
                  <a:latin typeface="nNikoshBAN"/>
                  <a:cs typeface="NikoshBAN" panose="02000000000000000000" pitchFamily="2" charset="0"/>
                </a:rPr>
                <a:t>শিক্ষক</a:t>
              </a:r>
              <a:endParaRPr lang="en-US" sz="3600" b="1" i="1" dirty="0">
                <a:latin typeface="nNikoshBAN"/>
                <a:cs typeface="NikoshBAN" panose="02000000000000000000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096000" y="4236928"/>
              <a:ext cx="5860518" cy="584775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i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বড়</a:t>
              </a:r>
              <a:r>
                <a:rPr lang="bn-BD" sz="3200" b="1" i="1" dirty="0">
                  <a:latin typeface="NikoshBAN" panose="02000000000000000000" pitchFamily="2" charset="0"/>
                  <a:cs typeface="NikoshBAN" panose="02000000000000000000" pitchFamily="2" charset="0"/>
                </a:rPr>
                <a:t>ডলু কুঞ্জুরীপাড়া</a:t>
              </a:r>
              <a:r>
                <a:rPr lang="en-US" sz="3200" b="1" i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i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সরকারি</a:t>
              </a:r>
              <a:r>
                <a:rPr lang="en-US" sz="3200" b="1" i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i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প্রাথমিক</a:t>
              </a:r>
              <a:r>
                <a:rPr lang="en-US" sz="3200" b="1" i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i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endParaRPr lang="en-US" sz="3200" b="1" i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F5EBDA2-A664-439D-9472-BE0B51630FFF}"/>
                </a:ext>
              </a:extLst>
            </p:cNvPr>
            <p:cNvSpPr txBox="1"/>
            <p:nvPr/>
          </p:nvSpPr>
          <p:spPr>
            <a:xfrm>
              <a:off x="6096000" y="5113448"/>
              <a:ext cx="3086850" cy="584775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bn-BD" sz="3200" b="1" i="1" dirty="0">
                  <a:latin typeface="NikoshBAN" panose="02000000000000000000" pitchFamily="2" charset="0"/>
                  <a:cs typeface="NikoshBAN" panose="02000000000000000000" pitchFamily="2" charset="0"/>
                </a:rPr>
                <a:t>মানিকছড়ি,খাগড়াছড়ি।</a:t>
              </a:r>
              <a:endParaRPr lang="en-US" sz="3200" b="1" i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B323291-5684-441B-A624-4FEDE5876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469" y="2076194"/>
              <a:ext cx="4385286" cy="38811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202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F8D20FE-0DBA-4A76-A2DE-CC2A21D7ADAD}"/>
              </a:ext>
            </a:extLst>
          </p:cNvPr>
          <p:cNvGrpSpPr/>
          <p:nvPr/>
        </p:nvGrpSpPr>
        <p:grpSpPr>
          <a:xfrm>
            <a:off x="255143" y="63893"/>
            <a:ext cx="11777655" cy="6847034"/>
            <a:chOff x="255143" y="63893"/>
            <a:chExt cx="11777655" cy="684703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143" y="1564227"/>
              <a:ext cx="4877689" cy="5202256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A7FA822-0A7B-4BFD-B207-D8822DB3A3F4}"/>
                </a:ext>
              </a:extLst>
            </p:cNvPr>
            <p:cNvSpPr txBox="1"/>
            <p:nvPr/>
          </p:nvSpPr>
          <p:spPr>
            <a:xfrm>
              <a:off x="3181744" y="63893"/>
              <a:ext cx="3755135" cy="1015663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পাঠ পরিচিতি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F7C46DC-CAEA-447E-8B7F-194323B7F398}"/>
                </a:ext>
              </a:extLst>
            </p:cNvPr>
            <p:cNvGrpSpPr/>
            <p:nvPr/>
          </p:nvGrpSpPr>
          <p:grpSpPr>
            <a:xfrm>
              <a:off x="5408499" y="1667519"/>
              <a:ext cx="6624299" cy="5243408"/>
              <a:chOff x="5687899" y="1643228"/>
              <a:chExt cx="6624299" cy="5243408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355CCFA9-6F7B-40D2-8A47-5554594A34B0}"/>
                  </a:ext>
                </a:extLst>
              </p:cNvPr>
              <p:cNvGrpSpPr/>
              <p:nvPr/>
            </p:nvGrpSpPr>
            <p:grpSpPr>
              <a:xfrm>
                <a:off x="5687899" y="1643228"/>
                <a:ext cx="6624299" cy="5243408"/>
                <a:chOff x="6068333" y="1568213"/>
                <a:chExt cx="5921816" cy="4476228"/>
              </a:xfrm>
            </p:grpSpPr>
            <p:sp>
              <p:nvSpPr>
                <p:cNvPr id="4" name="TextBox 3"/>
                <p:cNvSpPr txBox="1"/>
                <p:nvPr/>
              </p:nvSpPr>
              <p:spPr>
                <a:xfrm>
                  <a:off x="6068333" y="1568213"/>
                  <a:ext cx="2233059" cy="707886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শ্রেণিঃচতুর্থ</a:t>
                  </a:r>
                  <a:r>
                    <a:rPr lang="en-US" sz="40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</a:p>
              </p:txBody>
            </p:sp>
            <p:sp>
              <p:nvSpPr>
                <p:cNvPr id="5" name="TextBox 4"/>
                <p:cNvSpPr txBox="1"/>
                <p:nvPr/>
              </p:nvSpPr>
              <p:spPr>
                <a:xfrm>
                  <a:off x="6071530" y="2996746"/>
                  <a:ext cx="4138916" cy="604313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বিষয়ঃপ্রাথমিক</a:t>
                  </a:r>
                  <a:r>
                    <a:rPr lang="en-US" sz="40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4000" dirty="0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বিজ্ঞান</a:t>
                  </a:r>
                  <a:endParaRPr lang="en-US" sz="40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7" name="TextBox 6"/>
                <p:cNvSpPr txBox="1"/>
                <p:nvPr/>
              </p:nvSpPr>
              <p:spPr>
                <a:xfrm>
                  <a:off x="6071530" y="4389149"/>
                  <a:ext cx="5275156" cy="1655292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পাঠের</a:t>
                  </a:r>
                  <a:r>
                    <a:rPr lang="en-US" sz="40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4000" dirty="0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অংশঃআমাদের</a:t>
                  </a:r>
                  <a:r>
                    <a:rPr lang="en-US" sz="40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4000" dirty="0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চারপাশে</a:t>
                  </a:r>
                  <a:r>
                    <a:rPr lang="en-US" sz="40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4000" dirty="0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রয়েছে</a:t>
                  </a:r>
                  <a:r>
                    <a:rPr lang="en-US" sz="40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……..</a:t>
                  </a:r>
                  <a:r>
                    <a:rPr lang="en-US" sz="4000" dirty="0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পরিবেশ</a:t>
                  </a:r>
                  <a:r>
                    <a:rPr lang="en-US" sz="40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4000" dirty="0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থেকে</a:t>
                  </a:r>
                  <a:r>
                    <a:rPr lang="en-US" sz="40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4000" dirty="0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পেয়ে</a:t>
                  </a:r>
                  <a:r>
                    <a:rPr lang="en-US" sz="40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4000" dirty="0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থাকে</a:t>
                  </a:r>
                  <a:r>
                    <a:rPr lang="en-US" sz="40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।</a:t>
                  </a:r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6071530" y="3667742"/>
                  <a:ext cx="5918619" cy="604313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>
                  <a:spAutoFit/>
                </a:bodyPr>
                <a:lstStyle/>
                <a:p>
                  <a:r>
                    <a:rPr lang="en-US" sz="4000" dirty="0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পাঠের</a:t>
                  </a:r>
                  <a:r>
                    <a:rPr lang="en-US" sz="40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4000" dirty="0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শিরোনামঃজীব</a:t>
                  </a:r>
                  <a:r>
                    <a:rPr lang="en-US" sz="40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ও প</a:t>
                  </a:r>
                  <a:r>
                    <a:rPr lang="bn-BD" sz="40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রিবেশ(পাঠ-১)</a:t>
                  </a:r>
                  <a:endParaRPr lang="en-US" sz="40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10" name="TextBox 1">
                <a:extLst>
                  <a:ext uri="{FF2B5EF4-FFF2-40B4-BE49-F238E27FC236}">
                    <a16:creationId xmlns:a16="http://schemas.microsoft.com/office/drawing/2014/main" id="{7B165FE1-54EC-4AE5-B3F4-838E9A297E9E}"/>
                  </a:ext>
                </a:extLst>
              </p:cNvPr>
              <p:cNvSpPr txBox="1"/>
              <p:nvPr/>
            </p:nvSpPr>
            <p:spPr>
              <a:xfrm>
                <a:off x="5687900" y="2569655"/>
                <a:ext cx="1804047" cy="707886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অধ্যায়ঃ</a:t>
                </a:r>
                <a:r>
                  <a:rPr lang="en-US" sz="40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১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6947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14440" y="263471"/>
            <a:ext cx="37350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3372" y="2112879"/>
            <a:ext cx="8074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১. </a:t>
            </a:r>
            <a:r>
              <a:rPr lang="en-US" sz="40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চারপাশে</a:t>
            </a:r>
            <a:r>
              <a:rPr lang="en-US" sz="40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BD" sz="40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ই?</a:t>
            </a:r>
            <a:endParaRPr lang="en-US" sz="40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61846" y="2820765"/>
            <a:ext cx="9059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২.জীব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খেয়ে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বেঁচে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24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688E9B-6B8D-4D63-96D4-138D419AF9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190" y="737735"/>
            <a:ext cx="3771993" cy="30773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150A2A-ABEA-44B4-8F16-EEE5544D53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3" y="3946375"/>
            <a:ext cx="3921368" cy="27365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71A497-2ABD-47B3-B847-F763E14391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809" y="691117"/>
            <a:ext cx="3575994" cy="30773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A8BA20-9AF1-446B-A4ED-DA609CCCCA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3" y="737735"/>
            <a:ext cx="3921368" cy="29840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E6233C8-1379-4621-B8FA-FEA6AD03DE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191" y="3946375"/>
            <a:ext cx="3771993" cy="27365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E367FB-D0C2-4F8C-A6A1-1E96AF3F97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808" y="3946375"/>
            <a:ext cx="3575994" cy="26779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A0A76C-E40D-48CE-8557-B5DB04B82EF9}"/>
              </a:ext>
            </a:extLst>
          </p:cNvPr>
          <p:cNvSpPr txBox="1"/>
          <p:nvPr/>
        </p:nvSpPr>
        <p:spPr>
          <a:xfrm>
            <a:off x="3569677" y="-16769"/>
            <a:ext cx="4467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এসো ছবিগুলো দেখি ও বলি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73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49971" y="3735572"/>
            <a:ext cx="76206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8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8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endParaRPr lang="en-US" sz="8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61848" y="2289022"/>
            <a:ext cx="86234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8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8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8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68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9147" y="1423145"/>
            <a:ext cx="9566029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১.১.১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মানুষসহ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বেঁচে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9147" y="2919662"/>
            <a:ext cx="8074854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১.১.৩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আশ্রয়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বাসস্থানের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06574" y="419072"/>
            <a:ext cx="1881614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88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55841B-E090-459C-B353-C5181AA530A5}"/>
              </a:ext>
            </a:extLst>
          </p:cNvPr>
          <p:cNvSpPr txBox="1"/>
          <p:nvPr/>
        </p:nvSpPr>
        <p:spPr>
          <a:xfrm>
            <a:off x="2708031" y="2767280"/>
            <a:ext cx="77196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চারপা</a:t>
            </a:r>
            <a:r>
              <a:rPr lang="as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ধ</a:t>
            </a:r>
            <a:r>
              <a:rPr lang="as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রিবেশ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as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? </a:t>
            </a:r>
            <a:r>
              <a:rPr lang="as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15197307-9B0B-4CFE-8012-7502F6FAC2C1}"/>
              </a:ext>
            </a:extLst>
          </p:cNvPr>
          <p:cNvSpPr/>
          <p:nvPr/>
        </p:nvSpPr>
        <p:spPr>
          <a:xfrm>
            <a:off x="1987062" y="3006969"/>
            <a:ext cx="492368" cy="246185"/>
          </a:xfrm>
          <a:prstGeom prst="rightArrow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19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2723</TotalTime>
  <Words>470</Words>
  <Application>Microsoft Office PowerPoint</Application>
  <PresentationFormat>Widescreen</PresentationFormat>
  <Paragraphs>69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nNikoshBAN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CHANDRA</dc:creator>
  <cp:lastModifiedBy>User</cp:lastModifiedBy>
  <cp:revision>303</cp:revision>
  <dcterms:created xsi:type="dcterms:W3CDTF">2020-02-13T05:45:42Z</dcterms:created>
  <dcterms:modified xsi:type="dcterms:W3CDTF">2020-06-28T09:23:31Z</dcterms:modified>
</cp:coreProperties>
</file>