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7865" autoAdjust="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3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96" y="685800"/>
            <a:ext cx="5096892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06634"/>
            <a:ext cx="3352800" cy="2682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73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17" y="294861"/>
            <a:ext cx="6047617" cy="762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91200"/>
            <a:ext cx="7101318" cy="752548"/>
          </a:xfrm>
          <a:prstGeom prst="rect">
            <a:avLst/>
          </a:prstGeom>
        </p:spPr>
      </p:pic>
      <p:pic>
        <p:nvPicPr>
          <p:cNvPr id="5" name="Picture 2" descr="C:\Users\Afroza\Desktop\downloa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04" y="1295400"/>
            <a:ext cx="584644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Content\ICT Class\Eight\কম্পিউটার নেটওয়ার্ক\Slide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t="5362" r="18696" b="87295"/>
          <a:stretch/>
        </p:blipFill>
        <p:spPr bwMode="auto">
          <a:xfrm>
            <a:off x="1981200" y="381000"/>
            <a:ext cx="5261113" cy="5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Content\ICT Class\Eight\কম্পিউটার নেটওয়ার্ক\Slide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14010" r="12754" b="13286"/>
          <a:stretch/>
        </p:blipFill>
        <p:spPr bwMode="auto">
          <a:xfrm>
            <a:off x="1537253" y="884582"/>
            <a:ext cx="5854148" cy="45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24939"/>
            <a:ext cx="6874156" cy="6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Content\ICT Class\Eight\কম্পিউটার নেটওয়ার্ক\Slide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8502" r="25797" b="73140"/>
          <a:stretch/>
        </p:blipFill>
        <p:spPr bwMode="auto">
          <a:xfrm>
            <a:off x="2362200" y="457200"/>
            <a:ext cx="4333461" cy="12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Content\ICT Class\Eight\কম্পিউটার নেটওয়ার্ক\Slide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40580" r="14203" b="41835"/>
          <a:stretch/>
        </p:blipFill>
        <p:spPr bwMode="auto">
          <a:xfrm>
            <a:off x="1156251" y="2667000"/>
            <a:ext cx="6745357" cy="12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Content\ICT Class\Eight\কম্পিউটার নেটওয়ার্ক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3" t="7101" r="36775" b="79372"/>
          <a:stretch/>
        </p:blipFill>
        <p:spPr bwMode="auto">
          <a:xfrm>
            <a:off x="2971800" y="381000"/>
            <a:ext cx="2398645" cy="92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Content\ICT Class\Eight\কম্পিউটার নেটওয়ার্ক\Slide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32657" r="23877" b="34686"/>
          <a:stretch/>
        </p:blipFill>
        <p:spPr bwMode="auto">
          <a:xfrm>
            <a:off x="1905000" y="2209800"/>
            <a:ext cx="4956314" cy="2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271963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8" y="31078"/>
            <a:ext cx="9185817" cy="68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roza\Desktop\Content Picture\satellite\7Yk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252578" cy="362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Content\ICT Class\Eight\কম্পিউটার নেটওয়ার্ক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1" t="3427" r="21152" b="81694"/>
          <a:stretch/>
        </p:blipFill>
        <p:spPr bwMode="auto">
          <a:xfrm>
            <a:off x="2769704" y="39756"/>
            <a:ext cx="4108175" cy="10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Content\ICT Class\Eight\কম্পিউটার নেটওয়ার্ক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19272" r="49412" b="68264"/>
          <a:stretch/>
        </p:blipFill>
        <p:spPr bwMode="auto">
          <a:xfrm>
            <a:off x="394250" y="1219200"/>
            <a:ext cx="4253950" cy="8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ontent\ICT Class\Eight\কম্পিউটার নেটওয়ার্ক\Slid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8213" r="41978" b="82318"/>
          <a:stretch/>
        </p:blipFill>
        <p:spPr bwMode="auto">
          <a:xfrm>
            <a:off x="3581400" y="304800"/>
            <a:ext cx="2173356" cy="64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Content\ICT Class\Eight\কম্পিউটার নেটওয়ার্ক\Slide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6" t="22319" r="9804" b="22802"/>
          <a:stretch/>
        </p:blipFill>
        <p:spPr bwMode="auto">
          <a:xfrm>
            <a:off x="1046920" y="1676399"/>
            <a:ext cx="7209183" cy="37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ntent\ICT Class\Eight\কম্পিউটার নেটওয়ার্ক\Slid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15022" r="21452" b="73481"/>
          <a:stretch/>
        </p:blipFill>
        <p:spPr bwMode="auto">
          <a:xfrm>
            <a:off x="1447800" y="1143000"/>
            <a:ext cx="5738191" cy="7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Content\ICT Class\Eight\কম্পিউটার নেটওয়ার্ক\Slid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40045" r="6669" b="34931"/>
          <a:stretch/>
        </p:blipFill>
        <p:spPr bwMode="auto">
          <a:xfrm>
            <a:off x="1066800" y="2590800"/>
            <a:ext cx="7089914" cy="17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olution IT\Desktop\Dakhil - 2018 - Class-8-ICT PDF Web24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 bwMode="auto">
          <a:xfrm>
            <a:off x="683936" y="457200"/>
            <a:ext cx="7099300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Content\ICT Class\Eight\কম্পিউটার নেটওয়ার্ক\Slid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31111" r="59214" b="60870"/>
          <a:stretch/>
        </p:blipFill>
        <p:spPr bwMode="auto">
          <a:xfrm>
            <a:off x="2819400" y="4190095"/>
            <a:ext cx="2828373" cy="5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Content\ICT Class\Eight\কম্পিউটার নেটওয়ার্ক\Slide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0628" r="5949" b="60303"/>
          <a:stretch/>
        </p:blipFill>
        <p:spPr bwMode="auto">
          <a:xfrm>
            <a:off x="683936" y="4876800"/>
            <a:ext cx="8150087" cy="130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7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971800"/>
            <a:ext cx="64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PAN ( Personal Area Network)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 ( Local Area Network)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 ( Metropolitan Area Network)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WAN ( Wide Area Network)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Content\ICT Class\Eight\কম্পিউটার নেটওয়ার্ক\Slid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14053" r="16384" b="67590"/>
          <a:stretch/>
        </p:blipFill>
        <p:spPr bwMode="auto">
          <a:xfrm>
            <a:off x="1066800" y="762000"/>
            <a:ext cx="6718853" cy="12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13" y="525030"/>
            <a:ext cx="5601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PAN ( Personal Area Network)</a:t>
            </a:r>
          </a:p>
        </p:txBody>
      </p:sp>
      <p:pic>
        <p:nvPicPr>
          <p:cNvPr id="3074" name="Picture 2" descr="C:\Users\Afroza\Desktop\personal-area-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9565"/>
            <a:ext cx="6105203" cy="40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Content\ICT Class\Eight\কম্পিউটার নেটওয়ার্ক - Gi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79055" r="17284" b="6418"/>
          <a:stretch/>
        </p:blipFill>
        <p:spPr bwMode="auto">
          <a:xfrm>
            <a:off x="804080" y="5410200"/>
            <a:ext cx="6892120" cy="9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45812"/>
            <a:ext cx="5182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 ( Local Area Network)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4" y="1243262"/>
            <a:ext cx="4419600" cy="4007912"/>
          </a:xfrm>
          <a:prstGeom prst="rect">
            <a:avLst/>
          </a:prstGeom>
        </p:spPr>
      </p:pic>
      <p:pic>
        <p:nvPicPr>
          <p:cNvPr id="9218" name="Picture 2" descr="H:\Content\ICT Class\Eight\কম্পিউটার নেটওয়ার্ক\Slide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77005" r="5507" b="9372"/>
          <a:stretch/>
        </p:blipFill>
        <p:spPr bwMode="auto">
          <a:xfrm>
            <a:off x="228599" y="5251174"/>
            <a:ext cx="8140493" cy="9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8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36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Windows User</cp:lastModifiedBy>
  <cp:revision>91</cp:revision>
  <dcterms:created xsi:type="dcterms:W3CDTF">2006-08-16T00:00:00Z</dcterms:created>
  <dcterms:modified xsi:type="dcterms:W3CDTF">2020-06-29T03:39:04Z</dcterms:modified>
</cp:coreProperties>
</file>