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6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1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8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6F63-9FB2-4641-8342-8A1724080E4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5627-CDF9-4FE0-A7E6-F7CA1175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2216" y="1006930"/>
            <a:ext cx="7633603" cy="3770263"/>
          </a:xfrm>
          <a:prstGeom prst="rect">
            <a:avLst/>
          </a:prstGeom>
          <a:pattFill prst="ltUpDiag">
            <a:fgClr>
              <a:srgbClr val="FFFF00"/>
            </a:fgClr>
            <a:bgClr>
              <a:srgbClr val="00B0F0"/>
            </a:bgClr>
          </a:pattFill>
          <a:ln cap="sq">
            <a:solidFill>
              <a:srgbClr val="FB9835">
                <a:alpha val="43922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241" y="320362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2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981" y="1751527"/>
            <a:ext cx="8654604" cy="313932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 প্রয়োজনে জটিল ও অজানা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অভিধান থেকে জেনে নিতে হবে।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585" y="30748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9104" y="824248"/>
            <a:ext cx="7472521" cy="486287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উদ্ধৃতাংশেরূপক,উপমা,অলংকার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থাকলে ভাব-সম্প্রসারণ করার সময় সেগুলোর সার্থকতা প্রতিপন্ন করতে হবে।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304" y="252748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0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3" y="1532586"/>
            <a:ext cx="11037194" cy="477053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 করার সময়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প্রয়োজনবোধে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মূল বিষয়ের সাথে সামঞ্জস্য রেখে কোনো ঐতিহাসিক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পৌরাণিক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 বৈজ্ঞানিক তথ্য করা যেতে পারে।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757" y="-22055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5470" y="1906073"/>
            <a:ext cx="7559899" cy="372409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ভাব-সম্প্রসারণে নির্ভুল কোনো মহাজন উক্তি(সূক্তি) উদ্ধৃত করা যেতে পারে।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369" y="152937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23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88" y="2640169"/>
            <a:ext cx="8448540" cy="212365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bn-IN" sz="4400" dirty="0" smtClean="0"/>
              <a:t>৭</a:t>
            </a:r>
            <a:r>
              <a:rPr lang="bn-IN" sz="4400" dirty="0"/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 বাক্যটি অবশ্যই সুরচিত হতে হবে।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120" y="209282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829" y="1867436"/>
            <a:ext cx="6928834" cy="409342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৮। ভাব-সম্প্রসারণের আদল ব্যাখ্যার মতো হলেও এক্ষেত্রে কবি বা লেখকের নাম উল্লেখ করা যাবে না।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481" y="33324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8351" y="2137894"/>
            <a:ext cx="7353836" cy="304698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৯। ভাব-সম্প্রসারণের আয়তন প্রবন্ধের মতো বড় হবে না, আবার সারাংশ বা সারমর্মের মতো ছোট হবে না।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152" y="21733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0468" y="2009105"/>
            <a:ext cx="8190962" cy="381642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। ভাব-সম্প্রসারণ সহজ-সরল ও প্রাঞ্জল ভাষায় লিখতে হবে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430" y="358999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7892" y="2472744"/>
            <a:ext cx="7650051" cy="32624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 সাধু বা চলিত যেকোনো একটি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ভাষারীতি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করতে হবে।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031" y="384757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8" y="1931832"/>
            <a:ext cx="9684912" cy="446276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। একটি সার্থক বাক্য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শর্ত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আকাঙ্ক্ষা,আসত্তি ও যোগ্যতা পূরণ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হবে।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00" y="20445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5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004552" y="884372"/>
            <a:ext cx="3863662" cy="52674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473" y="1317165"/>
            <a:ext cx="2902308" cy="4281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7458" y="1731202"/>
            <a:ext cx="5473522" cy="39703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শেখ কামাল হোসেন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অধ্যাপক(বাংলা)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ভারপ্রাপ্ত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অধ্যক্ষ 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চুন্নাপাড়া মুনিরুল ইসলাম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ফাযিল (ডিগ্রী) মাদরাসা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আনোয়ারা,</a:t>
            </a:r>
          </a:p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চট্টগ্রাম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8214" y="20108"/>
            <a:ext cx="1996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492" y="312872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3013657"/>
            <a:ext cx="8654603" cy="224676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১৩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।একই কথা বা ভাব বার বার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পুনরুক্তি দোষ ঘটানো যাবে না।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152" y="165816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549" y="1741222"/>
            <a:ext cx="9253767" cy="409342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ভাব-সম্প্রসারণে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সাধারণত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মূলভাব,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 ভাব ও মন্তব্য এই তিনটি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</a:p>
          <a:p>
            <a:pPr algn="just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থাকতে হবে।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574" y="346119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3270" y="54487"/>
            <a:ext cx="5525035" cy="255454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জন্য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১০টি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 ভাব-সম্প্রসারণঃ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812" y="2741859"/>
            <a:ext cx="8125578" cy="360098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দুর্নীতি জাতীয় জীবনের অভিশাপস্বরূপ।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জন্ম হোক যথা তথা,কর্ম হোক ভালো।.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৩।পরিশ্রম সৌভাগ্যর প্রসূতি।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968" y="487788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0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8" y="2176530"/>
            <a:ext cx="9594760" cy="452431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পথ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পথিকের সৃষ্টি করে না, পথিকই পথের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যে একা সেই সামান্য,যার ঐক্য নাই সে তুচ্ছ।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৬। রাত যত গভীর হয়, প্রভাত তত নিকটে আসে।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726" y="397635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5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3645" y="25758"/>
            <a:ext cx="8255358" cy="674030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সুশিক্ষিত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লোকমাত্রই স্বশিক্ষিত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স্বদেশের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উপকারে নেই যার মন,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বলে মানুষ তারে? পশু সেই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জীবে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প্রেম করে যেই জন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সেইজন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সেবিছে ঈশ্বর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304" y="165816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3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9" y="1120462"/>
            <a:ext cx="7843234" cy="34163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১০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।স্বাধীনতা অর্জনের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স্বাধীনতা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রক্ষা করা কঠিন।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72" y="30748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1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5209502" y="1803042"/>
            <a:ext cx="6117465" cy="4533364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5490" y="2913381"/>
            <a:ext cx="4945487" cy="2492990"/>
          </a:xfrm>
          <a:prstGeom prst="rect">
            <a:avLst/>
          </a:prstGeom>
          <a:solidFill>
            <a:schemeClr val="tx2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5343" y="2302100"/>
            <a:ext cx="4533364" cy="3535247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425" y="104873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9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1759" y="734096"/>
            <a:ext cx="6735650" cy="230832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নিচের বাক্যগুলো পড় এবং আজকের পাঠ্য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 সম্পর্কে অনুমান করো---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3494" y="3657600"/>
            <a:ext cx="8577330" cy="255454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# অভাগার গরু মরে,ভাগ্যবানের বউমরে।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# যে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একা সেই সামান্য,যার ঐক্য নাই সে তুচ্ছ।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#রাত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যত গভীর হয়, প্রভাত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ততো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নিকটে আসে।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636" y="513545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3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95200" y="653434"/>
            <a:ext cx="5022761" cy="3129566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48991" y="1519706"/>
            <a:ext cx="391517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4965" y="4151741"/>
            <a:ext cx="7843233" cy="186204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ভাব-সম্প্রসারণ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273" y="55218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decagon 1"/>
          <p:cNvSpPr/>
          <p:nvPr/>
        </p:nvSpPr>
        <p:spPr>
          <a:xfrm>
            <a:off x="2969867" y="468395"/>
            <a:ext cx="5035639" cy="1339403"/>
          </a:xfrm>
          <a:prstGeom prst="dodecagon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1376" y="2240924"/>
            <a:ext cx="9075048" cy="34163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 কী তা জানতে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 লেখার পদ্ধতি সম্পর্কে অবগত হতে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ভাব-সম্প্রসারণের অংশগুলো সম্পর্কে জানতে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সঠিকভাবে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 পারবে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394" y="309861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64417" y="540913"/>
            <a:ext cx="4108360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7589" y="2356834"/>
            <a:ext cx="9131121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ভাব’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অর্থ-গভীর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তত্ত্বকথা, আর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‘সম্প্রসারণ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’-অর্থ অন্তর্নিহিত অর্থ বাড়িয়ে প্রকাশ করা।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অভিজ্ঞ-বহুদর্শী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লেখকের রচনায় কিংবা লোকমুখে প্রচলিত প্রবাদ-প্রবচনে অনেক সময় অল্প কথায় গভীর ভাব ব্যক্ত হয়ে থাকে। সেসব ভাবের পূর্ণ অর্থ প্রকাশের জন্য যে বিস্তৃত ব্যাখ্যা লেখা হয় তার নাম ভাবসম্প্রসারণ।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424" y="292578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1995" y="296215"/>
            <a:ext cx="4108360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ভাবসম্প্রসারণের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8654" y="1584101"/>
            <a:ext cx="7984901" cy="344709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আসল উদ্দেশ্য হলো কবি-সাহিত্যিকদের কাব্যময় ইংগিতবহ গূঢ় তত্ত্বসংবলিত বক্তব্য সাধারণ পাঠকদের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বোধগম্য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করে অত্যন্ত সরলভাবে উপস্থাপন করা</a:t>
            </a:r>
            <a:r>
              <a:rPr lang="hi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152" y="120324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42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332" y="888643"/>
            <a:ext cx="8210282" cy="132343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 করার সময় যে সব বিষয়ের উপর বিশেষভাবে লক্ষ্য রাখতে হবেঃ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1" y="2717441"/>
            <a:ext cx="9169757" cy="3077766"/>
          </a:xfrm>
          <a:prstGeom prst="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করার আগে প্রদত্ত অংশটুকু প্রথমে গভীর মনোযোগের সাথে কয়েকবার পড়তে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407362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2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1826" y="1815921"/>
            <a:ext cx="9775065" cy="403187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 মাধ্যমে প্রতিবারেই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উদ্ধৃতাংশের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মর্মার্থটুকু অনুধাবন করার চেষ্টা করতে হবে।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999" y="384757"/>
            <a:ext cx="1704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520</Words>
  <Application>Microsoft Office PowerPoint</Application>
  <PresentationFormat>Widescreen</PresentationFormat>
  <Paragraphs>85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2020-06-28T03:32:24Z</dcterms:created>
  <dcterms:modified xsi:type="dcterms:W3CDTF">2020-06-28T11:06:58Z</dcterms:modified>
</cp:coreProperties>
</file>