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30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39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02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9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67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221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94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0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74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448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7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167" y="669471"/>
            <a:ext cx="7339666" cy="6019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2700"/>
          </a:effectLst>
        </p:spPr>
      </p:pic>
      <p:sp>
        <p:nvSpPr>
          <p:cNvPr id="3" name="Oval 2"/>
          <p:cNvSpPr/>
          <p:nvPr/>
        </p:nvSpPr>
        <p:spPr>
          <a:xfrm>
            <a:off x="2667000" y="152400"/>
            <a:ext cx="4191000" cy="1143000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867400"/>
            <a:ext cx="18288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371600" y="228600"/>
            <a:ext cx="4953000" cy="1143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00199"/>
            <a:ext cx="2819400" cy="304800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286000" y="44958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5350" y="5181600"/>
            <a:ext cx="30861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76600" y="2819400"/>
            <a:ext cx="1828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25908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kitten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09600"/>
            <a:ext cx="31242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Matchin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27414"/>
            <a:ext cx="2285999" cy="167640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632857"/>
            <a:ext cx="2133600" cy="171994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32857"/>
            <a:ext cx="1905000" cy="1752601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674" y="1627414"/>
            <a:ext cx="1609726" cy="175804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Oval 6"/>
          <p:cNvSpPr/>
          <p:nvPr/>
        </p:nvSpPr>
        <p:spPr>
          <a:xfrm>
            <a:off x="228600" y="52578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tub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5257801"/>
            <a:ext cx="1752600" cy="914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Kitten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5333999"/>
            <a:ext cx="1524000" cy="838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6999" y="5181600"/>
            <a:ext cx="23622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tubewel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27413"/>
            <a:ext cx="1904999" cy="17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9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4 -0.08773 C 0.01666 -0.10439 0.02291 -0.17361 0.02291 -0.17662 C 0.02326 -0.2 0.02309 -0.22314 0.02413 -0.24652 C 0.0243 -0.24977 0.02656 -0.25602 0.02656 -0.25578 C 0.02777 -0.31203 0.02777 -0.29189 0.02777 -0.3162 C 0.02864 -0.31574 0.02934 -0.31504 0.03021 -0.31458 C 0.02899 -0.34444 0.03611 -0.34328 0.02656 -0.34328 L 0.03021 -0.3243 " pathEditMode="relative" rAng="0" ptsTypes="ffffff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8426 C 0.03836 -0.10764 0.06545 -0.14652 0.09114 -0.15393 C 0.09774 -0.15926 0.10017 -0.16041 0.10781 -0.16203 C 0.11961 -0.16852 0.1309 -0.17662 0.14236 -0.18426 C 0.15399 -0.19189 0.1618 -0.20764 0.17326 -0.21597 C 0.1776 -0.21921 0.18229 -0.22176 0.18628 -0.22546 C 0.19236 -0.23125 0.19722 -0.24143 0.20416 -0.24606 C 0.23246 -0.26481 0.2651 -0.26852 0.29583 -0.2699 C 0.30816 -0.27338 0.30729 -0.27477 0.32326 -0.27615 C 0.34687 -0.28148 0.33264 -0.27963 0.36614 -0.27777 C 0.39184 -0.27824 0.41771 -0.27801 0.4434 -0.27939 C 0.45086 -0.27986 0.45816 -0.28935 0.46493 -0.29213 C 0.48177 -0.2993 0.49861 -0.30926 0.51614 -0.31273 C 0.521 -0.31527 0.52534 -0.31875 0.53038 -0.3206 C 0.53593 -0.32639 0.54218 -0.32847 0.54826 -0.33333 C 0.5467 -0.33009 0.5434 -0.32384 0.5434 -0.32361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882 C -0.00278 -0.09074 -0.00885 -0.11111 -0.01198 -0.11991 C -0.01615 -0.13102 -0.02135 -0.14792 -0.02743 -0.15787 C -0.03767 -0.17454 -0.05208 -0.18588 -0.06319 -0.2007 C -0.06597 -0.21158 -0.07014 -0.21181 -0.07622 -0.21991 C -0.08003 -0.22477 -0.08177 -0.23009 -0.08472 -0.23565 C -0.21476 -0.23195 -0.38681 -0.35232 -0.475 -0.22454 C -0.57205 -0.08403 -0.48247 0.15741 -0.48802 0.34838 C -0.48802 0.34884 -0.49896 0.34167 -0.5 0.34051 C -0.5125 0.32616 -0.52292 0.30602 -0.53212 0.28819 C -0.53507 0.27616 -0.54097 0.26551 -0.5441 0.25324 C -0.54323 0.19051 -0.55642 0.17268 -0.52274 0.15 C -0.51458 0.13264 -0.52917 0.16273 -0.5 0.12454 C -0.48594 0.10602 -0.47257 0.08727 -0.46094 0.06597 C -0.45347 0.05255 -0.44774 0.03079 -0.43472 0.02454 C -0.42812 0.01204 -0.43437 0.02616 -0.4309 -0.00556 C -0.42986 -0.01412 -0.42326 -0.04884 -0.42135 -0.05787 C -0.42031 -0.06296 -0.41615 -0.07014 -0.41424 -0.07384 C -0.41285 -0.07685 -0.41076 -0.08333 -0.41076 -0.08333 L -0.14167 -0.24213 " pathEditMode="relative" ptsTypes="ffffffffffffffffff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11111 C -0.02066 -0.11574 -0.02274 -0.12014 -0.02674 -0.12384 C -0.03108 -0.14051 -0.04358 -0.15046 -0.05295 -0.1618 C -0.05556 -0.16481 -0.05851 -0.16759 -0.06007 -0.17153 C -0.06094 -0.17361 -0.06146 -0.17592 -0.0625 -0.17778 C -0.06458 -0.18125 -0.06962 -0.18727 -0.06962 -0.18727 C -0.07222 -0.19745 -0.07934 -0.21435 -0.08507 -0.22222 C -0.08681 -0.22453 -0.09132 -0.22708 -0.0934 -0.22847 C -0.10312 -0.24143 -0.10781 -0.26296 -0.12083 -0.27153 C -0.12604 -0.275 -0.13299 -0.27523 -0.13872 -0.27778 C -0.13993 -0.2794 -0.1408 -0.28125 -0.14219 -0.28264 C -0.14444 -0.28495 -0.14948 -0.28889 -0.14948 -0.28889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7086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Open your book at page….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86" y="1752600"/>
            <a:ext cx="9144000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3400" y="1905000"/>
            <a:ext cx="4267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2324100"/>
            <a:ext cx="1752600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066800" y="76200"/>
            <a:ext cx="4800600" cy="15240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48200" y="3956957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56657"/>
            <a:ext cx="2143125" cy="214312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619250"/>
            <a:ext cx="2105025" cy="196215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919162" y="3962400"/>
            <a:ext cx="319563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5638800"/>
            <a:ext cx="220843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a cow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5626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a tub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516981" y="5181600"/>
            <a:ext cx="302419" cy="381000"/>
          </a:xfrm>
          <a:prstGeom prst="downArrow">
            <a:avLst>
              <a:gd name="adj1" fmla="val 50000"/>
              <a:gd name="adj2" fmla="val 57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101443" y="5105401"/>
            <a:ext cx="381000" cy="380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8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143000" y="457200"/>
            <a:ext cx="5334000" cy="1219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1676400"/>
            <a:ext cx="2286000" cy="17526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1371600" y="3733800"/>
            <a:ext cx="2743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38400" y="48006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71600" y="5562600"/>
            <a:ext cx="24383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kitten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1676400"/>
            <a:ext cx="2133600" cy="1752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4147458" y="3657600"/>
            <a:ext cx="3352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671458" y="48006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04659" y="5562600"/>
            <a:ext cx="24383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tubewel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5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762000"/>
            <a:ext cx="50292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we have learn today?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5029200"/>
            <a:ext cx="45720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Cow,Tub,Kitten,tubwell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95057" y="3755571"/>
            <a:ext cx="609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0" y="2438400"/>
            <a:ext cx="24765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say’s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09600"/>
            <a:ext cx="8001000" cy="58674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38200" y="41910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0" y="5334000"/>
            <a:ext cx="1295400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bye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5334000"/>
            <a:ext cx="3124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5029200"/>
            <a:ext cx="3886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Good bye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2347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04798" y="381000"/>
            <a:ext cx="8229601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Teacher’s introducing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1905000"/>
            <a:ext cx="5181599" cy="381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Name 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Azmira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Subject :English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Class :One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Unit:22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Lesson:1-3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Time:40minute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INFiNIE\Desktop\Azmira\received_57294196007816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31242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08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71600" y="533400"/>
            <a:ext cx="7086600" cy="14478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outcomes:by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end of unit students will be able to…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676401" y="2242457"/>
            <a:ext cx="2318656" cy="4572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676401" y="2764971"/>
            <a:ext cx="6629399" cy="74022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1.1.1 become familiar with English sounds by listening to common English words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752601" y="3581400"/>
            <a:ext cx="2302328" cy="4572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533400" y="2057401"/>
            <a:ext cx="8458200" cy="5410200"/>
          </a:xfrm>
          <a:prstGeom prst="mathMin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1.1.1 repeat after the teacher simple words and phrases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1.1.2 say simple words and phrases.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2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295400" y="533400"/>
            <a:ext cx="4419600" cy="2286000"/>
          </a:xfrm>
          <a:prstGeom prst="rightArrow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Greeting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821655"/>
              </p:ext>
            </p:extLst>
          </p:nvPr>
        </p:nvGraphicFramePr>
        <p:xfrm>
          <a:off x="2630488" y="3084513"/>
          <a:ext cx="3883025" cy="687387"/>
        </p:xfrm>
        <a:graphic>
          <a:graphicData uri="http://schemas.openxmlformats.org/presentationml/2006/ole">
            <p:oleObj spid="_x0000_s1042" name="Packager Shell Object" showAsIcon="1" r:id="rId3" imgW="3883320" imgH="6868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484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264521"/>
            <a:ext cx="64008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see at your village?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5900" y="2362200"/>
            <a:ext cx="65151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my help the student will say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6477000" cy="13716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Tree,hous,cow,cat,hen,pond,goat,sun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86300" y="1676400"/>
            <a:ext cx="190500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19600" y="1722119"/>
            <a:ext cx="762000" cy="640081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5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867400" cy="9144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0299"/>
            <a:ext cx="9144000" cy="24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7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00200" y="228600"/>
            <a:ext cx="6172200" cy="144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pictur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2057400"/>
            <a:ext cx="3888755" cy="25908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4" name="Down Arrow 3"/>
          <p:cNvSpPr/>
          <p:nvPr/>
        </p:nvSpPr>
        <p:spPr>
          <a:xfrm flipH="1">
            <a:off x="3108012" y="4648200"/>
            <a:ext cx="446408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57150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is this?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10200" y="32766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3091543"/>
            <a:ext cx="2209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a cow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9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524000" y="762000"/>
            <a:ext cx="4572000" cy="144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343150"/>
            <a:ext cx="3276599" cy="21717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124200" y="4514850"/>
            <a:ext cx="457200" cy="971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5486400"/>
            <a:ext cx="335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57800" y="2667000"/>
            <a:ext cx="1676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81600" y="29718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705600" y="2343150"/>
            <a:ext cx="23622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a tub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iagonal Stripe 12"/>
          <p:cNvSpPr/>
          <p:nvPr/>
        </p:nvSpPr>
        <p:spPr>
          <a:xfrm>
            <a:off x="4381500" y="2922814"/>
            <a:ext cx="2324100" cy="1295400"/>
          </a:xfrm>
          <a:prstGeom prst="diagStripe">
            <a:avLst>
              <a:gd name="adj" fmla="val 40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371600" y="228600"/>
            <a:ext cx="5486400" cy="1219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pictur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4267200" cy="304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sp>
        <p:nvSpPr>
          <p:cNvPr id="4" name="Rounded Rectangle 3"/>
          <p:cNvSpPr/>
          <p:nvPr/>
        </p:nvSpPr>
        <p:spPr>
          <a:xfrm>
            <a:off x="1295400" y="4876800"/>
            <a:ext cx="335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4343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200400" y="2813956"/>
            <a:ext cx="1752600" cy="31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24384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tubwell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1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175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INFiNIE</dc:creator>
  <cp:lastModifiedBy>INFiNIE</cp:lastModifiedBy>
  <cp:revision>94</cp:revision>
  <dcterms:created xsi:type="dcterms:W3CDTF">2006-08-16T00:00:00Z</dcterms:created>
  <dcterms:modified xsi:type="dcterms:W3CDTF">2020-06-28T14:16:44Z</dcterms:modified>
</cp:coreProperties>
</file>