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48" r:id="rId3"/>
    <p:sldMasterId id="2147483960" r:id="rId4"/>
    <p:sldMasterId id="2147483972" r:id="rId5"/>
    <p:sldMasterId id="2147483984" r:id="rId6"/>
    <p:sldMasterId id="2147483996" r:id="rId7"/>
    <p:sldMasterId id="2147484008" r:id="rId8"/>
    <p:sldMasterId id="2147484020" r:id="rId9"/>
    <p:sldMasterId id="2147484032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8288000" cy="12344400"/>
  <p:notesSz cx="6858000" cy="9144000"/>
  <p:defaultTextStyle>
    <a:defPPr>
      <a:defRPr lang="en-US"/>
    </a:defPPr>
    <a:lvl1pPr marL="0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372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744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116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489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6861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233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605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8977" algn="l" defTabSz="1474744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1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423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898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1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25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72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582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00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91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5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73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3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5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5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7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2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2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88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2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1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7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9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4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13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9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9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76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9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34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7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49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78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74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0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65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3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9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0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54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1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1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20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15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4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68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28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51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28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7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40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9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7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4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8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34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57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83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2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039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91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4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12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00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02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5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5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0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25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09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26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8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96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14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884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61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8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9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006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695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20253"/>
            <a:ext cx="15544800" cy="429768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483668"/>
            <a:ext cx="13716000" cy="2980372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5378-5CB4-4664-ACF5-F69D574BB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C844A-063D-4343-BCEB-61E68619B4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0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49719-20EC-4BF0-B34E-D9B9777BF2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2067-09F1-4222-9619-AABFF1866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79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077531"/>
            <a:ext cx="15773400" cy="5134927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8261036"/>
            <a:ext cx="15773400" cy="2700337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99DA2-B726-48A9-B98C-2E951F88E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DDA98-78DB-49BD-809B-85701684C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80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86125"/>
            <a:ext cx="7772400" cy="7832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F6A-19DD-4F2A-BA39-81024C9F1A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D63-E455-4B6B-8C8A-450F1C427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352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7228"/>
            <a:ext cx="1577340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026093"/>
            <a:ext cx="7736680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4509135"/>
            <a:ext cx="7736680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026093"/>
            <a:ext cx="7774782" cy="1483042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4509135"/>
            <a:ext cx="7774782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F112-DD4B-4233-8DD1-0628E1E5BA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97E6-9164-4C33-A543-2908DB742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1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FC3A8-CD2B-4406-A78A-D2E64C00C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7EFE-4C37-44CA-88E4-2AD4D1FBB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4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8CE0-227C-4324-A827-1D935922D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18B9-E2F6-42DD-98AB-996A2E4C2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777368"/>
            <a:ext cx="9258300" cy="8772525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120F2-6CB6-4BD8-B022-A0FDED1A2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8FA4-BD32-4339-A893-E5C5782C4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22960"/>
            <a:ext cx="5898356" cy="288036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777368"/>
            <a:ext cx="9258300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703320"/>
            <a:ext cx="5898356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14798-A0B2-4A8A-8AA4-7197C4E63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10597-B195-44FE-B531-249ABD624F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5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C0B44-A43B-412C-88AF-9083874E73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0C9E-E159-472B-BB02-86A180B774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1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657225"/>
            <a:ext cx="3943350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657225"/>
            <a:ext cx="11601450" cy="104613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4074-F7EF-4225-B2F5-025A3052D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20480-EA36-4D2A-9128-B88E0EFCA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7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4714-8230-4135-949B-E98273B199F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747C-4BF9-49CC-896F-448EF43C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4714-8230-4135-949B-E98273B199FB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747C-4BF9-49CC-896F-448EF43C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657228"/>
            <a:ext cx="1577340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6125"/>
            <a:ext cx="1577340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F671D-2171-494C-8909-601DE7CF90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6/29/2020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1441433"/>
            <a:ext cx="61722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1441433"/>
            <a:ext cx="4114800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3F5A25-1996-403D-8323-0C79041127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4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58737"/>
            <a:ext cx="17053559" cy="11172359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defTabSz="680663">
              <a:defRPr/>
            </a:pPr>
            <a:r>
              <a:rPr lang="en-US" sz="235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¯^</a:t>
            </a:r>
            <a:r>
              <a:rPr lang="en-US" sz="2356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vMZg</a:t>
            </a:r>
            <a:endParaRPr lang="en-US" sz="235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680663">
              <a:defRPr/>
            </a:pPr>
            <a:endParaRPr lang="en-US" sz="2680" dirty="0"/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8287999" cy="12344400"/>
          </a:xfrm>
          <a:prstGeom prst="frame">
            <a:avLst>
              <a:gd name="adj1" fmla="val 8615"/>
            </a:avLst>
          </a:prstGeom>
          <a:solidFill>
            <a:srgbClr val="F93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076" tIns="37538" rIns="75076" bIns="375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9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8288000" cy="12344400"/>
          </a:xfrm>
          <a:prstGeom prst="frame">
            <a:avLst>
              <a:gd name="adj1" fmla="val 8615"/>
            </a:avLst>
          </a:prstGeom>
          <a:solidFill>
            <a:srgbClr val="B31166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5076" tIns="37538" rIns="75076" bIns="375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79" kern="0">
              <a:solidFill>
                <a:prstClr val="black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5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71500"/>
            <a:ext cx="17053560" cy="112928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163"/>
            <a:ext cx="12950587" cy="1973624"/>
          </a:xfrm>
        </p:spPr>
        <p:txBody>
          <a:bodyPr>
            <a:noAutofit/>
          </a:bodyPr>
          <a:lstStyle/>
          <a:p>
            <a:pPr algn="ctr"/>
            <a:r>
              <a:rPr lang="en-US" sz="1633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ab¨ev</a:t>
            </a:r>
            <a:r>
              <a:rPr lang="en-US" sz="1633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8288000" cy="12344400"/>
          </a:xfrm>
          <a:prstGeom prst="frame">
            <a:avLst>
              <a:gd name="adj1" fmla="val 574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076" tIns="37538" rIns="75076" bIns="375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4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defTabSz="680663">
              <a:defRPr/>
            </a:pPr>
            <a:r>
              <a:rPr lang="en-US" sz="4169" dirty="0" err="1">
                <a:latin typeface="SutonnyMJ" pitchFamily="2" charset="0"/>
              </a:rPr>
              <a:t>wnqv</a:t>
            </a:r>
            <a:r>
              <a:rPr lang="en-US" sz="4169" dirty="0">
                <a:latin typeface="SutonnyMJ" pitchFamily="2" charset="0"/>
              </a:rPr>
              <a:t> </a:t>
            </a:r>
            <a:r>
              <a:rPr lang="en-US" sz="4169" dirty="0" err="1">
                <a:latin typeface="SutonnyMJ" pitchFamily="2" charset="0"/>
              </a:rPr>
              <a:t>G›UvicÖvBR</a:t>
            </a:r>
            <a:endParaRPr lang="en-US" sz="4169" dirty="0">
              <a:latin typeface="SutonnyMJ" pitchFamily="2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55818" y="4482995"/>
            <a:ext cx="13408079" cy="554727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34" dirty="0" err="1">
                <a:latin typeface="SutonnyMJ" pitchFamily="2" charset="0"/>
              </a:rPr>
              <a:t>wnqv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G›UvicÖvBR</a:t>
            </a:r>
            <a:r>
              <a:rPr lang="en-US" sz="4434" dirty="0">
                <a:latin typeface="SutonnyMJ" pitchFamily="2" charset="0"/>
              </a:rPr>
              <a:t> 2016 </a:t>
            </a:r>
            <a:r>
              <a:rPr lang="en-US" sz="4434" dirty="0" err="1">
                <a:latin typeface="SutonnyMJ" pitchFamily="2" charset="0"/>
              </a:rPr>
              <a:t>mv‡ji</a:t>
            </a:r>
            <a:r>
              <a:rPr lang="en-US" sz="4434" dirty="0">
                <a:latin typeface="SutonnyMJ" pitchFamily="2" charset="0"/>
              </a:rPr>
              <a:t> 1 </a:t>
            </a:r>
            <a:r>
              <a:rPr lang="en-US" sz="4434" dirty="0" err="1">
                <a:latin typeface="SutonnyMJ" pitchFamily="2" charset="0"/>
              </a:rPr>
              <a:t>Rvbyqvwi</a:t>
            </a:r>
            <a:r>
              <a:rPr lang="en-US" sz="4434" dirty="0">
                <a:latin typeface="SutonnyMJ" pitchFamily="2" charset="0"/>
              </a:rPr>
              <a:t> I 2108 </a:t>
            </a:r>
            <a:r>
              <a:rPr lang="en-US" sz="4434" dirty="0" err="1">
                <a:latin typeface="SutonnyMJ" pitchFamily="2" charset="0"/>
              </a:rPr>
              <a:t>mv‡ji</a:t>
            </a:r>
            <a:r>
              <a:rPr lang="en-US" sz="4434" dirty="0">
                <a:latin typeface="SutonnyMJ" pitchFamily="2" charset="0"/>
              </a:rPr>
              <a:t> 1 </a:t>
            </a:r>
            <a:r>
              <a:rPr lang="en-US" sz="4434" dirty="0" err="1">
                <a:latin typeface="SutonnyMJ" pitchFamily="2" charset="0"/>
              </a:rPr>
              <a:t>RyjvB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h_v</a:t>
            </a:r>
            <a:r>
              <a:rPr lang="en-US" sz="4434" dirty="0">
                <a:latin typeface="SutonnyMJ" pitchFamily="2" charset="0"/>
              </a:rPr>
              <a:t>µ‡g 2,00,000 </a:t>
            </a:r>
            <a:r>
              <a:rPr lang="en-US" sz="4434" dirty="0" err="1">
                <a:latin typeface="SutonnyMJ" pitchFamily="2" charset="0"/>
              </a:rPr>
              <a:t>UvKv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Ges</a:t>
            </a:r>
            <a:r>
              <a:rPr lang="en-US" sz="4434" dirty="0">
                <a:latin typeface="SutonnyMJ" pitchFamily="2" charset="0"/>
              </a:rPr>
              <a:t> 1,20,000 </a:t>
            </a:r>
            <a:r>
              <a:rPr lang="en-US" sz="4434" dirty="0" err="1">
                <a:latin typeface="SutonnyMJ" pitchFamily="2" charset="0"/>
              </a:rPr>
              <a:t>UvKv</a:t>
            </a:r>
            <a:r>
              <a:rPr lang="en-US" sz="4434" dirty="0">
                <a:latin typeface="SutonnyMJ" pitchFamily="2" charset="0"/>
              </a:rPr>
              <a:t> g~‡j¨ `</a:t>
            </a:r>
            <a:r>
              <a:rPr lang="en-US" sz="4434" dirty="0" err="1">
                <a:latin typeface="SutonnyMJ" pitchFamily="2" charset="0"/>
              </a:rPr>
              <a:t>yBwU</a:t>
            </a:r>
            <a:r>
              <a:rPr lang="en-US" sz="4434" dirty="0">
                <a:latin typeface="SutonnyMJ" pitchFamily="2" charset="0"/>
              </a:rPr>
              <a:t> †</a:t>
            </a:r>
            <a:r>
              <a:rPr lang="en-US" sz="4434" dirty="0" err="1">
                <a:latin typeface="SutonnyMJ" pitchFamily="2" charset="0"/>
              </a:rPr>
              <a:t>gwkb</a:t>
            </a:r>
            <a:r>
              <a:rPr lang="en-US" sz="4434" dirty="0">
                <a:latin typeface="SutonnyMJ" pitchFamily="2" charset="0"/>
              </a:rPr>
              <a:t> µq </a:t>
            </a:r>
            <a:r>
              <a:rPr lang="en-US" sz="4434" dirty="0" err="1">
                <a:latin typeface="SutonnyMJ" pitchFamily="2" charset="0"/>
              </a:rPr>
              <a:t>K‡i</a:t>
            </a:r>
            <a:r>
              <a:rPr lang="en-US" sz="4434" dirty="0">
                <a:latin typeface="SutonnyMJ" pitchFamily="2" charset="0"/>
              </a:rPr>
              <a:t>| </a:t>
            </a:r>
          </a:p>
          <a:p>
            <a:pPr marL="0" indent="0">
              <a:buNone/>
            </a:pPr>
            <a:r>
              <a:rPr lang="en-US" sz="4434" dirty="0">
                <a:latin typeface="SutonnyMJ" pitchFamily="2" charset="0"/>
              </a:rPr>
              <a:t>K) 10% </a:t>
            </a:r>
            <a:r>
              <a:rPr lang="en-US" sz="4434" dirty="0" err="1">
                <a:latin typeface="SutonnyMJ" pitchFamily="2" charset="0"/>
              </a:rPr>
              <a:t>nv‡i</a:t>
            </a:r>
            <a:r>
              <a:rPr lang="en-US" sz="4434" dirty="0">
                <a:latin typeface="SutonnyMJ" pitchFamily="2" charset="0"/>
              </a:rPr>
              <a:t> µ</a:t>
            </a:r>
            <a:r>
              <a:rPr lang="en-US" sz="4434" dirty="0" err="1">
                <a:latin typeface="SutonnyMJ" pitchFamily="2" charset="0"/>
              </a:rPr>
              <a:t>gn«vmgvb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c×wZ‡Z</a:t>
            </a:r>
            <a:r>
              <a:rPr lang="en-US" sz="4434" dirty="0">
                <a:latin typeface="SutonnyMJ" pitchFamily="2" charset="0"/>
              </a:rPr>
              <a:t> 2 </a:t>
            </a:r>
            <a:r>
              <a:rPr lang="en-US" sz="4434" dirty="0" err="1">
                <a:latin typeface="SutonnyMJ" pitchFamily="2" charset="0"/>
              </a:rPr>
              <a:t>eQ‡ii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AeP‡qi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cwigvb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wbY©q</a:t>
            </a:r>
            <a:r>
              <a:rPr lang="en-US" sz="4434" dirty="0">
                <a:latin typeface="SutonnyMJ" pitchFamily="2" charset="0"/>
              </a:rPr>
              <a:t> Ki|</a:t>
            </a:r>
          </a:p>
          <a:p>
            <a:pPr marL="0" indent="0">
              <a:buNone/>
            </a:pPr>
            <a:r>
              <a:rPr lang="en-US" sz="4434" dirty="0">
                <a:latin typeface="SutonnyMJ" pitchFamily="2" charset="0"/>
              </a:rPr>
              <a:t>L) </a:t>
            </a:r>
            <a:r>
              <a:rPr lang="en-US" sz="4434" dirty="0" err="1">
                <a:latin typeface="SutonnyMJ" pitchFamily="2" charset="0"/>
              </a:rPr>
              <a:t>Pvi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eQ‡ii</a:t>
            </a:r>
            <a:r>
              <a:rPr lang="en-US" sz="4434" dirty="0">
                <a:latin typeface="SutonnyMJ" pitchFamily="2" charset="0"/>
              </a:rPr>
              <a:t> †</a:t>
            </a:r>
            <a:r>
              <a:rPr lang="en-US" sz="4434" dirty="0" err="1">
                <a:latin typeface="SutonnyMJ" pitchFamily="2" charset="0"/>
              </a:rPr>
              <a:t>gwkb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wnmve</a:t>
            </a:r>
            <a:r>
              <a:rPr lang="en-US" sz="4434" dirty="0">
                <a:latin typeface="SutonnyMJ" pitchFamily="2" charset="0"/>
              </a:rPr>
              <a:t> ˆ</a:t>
            </a:r>
            <a:r>
              <a:rPr lang="en-US" sz="4434" dirty="0" err="1">
                <a:latin typeface="SutonnyMJ" pitchFamily="2" charset="0"/>
              </a:rPr>
              <a:t>Zwi</a:t>
            </a:r>
            <a:r>
              <a:rPr lang="en-US" sz="4434" dirty="0">
                <a:latin typeface="SutonnyMJ" pitchFamily="2" charset="0"/>
              </a:rPr>
              <a:t> Ki| (µ</a:t>
            </a:r>
            <a:r>
              <a:rPr lang="en-US" sz="4434" dirty="0" err="1">
                <a:latin typeface="SutonnyMJ" pitchFamily="2" charset="0"/>
              </a:rPr>
              <a:t>gn«vmgvb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c×wZ</a:t>
            </a:r>
            <a:r>
              <a:rPr lang="en-US" sz="4434" dirty="0">
                <a:latin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4434" dirty="0">
                <a:latin typeface="SutonnyMJ" pitchFamily="2" charset="0"/>
              </a:rPr>
              <a:t>M) 10% </a:t>
            </a:r>
            <a:r>
              <a:rPr lang="en-US" sz="4434" dirty="0" err="1">
                <a:latin typeface="SutonnyMJ" pitchFamily="2" charset="0"/>
              </a:rPr>
              <a:t>nv‡i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mij‰iwLK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c×wZ‡Z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Pvi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eQ‡ii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AePq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avh</a:t>
            </a:r>
            <a:r>
              <a:rPr lang="en-US" sz="4434" dirty="0">
                <a:latin typeface="SutonnyMJ" pitchFamily="2" charset="0"/>
              </a:rPr>
              <a:t>© </a:t>
            </a:r>
            <a:r>
              <a:rPr lang="en-US" sz="4434" dirty="0" err="1">
                <a:latin typeface="SutonnyMJ" pitchFamily="2" charset="0"/>
              </a:rPr>
              <a:t>K‡i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cwÄf‚Z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AeP‡qi</a:t>
            </a:r>
            <a:r>
              <a:rPr lang="en-US" sz="4434" dirty="0">
                <a:latin typeface="SutonnyMJ" pitchFamily="2" charset="0"/>
              </a:rPr>
              <a:t> </a:t>
            </a:r>
            <a:r>
              <a:rPr lang="en-US" sz="4434" dirty="0" err="1">
                <a:latin typeface="SutonnyMJ" pitchFamily="2" charset="0"/>
              </a:rPr>
              <a:t>wnmve</a:t>
            </a:r>
            <a:r>
              <a:rPr lang="en-US" sz="4434" dirty="0">
                <a:latin typeface="SutonnyMJ" pitchFamily="2" charset="0"/>
              </a:rPr>
              <a:t> ˆ</a:t>
            </a:r>
            <a:r>
              <a:rPr lang="en-US" sz="4434" dirty="0" err="1">
                <a:latin typeface="SutonnyMJ" pitchFamily="2" charset="0"/>
              </a:rPr>
              <a:t>Zwi</a:t>
            </a:r>
            <a:r>
              <a:rPr lang="en-US" sz="4434" dirty="0">
                <a:latin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584460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defTabSz="680663">
              <a:defRPr/>
            </a:pPr>
            <a:r>
              <a:rPr lang="en-US" dirty="0" smtClean="0">
                <a:latin typeface="SutonnyMJ" pitchFamily="2" charset="0"/>
              </a:rPr>
              <a:t>K) </a:t>
            </a:r>
            <a:r>
              <a:rPr lang="en-US" dirty="0" err="1" smtClean="0">
                <a:latin typeface="SutonnyMJ" pitchFamily="2" charset="0"/>
              </a:rPr>
              <a:t>AeP‡qi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cwigvb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wbY©qt</a:t>
            </a:r>
            <a:endParaRPr lang="en-US" dirty="0" smtClean="0">
              <a:latin typeface="SutonnyMJ" pitchFamily="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25621" y="4539042"/>
            <a:ext cx="12478756" cy="6738581"/>
          </a:xfrm>
        </p:spPr>
        <p:txBody>
          <a:bodyPr rtlCol="0">
            <a:normAutofit/>
          </a:bodyPr>
          <a:lstStyle/>
          <a:p>
            <a:pPr marL="0" indent="0" defTabSz="680663">
              <a:buNone/>
              <a:defRPr/>
            </a:pPr>
            <a:r>
              <a:rPr lang="en-US" sz="4169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</a:rPr>
              <a:t>				</a:t>
            </a:r>
            <a:r>
              <a:rPr lang="en-US" sz="4169" dirty="0" err="1">
                <a:latin typeface="SutonnyMJ" pitchFamily="2" charset="0"/>
              </a:rPr>
              <a:t>AePq</a:t>
            </a:r>
            <a:r>
              <a:rPr lang="en-US" sz="4169" dirty="0">
                <a:latin typeface="SutonnyMJ" pitchFamily="2" charset="0"/>
              </a:rPr>
              <a:t> </a:t>
            </a:r>
            <a:r>
              <a:rPr lang="en-US" sz="4169" dirty="0" err="1">
                <a:latin typeface="SutonnyMJ" pitchFamily="2" charset="0"/>
              </a:rPr>
              <a:t>mvibx</a:t>
            </a:r>
            <a:endParaRPr lang="en-US" sz="4169" dirty="0">
              <a:latin typeface="SutonnyMJ" pitchFamily="2" charset="0"/>
            </a:endParaRPr>
          </a:p>
          <a:p>
            <a:pPr marL="0" indent="0" defTabSz="680663">
              <a:buNone/>
              <a:defRPr/>
            </a:pPr>
            <a:endParaRPr lang="en-US" sz="4169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49738" y="5546568"/>
          <a:ext cx="13701343" cy="345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965"/>
                <a:gridCol w="2917879"/>
                <a:gridCol w="1839532"/>
                <a:gridCol w="2093261"/>
                <a:gridCol w="2283556"/>
                <a:gridCol w="2664150"/>
              </a:tblGrid>
              <a:tr h="1648855"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ZvwiL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cÖviw</a:t>
                      </a:r>
                      <a:r>
                        <a:rPr lang="en-US" sz="5000" dirty="0" smtClean="0">
                          <a:latin typeface="SutonnyMJ" pitchFamily="2" charset="0"/>
                        </a:rPr>
                        <a:t>¤¢K</a:t>
                      </a:r>
                      <a:r>
                        <a:rPr lang="en-US" sz="5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5000" baseline="0" dirty="0" err="1" smtClean="0">
                          <a:latin typeface="SutonnyMJ" pitchFamily="2" charset="0"/>
                        </a:rPr>
                        <a:t>g~j</a:t>
                      </a:r>
                      <a:r>
                        <a:rPr lang="en-US" sz="5000" baseline="0" dirty="0" smtClean="0">
                          <a:latin typeface="SutonnyMJ" pitchFamily="2" charset="0"/>
                        </a:rPr>
                        <a:t>¨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mgq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AeP‡qi</a:t>
                      </a:r>
                      <a:r>
                        <a:rPr lang="en-US" sz="50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5000" dirty="0" err="1" smtClean="0">
                          <a:latin typeface="SutonnyMJ" pitchFamily="2" charset="0"/>
                        </a:rPr>
                        <a:t>nvi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AePq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>
                          <a:latin typeface="SutonnyMJ" pitchFamily="2" charset="0"/>
                        </a:rPr>
                        <a:t>mgvcwb</a:t>
                      </a:r>
                      <a:r>
                        <a:rPr lang="en-US" sz="50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5000" dirty="0" err="1" smtClean="0">
                          <a:latin typeface="SutonnyMJ" pitchFamily="2" charset="0"/>
                        </a:rPr>
                        <a:t>g~j</a:t>
                      </a:r>
                      <a:r>
                        <a:rPr lang="en-US" sz="5000" dirty="0" smtClean="0">
                          <a:latin typeface="SutonnyMJ" pitchFamily="2" charset="0"/>
                        </a:rPr>
                        <a:t>¨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</a:tr>
              <a:tr h="892497"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2016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2,00,000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 </a:t>
                      </a:r>
                      <a:r>
                        <a:rPr lang="en-US" sz="5000" dirty="0" err="1" smtClean="0">
                          <a:latin typeface="SutonnyMJ" pitchFamily="2" charset="0"/>
                        </a:rPr>
                        <a:t>eQi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   10%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20,000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1,80,000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</a:tr>
              <a:tr h="892497"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2017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1,80,000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 </a:t>
                      </a:r>
                      <a:r>
                        <a:rPr lang="en-US" sz="5000" dirty="0" err="1" smtClean="0">
                          <a:latin typeface="SutonnyMJ" pitchFamily="2" charset="0"/>
                        </a:rPr>
                        <a:t>eQi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    10%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18,000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  <a:tc>
                  <a:txBody>
                    <a:bodyPr/>
                    <a:lstStyle/>
                    <a:p>
                      <a:r>
                        <a:rPr lang="en-US" sz="5000" dirty="0" smtClean="0">
                          <a:latin typeface="SutonnyMJ" pitchFamily="2" charset="0"/>
                        </a:rPr>
                        <a:t>1,62,000</a:t>
                      </a:r>
                      <a:endParaRPr lang="en-US" sz="5000" dirty="0">
                        <a:latin typeface="SutonnyMJ" pitchFamily="2" charset="0"/>
                      </a:endParaRPr>
                    </a:p>
                  </a:txBody>
                  <a:tcPr marL="136133" marR="136133" marT="68069" marB="6806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399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5367" y="1542523"/>
            <a:ext cx="10416777" cy="1057058"/>
          </a:xfrm>
        </p:spPr>
        <p:txBody>
          <a:bodyPr rtlCol="0">
            <a:noAutofit/>
          </a:bodyPr>
          <a:lstStyle/>
          <a:p>
            <a:pPr algn="ctr" defTabSz="680663">
              <a:defRPr/>
            </a:pPr>
            <a:r>
              <a:rPr lang="en-US" sz="416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L) †</a:t>
            </a:r>
            <a:r>
              <a:rPr lang="en-US" sz="416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gwkb</a:t>
            </a:r>
            <a:r>
              <a:rPr lang="en-US" sz="416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16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wnmve</a:t>
            </a:r>
            <a:endParaRPr lang="en-US" sz="416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63059" y="2599578"/>
          <a:ext cx="12480064" cy="6809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737"/>
                <a:gridCol w="2949833"/>
                <a:gridCol w="372780"/>
                <a:gridCol w="2009777"/>
                <a:gridCol w="1491124"/>
                <a:gridCol w="2139440"/>
                <a:gridCol w="1588373"/>
              </a:tblGrid>
              <a:tr h="774279">
                <a:tc rowSpan="2">
                  <a:txBody>
                    <a:bodyPr/>
                    <a:lstStyle/>
                    <a:p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ZvwiL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    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weeib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baseline="0" dirty="0" smtClean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4200" baseline="0" dirty="0" err="1" smtClean="0">
                          <a:effectLst/>
                          <a:latin typeface="SutonnyMJ" pitchFamily="2" charset="0"/>
                        </a:rPr>
                        <a:t>WweU</a:t>
                      </a:r>
                      <a:endParaRPr lang="en-US" sz="4200" baseline="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baseline="0" dirty="0" err="1" smtClean="0"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‡µ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wWU</a:t>
                      </a:r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UvKv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gridSpan="2"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        </a:t>
                      </a:r>
                      <a:r>
                        <a:rPr lang="en-US" sz="4200" baseline="0" dirty="0" smtClean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4200" baseline="0" dirty="0" err="1" smtClean="0">
                          <a:effectLst/>
                          <a:latin typeface="SutonnyMJ" pitchFamily="2" charset="0"/>
                        </a:rPr>
                        <a:t>Ri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>
                        <a:latin typeface="SutonnyMJ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‡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WweU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‡µ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wWU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41292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2016</a:t>
                      </a:r>
                    </a:p>
                    <a:p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Rvby</a:t>
                      </a:r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 -1</a:t>
                      </a: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2017</a:t>
                      </a:r>
                    </a:p>
                    <a:p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Rvby</a:t>
                      </a:r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- 1</a:t>
                      </a: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2018</a:t>
                      </a:r>
                    </a:p>
                    <a:p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RyjvB</a:t>
                      </a:r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-</a:t>
                      </a:r>
                      <a:r>
                        <a:rPr lang="en-US" sz="4200" baseline="0" dirty="0" smtClean="0">
                          <a:effectLst/>
                          <a:latin typeface="SutonnyMJ" pitchFamily="2" charset="0"/>
                        </a:rPr>
                        <a:t> 1</a:t>
                      </a:r>
                    </a:p>
                    <a:p>
                      <a:r>
                        <a:rPr lang="en-US" sz="4200" baseline="0" dirty="0" smtClean="0">
                          <a:effectLst/>
                          <a:latin typeface="SutonnyMJ" pitchFamily="2" charset="0"/>
                        </a:rPr>
                        <a:t>2019</a:t>
                      </a:r>
                    </a:p>
                    <a:p>
                      <a:r>
                        <a:rPr lang="en-US" sz="4200" baseline="0" dirty="0" err="1" smtClean="0">
                          <a:effectLst/>
                          <a:latin typeface="SutonnyMJ" pitchFamily="2" charset="0"/>
                        </a:rPr>
                        <a:t>Rvby</a:t>
                      </a:r>
                      <a:r>
                        <a:rPr lang="en-US" sz="4200" baseline="0" dirty="0" smtClean="0">
                          <a:effectLst/>
                          <a:latin typeface="SutonnyMJ" pitchFamily="2" charset="0"/>
                        </a:rPr>
                        <a:t>- 1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‡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gwkb</a:t>
                      </a:r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wnmve</a:t>
                      </a:r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DØ„Ë</a:t>
                      </a: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‡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gwkb</a:t>
                      </a:r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effectLst/>
                          <a:latin typeface="SutonnyMJ" pitchFamily="2" charset="0"/>
                        </a:rPr>
                        <a:t>wnmve</a:t>
                      </a:r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DØ„Ë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200000</a:t>
                      </a: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120000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200000</a:t>
                      </a: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200000</a:t>
                      </a: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320000</a:t>
                      </a:r>
                    </a:p>
                    <a:p>
                      <a:endParaRPr lang="en-US" sz="4200" dirty="0" smtClean="0">
                        <a:effectLst/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effectLst/>
                          <a:latin typeface="SutonnyMJ" pitchFamily="2" charset="0"/>
                        </a:rPr>
                        <a:t>320000</a:t>
                      </a:r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effectLst/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72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5" y="0"/>
            <a:ext cx="18289585" cy="12260119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defTabSz="680663">
              <a:defRPr/>
            </a:pPr>
            <a:r>
              <a:rPr lang="en-US" sz="4169" dirty="0">
                <a:latin typeface="SutonnyMJ" pitchFamily="2" charset="0"/>
              </a:rPr>
              <a:t>M) </a:t>
            </a:r>
            <a:r>
              <a:rPr lang="en-US" sz="4169" dirty="0" err="1">
                <a:latin typeface="SutonnyMJ" pitchFamily="2" charset="0"/>
              </a:rPr>
              <a:t>AeP‡qi</a:t>
            </a:r>
            <a:r>
              <a:rPr lang="en-US" sz="4169" dirty="0">
                <a:latin typeface="SutonnyMJ" pitchFamily="2" charset="0"/>
              </a:rPr>
              <a:t> </a:t>
            </a:r>
            <a:r>
              <a:rPr lang="en-US" sz="4169" dirty="0" err="1">
                <a:latin typeface="SutonnyMJ" pitchFamily="2" charset="0"/>
              </a:rPr>
              <a:t>cwigvb</a:t>
            </a:r>
            <a:r>
              <a:rPr lang="en-US" sz="4169" dirty="0">
                <a:latin typeface="SutonnyMJ" pitchFamily="2" charset="0"/>
              </a:rPr>
              <a:t> </a:t>
            </a:r>
            <a:r>
              <a:rPr lang="en-US" sz="4169" dirty="0" err="1">
                <a:latin typeface="SutonnyMJ" pitchFamily="2" charset="0"/>
              </a:rPr>
              <a:t>wbY©q</a:t>
            </a:r>
            <a:r>
              <a:rPr lang="en-US" sz="4169" dirty="0">
                <a:latin typeface="SutonnyMJ" pitchFamily="2" charset="0"/>
              </a:rPr>
              <a:t> t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259" t="-1887" b="-135"/>
            </a:stretch>
          </a:blipFill>
        </p:spPr>
        <p:txBody>
          <a:bodyPr rtlCol="0">
            <a:normAutofit/>
          </a:bodyPr>
          <a:lstStyle/>
          <a:p>
            <a:pPr marL="510498" indent="-510498" defTabSz="680663">
              <a:buFont typeface="Wingdings 3" charset="2"/>
              <a:buChar char=""/>
              <a:defRPr/>
            </a:pPr>
            <a:r>
              <a:rPr lang="en-US" sz="268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544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635910" y="1066782"/>
            <a:ext cx="12950587" cy="1973624"/>
          </a:xfrm>
        </p:spPr>
        <p:txBody>
          <a:bodyPr rtlCol="0">
            <a:noAutofit/>
          </a:bodyPr>
          <a:lstStyle/>
          <a:p>
            <a:pPr algn="ctr" defTabSz="680663">
              <a:defRPr/>
            </a:pPr>
            <a:r>
              <a:rPr lang="en-US" sz="416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cwÄf‚Z</a:t>
            </a:r>
            <a:r>
              <a:rPr lang="en-US" sz="416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16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AePq</a:t>
            </a:r>
            <a:r>
              <a:rPr lang="en-US" sz="416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16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wnmve</a:t>
            </a:r>
            <a:endParaRPr lang="en-US" sz="416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84569" y="2543533"/>
          <a:ext cx="12253268" cy="6809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211"/>
                <a:gridCol w="2722949"/>
                <a:gridCol w="486240"/>
                <a:gridCol w="1750467"/>
                <a:gridCol w="1750467"/>
                <a:gridCol w="1750467"/>
                <a:gridCol w="1750467"/>
              </a:tblGrid>
              <a:tr h="774279">
                <a:tc rowSpan="2">
                  <a:txBody>
                    <a:bodyPr/>
                    <a:lstStyle/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ZvwiL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    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weeib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WweU</a:t>
                      </a:r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UvKv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rowSpan="2"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‡µ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wWU</a:t>
                      </a:r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UvKv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 gridSpan="2"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        ‡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Ri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SutonnyMJ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WweU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‡µ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wWU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41292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2016</a:t>
                      </a: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wW‡m-31</a:t>
                      </a: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2017</a:t>
                      </a: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wW‡m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- 31</a:t>
                      </a: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2018</a:t>
                      </a: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wW‡m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- 31</a:t>
                      </a: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2019</a:t>
                      </a: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wW‡m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- 31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AePq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wnmve</a:t>
                      </a:r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AePq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wnmve</a:t>
                      </a:r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AePq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wnmve</a:t>
                      </a:r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err="1" smtClean="0">
                          <a:latin typeface="SutonnyMJ" pitchFamily="2" charset="0"/>
                        </a:rPr>
                        <a:t>AePq</a:t>
                      </a:r>
                      <a:r>
                        <a:rPr lang="en-US" sz="4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200" dirty="0" err="1" smtClean="0">
                          <a:latin typeface="SutonnyMJ" pitchFamily="2" charset="0"/>
                        </a:rPr>
                        <a:t>wnmve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26,000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32,000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  <a:tc>
                  <a:txBody>
                    <a:bodyPr/>
                    <a:lstStyle/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20,000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40,000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66,000</a:t>
                      </a:r>
                    </a:p>
                    <a:p>
                      <a:endParaRPr lang="en-US" sz="4200" dirty="0" smtClean="0">
                        <a:latin typeface="SutonnyMJ" pitchFamily="2" charset="0"/>
                      </a:endParaRPr>
                    </a:p>
                    <a:p>
                      <a:r>
                        <a:rPr lang="en-US" sz="4200" dirty="0" smtClean="0">
                          <a:latin typeface="SutonnyMJ" pitchFamily="2" charset="0"/>
                        </a:rPr>
                        <a:t>98,000</a:t>
                      </a:r>
                      <a:endParaRPr lang="en-US" sz="4200" dirty="0">
                        <a:latin typeface="SutonnyMJ" pitchFamily="2" charset="0"/>
                      </a:endParaRPr>
                    </a:p>
                  </a:txBody>
                  <a:tcPr marL="136147" marR="136147" marT="68066" marB="680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40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882" y="933434"/>
            <a:ext cx="12950587" cy="1973624"/>
          </a:xfrm>
        </p:spPr>
        <p:txBody>
          <a:bodyPr/>
          <a:lstStyle/>
          <a:p>
            <a:pPr algn="ctr"/>
            <a:r>
              <a:rPr lang="en-US" dirty="0" smtClean="0">
                <a:latin typeface="SutonnyMJ" pitchFamily="2" charset="0"/>
              </a:rPr>
              <a:t>GKK </a:t>
            </a:r>
            <a:r>
              <a:rPr lang="en-US" dirty="0" err="1" smtClean="0">
                <a:latin typeface="SutonnyMJ" pitchFamily="2" charset="0"/>
              </a:rPr>
              <a:t>KvR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3955" y="4616777"/>
            <a:ext cx="12950587" cy="64786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1| </a:t>
            </a:r>
            <a:r>
              <a:rPr lang="en-US" dirty="0" err="1" smtClean="0">
                <a:latin typeface="SutonnyMJ" pitchFamily="2" charset="0"/>
              </a:rPr>
              <a:t>cuvPwU</a:t>
            </a:r>
            <a:r>
              <a:rPr lang="en-US" dirty="0" smtClean="0">
                <a:latin typeface="SutonnyMJ" pitchFamily="2" charset="0"/>
              </a:rPr>
              <a:t> A`„</a:t>
            </a:r>
            <a:r>
              <a:rPr lang="en-US" dirty="0" err="1" smtClean="0">
                <a:latin typeface="SutonnyMJ" pitchFamily="2" charset="0"/>
              </a:rPr>
              <a:t>k¨gvb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m¤ú</a:t>
            </a:r>
            <a:r>
              <a:rPr lang="en-US" dirty="0" smtClean="0">
                <a:latin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</a:rPr>
              <a:t>cuvPwU</a:t>
            </a:r>
            <a:r>
              <a:rPr lang="en-US" dirty="0" smtClean="0">
                <a:latin typeface="SutonnyMJ" pitchFamily="2" charset="0"/>
              </a:rPr>
              <a:t> `„</a:t>
            </a:r>
            <a:r>
              <a:rPr lang="en-US" dirty="0" err="1" smtClean="0">
                <a:latin typeface="SutonnyMJ" pitchFamily="2" charset="0"/>
              </a:rPr>
              <a:t>k¨gvb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m¤ú</a:t>
            </a:r>
            <a:r>
              <a:rPr lang="en-US" dirty="0" smtClean="0">
                <a:latin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3| </a:t>
            </a:r>
            <a:r>
              <a:rPr lang="en-US" dirty="0" err="1" smtClean="0">
                <a:latin typeface="SutonnyMJ" pitchFamily="2" charset="0"/>
              </a:rPr>
              <a:t>ewntg~j</a:t>
            </a:r>
            <a:r>
              <a:rPr lang="en-US" dirty="0" smtClean="0">
                <a:latin typeface="SutonnyMJ" pitchFamily="2" charset="0"/>
              </a:rPr>
              <a:t>¨ - </a:t>
            </a:r>
            <a:r>
              <a:rPr lang="en-US" dirty="0" err="1" smtClean="0">
                <a:latin typeface="SutonnyMJ" pitchFamily="2" charset="0"/>
              </a:rPr>
              <a:t>weµqg~j</a:t>
            </a:r>
            <a:r>
              <a:rPr lang="en-US" dirty="0" smtClean="0">
                <a:latin typeface="SutonnyMJ" pitchFamily="2" charset="0"/>
              </a:rPr>
              <a:t>¨ =    ?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4| </a:t>
            </a:r>
            <a:r>
              <a:rPr lang="en-US" dirty="0" err="1" smtClean="0">
                <a:latin typeface="SutonnyMJ" pitchFamily="2" charset="0"/>
              </a:rPr>
              <a:t>ewntg~j</a:t>
            </a:r>
            <a:r>
              <a:rPr lang="en-US" dirty="0" smtClean="0">
                <a:latin typeface="SutonnyMJ" pitchFamily="2" charset="0"/>
              </a:rPr>
              <a:t>¨ + </a:t>
            </a:r>
            <a:r>
              <a:rPr lang="en-US" dirty="0" err="1" smtClean="0">
                <a:latin typeface="SutonnyMJ" pitchFamily="2" charset="0"/>
              </a:rPr>
              <a:t>AePq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mwÂwZ</a:t>
            </a:r>
            <a:r>
              <a:rPr lang="en-US" dirty="0" smtClean="0">
                <a:latin typeface="SutonnyMJ" pitchFamily="2" charset="0"/>
              </a:rPr>
              <a:t>  =  ?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5| </a:t>
            </a:r>
            <a:r>
              <a:rPr lang="en-US" dirty="0" err="1" smtClean="0">
                <a:latin typeface="SutonnyMJ" pitchFamily="2" charset="0"/>
              </a:rPr>
              <a:t>m¤úwËi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</a:rPr>
              <a:t>gvU</a:t>
            </a:r>
            <a:r>
              <a:rPr lang="en-US" dirty="0" smtClean="0">
                <a:latin typeface="SutonnyMJ" pitchFamily="2" charset="0"/>
              </a:rPr>
              <a:t> µ</a:t>
            </a:r>
            <a:r>
              <a:rPr lang="en-US" dirty="0" err="1" smtClean="0">
                <a:latin typeface="SutonnyMJ" pitchFamily="2" charset="0"/>
              </a:rPr>
              <a:t>qg~j</a:t>
            </a:r>
            <a:r>
              <a:rPr lang="en-US" dirty="0" smtClean="0">
                <a:latin typeface="SutonnyMJ" pitchFamily="2" charset="0"/>
              </a:rPr>
              <a:t>¨ - </a:t>
            </a:r>
            <a:r>
              <a:rPr lang="en-US" dirty="0" err="1" smtClean="0">
                <a:latin typeface="SutonnyMJ" pitchFamily="2" charset="0"/>
              </a:rPr>
              <a:t>ewntg~j</a:t>
            </a:r>
            <a:r>
              <a:rPr lang="en-US" dirty="0" smtClean="0">
                <a:latin typeface="SutonnyMJ" pitchFamily="2" charset="0"/>
              </a:rPr>
              <a:t>¨  =  ?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2695" r="20530" b="18562"/>
          <a:stretch/>
        </p:blipFill>
        <p:spPr>
          <a:xfrm>
            <a:off x="7267104" y="2253294"/>
            <a:ext cx="2432145" cy="1545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8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2140"/>
            <a:ext cx="18289585" cy="12260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87" y="990387"/>
            <a:ext cx="12950587" cy="569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utonnyMJ" pitchFamily="2" charset="0"/>
              </a:rPr>
              <a:t>`</a:t>
            </a:r>
            <a:r>
              <a:rPr lang="en-US" dirty="0" err="1" smtClean="0">
                <a:latin typeface="SutonnyMJ" pitchFamily="2" charset="0"/>
              </a:rPr>
              <a:t>jxq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KvR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194" y="3857399"/>
            <a:ext cx="12950587" cy="7594967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SutonnyMJ" pitchFamily="2" charset="0"/>
              </a:rPr>
              <a:t>w</a:t>
            </a:r>
            <a:r>
              <a:rPr lang="en-US" sz="4000" dirty="0" err="1" smtClean="0">
                <a:latin typeface="SutonnyMJ" pitchFamily="2" charset="0"/>
              </a:rPr>
              <a:t>b‡Pi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DÏxcKwU</a:t>
            </a:r>
            <a:r>
              <a:rPr lang="en-US" sz="4000" dirty="0" smtClean="0">
                <a:latin typeface="SutonnyMJ" pitchFamily="2" charset="0"/>
              </a:rPr>
              <a:t> co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cÖ‡kœi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</a:rPr>
              <a:t>vI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err="1" smtClean="0">
                <a:latin typeface="SutonnyMJ" pitchFamily="2" charset="0"/>
              </a:rPr>
              <a:t>dvwbgv</a:t>
            </a:r>
            <a:r>
              <a:rPr lang="en-US" sz="4000" dirty="0" smtClean="0">
                <a:latin typeface="SutonnyMJ" pitchFamily="2" charset="0"/>
              </a:rPr>
              <a:t> †Ks </a:t>
            </a:r>
            <a:r>
              <a:rPr lang="en-US" sz="4000" dirty="0" err="1" smtClean="0">
                <a:latin typeface="SutonnyMJ" pitchFamily="2" charset="0"/>
              </a:rPr>
              <a:t>wjt</a:t>
            </a:r>
            <a:r>
              <a:rPr lang="en-US" sz="4000" dirty="0" smtClean="0">
                <a:latin typeface="SutonnyMJ" pitchFamily="2" charset="0"/>
              </a:rPr>
              <a:t> 1 </a:t>
            </a:r>
            <a:r>
              <a:rPr lang="en-US" sz="4000" dirty="0" err="1" smtClean="0">
                <a:latin typeface="SutonnyMJ" pitchFamily="2" charset="0"/>
              </a:rPr>
              <a:t>GwcÖj</a:t>
            </a:r>
            <a:r>
              <a:rPr lang="en-US" sz="4000" dirty="0" smtClean="0">
                <a:latin typeface="SutonnyMJ" pitchFamily="2" charset="0"/>
              </a:rPr>
              <a:t> 2017 </a:t>
            </a:r>
            <a:r>
              <a:rPr lang="en-US" sz="4000" dirty="0" err="1" smtClean="0">
                <a:latin typeface="SutonnyMJ" pitchFamily="2" charset="0"/>
              </a:rPr>
              <a:t>mv‡j</a:t>
            </a:r>
            <a:r>
              <a:rPr lang="en-US" sz="4000" dirty="0" smtClean="0">
                <a:latin typeface="SutonnyMJ" pitchFamily="2" charset="0"/>
              </a:rPr>
              <a:t> 2,45,000 </a:t>
            </a:r>
            <a:r>
              <a:rPr lang="en-US" sz="4000" dirty="0" err="1" smtClean="0">
                <a:latin typeface="SutonnyMJ" pitchFamily="2" charset="0"/>
              </a:rPr>
              <a:t>UvKvq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gwkb</a:t>
            </a:r>
            <a:r>
              <a:rPr lang="en-US" sz="4000" dirty="0" smtClean="0">
                <a:latin typeface="SutonnyMJ" pitchFamily="2" charset="0"/>
              </a:rPr>
              <a:t> µq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| †</a:t>
            </a:r>
            <a:r>
              <a:rPr lang="en-US" sz="4000" dirty="0" err="1" smtClean="0">
                <a:latin typeface="SutonnyMJ" pitchFamily="2" charset="0"/>
              </a:rPr>
              <a:t>gwkbwUi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enb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LiP</a:t>
            </a:r>
            <a:r>
              <a:rPr lang="en-US" sz="4000" dirty="0" smtClean="0">
                <a:latin typeface="SutonnyMJ" pitchFamily="2" charset="0"/>
              </a:rPr>
              <a:t> 15,000 </a:t>
            </a:r>
            <a:r>
              <a:rPr lang="en-US" sz="4000" dirty="0" err="1" smtClean="0">
                <a:latin typeface="SutonnyMJ" pitchFamily="2" charset="0"/>
              </a:rPr>
              <a:t>UvKv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AvbygvwbK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Avqy</a:t>
            </a:r>
            <a:r>
              <a:rPr lang="en-US" sz="4000" dirty="0" smtClean="0">
                <a:latin typeface="SutonnyMJ" pitchFamily="2" charset="0"/>
              </a:rPr>
              <a:t>¯‹</a:t>
            </a:r>
            <a:r>
              <a:rPr lang="en-US" sz="4000" dirty="0" err="1" smtClean="0">
                <a:latin typeface="SutonnyMJ" pitchFamily="2" charset="0"/>
              </a:rPr>
              <a:t>vj</a:t>
            </a:r>
            <a:r>
              <a:rPr lang="en-US" sz="4000" dirty="0" smtClean="0">
                <a:latin typeface="SutonnyMJ" pitchFamily="2" charset="0"/>
              </a:rPr>
              <a:t> 8 </a:t>
            </a:r>
            <a:r>
              <a:rPr lang="en-US" sz="4000" dirty="0" err="1" smtClean="0">
                <a:latin typeface="SutonnyMJ" pitchFamily="2" charset="0"/>
              </a:rPr>
              <a:t>eQi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fMœve‡kl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g~j</a:t>
            </a:r>
            <a:r>
              <a:rPr lang="en-US" sz="4000" dirty="0" smtClean="0">
                <a:latin typeface="SutonnyMJ" pitchFamily="2" charset="0"/>
              </a:rPr>
              <a:t>¨ 30,000 </a:t>
            </a:r>
            <a:r>
              <a:rPr lang="en-US" sz="4000" dirty="0" err="1" smtClean="0">
                <a:latin typeface="SutonnyMJ" pitchFamily="2" charset="0"/>
              </a:rPr>
              <a:t>UvKv</a:t>
            </a:r>
            <a:r>
              <a:rPr lang="en-US" sz="4000" dirty="0" smtClean="0">
                <a:latin typeface="SutonnyMJ" pitchFamily="2" charset="0"/>
              </a:rPr>
              <a:t> | </a:t>
            </a:r>
            <a:r>
              <a:rPr lang="en-US" sz="4000" dirty="0" err="1" smtClean="0">
                <a:latin typeface="SutonnyMJ" pitchFamily="2" charset="0"/>
              </a:rPr>
              <a:t>cÖwZ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eQi</a:t>
            </a:r>
            <a:r>
              <a:rPr lang="en-US" sz="4000" dirty="0" smtClean="0">
                <a:latin typeface="SutonnyMJ" pitchFamily="2" charset="0"/>
              </a:rPr>
              <a:t> 31 </a:t>
            </a:r>
            <a:r>
              <a:rPr lang="en-US" sz="4000" dirty="0" err="1" smtClean="0">
                <a:latin typeface="SutonnyMJ" pitchFamily="2" charset="0"/>
              </a:rPr>
              <a:t>wW‡m</a:t>
            </a:r>
            <a:r>
              <a:rPr lang="en-US" sz="4000" dirty="0" smtClean="0">
                <a:latin typeface="SutonnyMJ" pitchFamily="2" charset="0"/>
              </a:rPr>
              <a:t>¤^</a:t>
            </a:r>
            <a:r>
              <a:rPr lang="en-US" sz="4000" dirty="0" err="1" smtClean="0">
                <a:latin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Zvwi‡L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wnmve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eÜ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12.5% </a:t>
            </a:r>
            <a:r>
              <a:rPr lang="en-US" sz="4000" dirty="0" err="1" smtClean="0">
                <a:latin typeface="SutonnyMJ" pitchFamily="2" charset="0"/>
              </a:rPr>
              <a:t>nv‡i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mij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ˆ</a:t>
            </a:r>
            <a:r>
              <a:rPr lang="en-US" sz="4000" dirty="0" err="1" smtClean="0">
                <a:latin typeface="SutonnyMJ" pitchFamily="2" charset="0"/>
              </a:rPr>
              <a:t>iwLK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c×wZ‡Z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wnmve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msiÿb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|</a:t>
            </a:r>
          </a:p>
          <a:p>
            <a:pPr marL="0" indent="0">
              <a:buNone/>
            </a:pPr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</a:rPr>
              <a:t>AePq‡hvM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g~j</a:t>
            </a:r>
            <a:r>
              <a:rPr lang="en-US" sz="4000" dirty="0" smtClean="0">
                <a:latin typeface="SutonnyMJ" pitchFamily="2" charset="0"/>
              </a:rPr>
              <a:t>¨ KZ ?</a:t>
            </a:r>
          </a:p>
          <a:p>
            <a:pPr marL="0" indent="0">
              <a:buNone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K) 2,30,000       L)  2,45,000         M)  2,60,000    N)  2,90,000</a:t>
            </a:r>
          </a:p>
          <a:p>
            <a:pPr marL="0" indent="0">
              <a:buNone/>
            </a:pPr>
            <a:r>
              <a:rPr lang="en-US" sz="4000" dirty="0" smtClean="0">
                <a:latin typeface="SutonnyMJ" pitchFamily="2" charset="0"/>
              </a:rPr>
              <a:t>2| 2017 </a:t>
            </a:r>
            <a:r>
              <a:rPr lang="en-US" sz="4000" dirty="0" err="1" smtClean="0">
                <a:latin typeface="SutonnyMJ" pitchFamily="2" charset="0"/>
              </a:rPr>
              <a:t>mv‡ji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AeP‡qi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cwigvb</a:t>
            </a:r>
            <a:r>
              <a:rPr lang="en-US" sz="4000" dirty="0" smtClean="0">
                <a:latin typeface="SutonnyMJ" pitchFamily="2" charset="0"/>
              </a:rPr>
              <a:t> KZ ?</a:t>
            </a:r>
          </a:p>
          <a:p>
            <a:pPr marL="0" indent="0">
              <a:buNone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K)  19,219      L) 21,563             M)  22031          N)  24,375 </a:t>
            </a:r>
          </a:p>
          <a:p>
            <a:pPr marL="0" indent="0">
              <a:buNone/>
            </a:pPr>
            <a:r>
              <a:rPr lang="en-US" sz="4000" dirty="0" smtClean="0">
                <a:latin typeface="SutonnyMJ" pitchFamily="2" charset="0"/>
              </a:rPr>
              <a:t>3|  µ</a:t>
            </a:r>
            <a:r>
              <a:rPr lang="en-US" sz="4000" dirty="0" err="1" smtClean="0">
                <a:latin typeface="SutonnyMJ" pitchFamily="2" charset="0"/>
              </a:rPr>
              <a:t>gn«vmgvb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Ri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c×wZ‡Z</a:t>
            </a:r>
            <a:r>
              <a:rPr lang="en-US" sz="4000" dirty="0" smtClean="0">
                <a:latin typeface="SutonnyMJ" pitchFamily="2" charset="0"/>
              </a:rPr>
              <a:t> 2017 </a:t>
            </a:r>
            <a:r>
              <a:rPr lang="en-US" sz="4000" dirty="0" err="1" smtClean="0">
                <a:latin typeface="SutonnyMJ" pitchFamily="2" charset="0"/>
              </a:rPr>
              <a:t>mv‡ji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AePq</a:t>
            </a:r>
            <a:r>
              <a:rPr lang="en-US" sz="4000" dirty="0" smtClean="0">
                <a:latin typeface="SutonnyMJ" pitchFamily="2" charset="0"/>
              </a:rPr>
              <a:t> KZ ?</a:t>
            </a:r>
          </a:p>
          <a:p>
            <a:pPr marL="0" indent="0">
              <a:buNone/>
            </a:pP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 K) 38,437        L)  43,125       M)  44,062        N)   48,750   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50" y="1792229"/>
            <a:ext cx="3089059" cy="1431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34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84"/>
            <a:ext cx="18288000" cy="12257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707" y="879208"/>
            <a:ext cx="12950587" cy="1973624"/>
          </a:xfrm>
        </p:spPr>
        <p:txBody>
          <a:bodyPr/>
          <a:lstStyle/>
          <a:p>
            <a:pPr algn="ctr"/>
            <a:r>
              <a:rPr lang="en-US" dirty="0" err="1">
                <a:latin typeface="SutonnyMJ" pitchFamily="2" charset="0"/>
              </a:rPr>
              <a:t>e</a:t>
            </a:r>
            <a:r>
              <a:rPr lang="en-US" dirty="0" err="1" smtClean="0">
                <a:latin typeface="SutonnyMJ" pitchFamily="2" charset="0"/>
              </a:rPr>
              <a:t>vwoi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KvR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98166"/>
            <a:ext cx="15704820" cy="7505077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3612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	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gvwjnv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UªWvm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© 2015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mv‡ji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RyjvB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3,00,000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UvKvq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gwkb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µq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Dnvi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Avqy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®‹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vj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10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eQi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AvqyKvj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k‡l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fMœve‡kl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g~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40,000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UvKv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 31-12-2018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Zvwi‡L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gwkbwU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1,80,000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UvKvq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wew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µ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 31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wW‡m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¤^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Zvwi‡L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wnmve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eÜ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K)	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mij‰iwLK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c×wZ‡Z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evwl©K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AeP‡qi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cwigvb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wbY©q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Ki |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L)	2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eQ‡ii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Rv‡e`v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M)	µ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gn«vmgvb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‡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c×wZ‡Z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eQ‡ii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AePq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mwÂwZ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wnmve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Ki |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, 	K)	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weµqRwbZ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jvf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ÿwZ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wbY©q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Ki | ( ¯’xi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wKw¯Í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c×wZ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L)	2018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mv‡ji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Rv‡e`v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LvI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 ( ¯’xi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wKw¯Í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c×wZ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M)	2015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n‡Z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2018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mv‡ji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gwkb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wnmve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Ki |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56" y="2121622"/>
            <a:ext cx="2428235" cy="1688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6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413</Words>
  <Application>Microsoft Office PowerPoint</Application>
  <PresentationFormat>Custom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SutonnyMJ</vt:lpstr>
      <vt:lpstr>Wingdings 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¯^vMZg</vt:lpstr>
      <vt:lpstr>wnqv G›UvicÖvBR</vt:lpstr>
      <vt:lpstr>K) AeP‡qi cwigvb wbY©qt</vt:lpstr>
      <vt:lpstr>L) †gwkb wnmve</vt:lpstr>
      <vt:lpstr>M) AeP‡qi cwigvb wbY©q t</vt:lpstr>
      <vt:lpstr>cwÄf‚Z AePq wnmve</vt:lpstr>
      <vt:lpstr>GKK KvR</vt:lpstr>
      <vt:lpstr>`jxq KvR</vt:lpstr>
      <vt:lpstr>evwoi KvR</vt:lpstr>
      <vt:lpstr>ab¨ev`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Microsoft account</dc:creator>
  <cp:lastModifiedBy>Microsoft account</cp:lastModifiedBy>
  <cp:revision>14</cp:revision>
  <dcterms:created xsi:type="dcterms:W3CDTF">2020-06-29T08:35:56Z</dcterms:created>
  <dcterms:modified xsi:type="dcterms:W3CDTF">2020-06-29T08:52:49Z</dcterms:modified>
</cp:coreProperties>
</file>