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102ED-78F8-4D28-ACAB-7977551601DC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151021-690A-494C-9931-41541CBFE0C3}">
      <dgm:prSet phldrT="[Text]" custT="1"/>
      <dgm:spPr/>
      <dgm:t>
        <a:bodyPr/>
        <a:lstStyle/>
        <a:p>
          <a:r>
            <a:rPr lang="en-US" sz="2800" dirty="0" err="1" smtClean="0"/>
            <a:t>শিপ্লের</a:t>
          </a:r>
          <a:r>
            <a:rPr lang="en-US" sz="2800" dirty="0" smtClean="0"/>
            <a:t> </a:t>
          </a:r>
          <a:r>
            <a:rPr lang="en-US" sz="2800" dirty="0" err="1" smtClean="0"/>
            <a:t>প্রকারভেদ</a:t>
          </a:r>
          <a:endParaRPr lang="en-US" sz="2800" dirty="0"/>
        </a:p>
      </dgm:t>
    </dgm:pt>
    <dgm:pt modelId="{51EE0B1C-9726-430E-93A3-B01E8D89DAB3}" type="parTrans" cxnId="{9B738E36-873A-4ABC-BD46-D3C2F239937C}">
      <dgm:prSet/>
      <dgm:spPr/>
      <dgm:t>
        <a:bodyPr/>
        <a:lstStyle/>
        <a:p>
          <a:endParaRPr lang="en-US"/>
        </a:p>
      </dgm:t>
    </dgm:pt>
    <dgm:pt modelId="{FB495288-E8C1-496F-ADF8-081BC2F57BBA}" type="sibTrans" cxnId="{9B738E36-873A-4ABC-BD46-D3C2F239937C}">
      <dgm:prSet/>
      <dgm:spPr/>
      <dgm:t>
        <a:bodyPr/>
        <a:lstStyle/>
        <a:p>
          <a:endParaRPr lang="en-US"/>
        </a:p>
      </dgm:t>
    </dgm:pt>
    <dgm:pt modelId="{ED0A14A5-D5D2-434A-BEAB-672B0085B32E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বৃহৎ শিল্প</a:t>
          </a:r>
          <a:endParaRPr lang="en-US" dirty="0"/>
        </a:p>
      </dgm:t>
    </dgm:pt>
    <dgm:pt modelId="{95403A1B-C333-43D3-80FB-98A7C0E0EB06}" type="parTrans" cxnId="{3EED38A4-6977-4817-9D81-40A31C462E75}">
      <dgm:prSet/>
      <dgm:spPr/>
      <dgm:t>
        <a:bodyPr/>
        <a:lstStyle/>
        <a:p>
          <a:endParaRPr lang="en-US"/>
        </a:p>
      </dgm:t>
    </dgm:pt>
    <dgm:pt modelId="{3510B1F9-4E4E-4DB1-8A2B-776183D43E8A}" type="sibTrans" cxnId="{3EED38A4-6977-4817-9D81-40A31C462E75}">
      <dgm:prSet/>
      <dgm:spPr/>
      <dgm:t>
        <a:bodyPr/>
        <a:lstStyle/>
        <a:p>
          <a:endParaRPr lang="en-US"/>
        </a:p>
      </dgm:t>
    </dgm:pt>
    <dgm:pt modelId="{F81BC16E-EADF-4D18-AD3D-DC65CF314C54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 শিল্প</a:t>
          </a:r>
          <a:endParaRPr lang="en-US" dirty="0"/>
        </a:p>
      </dgm:t>
    </dgm:pt>
    <dgm:pt modelId="{5E0FB640-785E-4830-B970-83EADA633B4D}" type="parTrans" cxnId="{12BF4966-7A0F-4358-8101-02A8ACC52FED}">
      <dgm:prSet/>
      <dgm:spPr/>
      <dgm:t>
        <a:bodyPr/>
        <a:lstStyle/>
        <a:p>
          <a:endParaRPr lang="en-US"/>
        </a:p>
      </dgm:t>
    </dgm:pt>
    <dgm:pt modelId="{2A1041DC-80DA-434E-973C-0FFF51DD2945}" type="sibTrans" cxnId="{12BF4966-7A0F-4358-8101-02A8ACC52FED}">
      <dgm:prSet/>
      <dgm:spPr/>
      <dgm:t>
        <a:bodyPr/>
        <a:lstStyle/>
        <a:p>
          <a:endParaRPr lang="en-US"/>
        </a:p>
      </dgm:t>
    </dgm:pt>
    <dgm:pt modelId="{B1E6CD24-2777-470F-8410-E887E7F57CBD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শিল্প</a:t>
          </a:r>
          <a:endParaRPr lang="en-US" dirty="0"/>
        </a:p>
      </dgm:t>
    </dgm:pt>
    <dgm:pt modelId="{8C297323-5418-4091-AA3C-42509E5F82D8}" type="parTrans" cxnId="{C4472699-02E0-4169-A564-526462EFAE9D}">
      <dgm:prSet/>
      <dgm:spPr/>
      <dgm:t>
        <a:bodyPr/>
        <a:lstStyle/>
        <a:p>
          <a:endParaRPr lang="en-US"/>
        </a:p>
      </dgm:t>
    </dgm:pt>
    <dgm:pt modelId="{F1405E32-7B2C-4562-9FE2-2DA186F32989}" type="sibTrans" cxnId="{C4472699-02E0-4169-A564-526462EFAE9D}">
      <dgm:prSet/>
      <dgm:spPr/>
      <dgm:t>
        <a:bodyPr/>
        <a:lstStyle/>
        <a:p>
          <a:endParaRPr lang="en-US"/>
        </a:p>
      </dgm:t>
    </dgm:pt>
    <dgm:pt modelId="{FEC7CEF3-27A9-4EF2-9728-3FCD660C88C7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কুটির শিল্প</a:t>
          </a:r>
          <a:endParaRPr lang="en-US" dirty="0"/>
        </a:p>
      </dgm:t>
    </dgm:pt>
    <dgm:pt modelId="{7E3391D2-F579-46AC-9D6B-3E0B4651329F}" type="parTrans" cxnId="{D527C426-14FC-43DE-97BE-66D05B0DB352}">
      <dgm:prSet/>
      <dgm:spPr/>
      <dgm:t>
        <a:bodyPr/>
        <a:lstStyle/>
        <a:p>
          <a:endParaRPr lang="en-US"/>
        </a:p>
      </dgm:t>
    </dgm:pt>
    <dgm:pt modelId="{7A481EDB-3A0C-4630-90E7-EC0ED86A860D}" type="sibTrans" cxnId="{D527C426-14FC-43DE-97BE-66D05B0DB352}">
      <dgm:prSet/>
      <dgm:spPr/>
      <dgm:t>
        <a:bodyPr/>
        <a:lstStyle/>
        <a:p>
          <a:endParaRPr lang="en-US"/>
        </a:p>
      </dgm:t>
    </dgm:pt>
    <dgm:pt modelId="{A1D771D0-A0AF-4F7A-81EB-7EB6506A4287}" type="pres">
      <dgm:prSet presAssocID="{86F102ED-78F8-4D28-ACAB-7977551601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F55AF-DC41-4B6C-9D6A-4C505218B265}" type="pres">
      <dgm:prSet presAssocID="{93151021-690A-494C-9931-41541CBFE0C3}" presName="centerShape" presStyleLbl="node0" presStyleIdx="0" presStyleCnt="1" custScaleX="117618"/>
      <dgm:spPr/>
      <dgm:t>
        <a:bodyPr/>
        <a:lstStyle/>
        <a:p>
          <a:endParaRPr lang="en-US"/>
        </a:p>
      </dgm:t>
    </dgm:pt>
    <dgm:pt modelId="{115E2B73-6D31-421A-9327-B1C3B1CA67D3}" type="pres">
      <dgm:prSet presAssocID="{95403A1B-C333-43D3-80FB-98A7C0E0EB06}" presName="Name9" presStyleLbl="parChTrans1D2" presStyleIdx="0" presStyleCnt="4"/>
      <dgm:spPr/>
      <dgm:t>
        <a:bodyPr/>
        <a:lstStyle/>
        <a:p>
          <a:endParaRPr lang="en-US"/>
        </a:p>
      </dgm:t>
    </dgm:pt>
    <dgm:pt modelId="{4B2D8C2C-1F56-4623-B733-9281D7EB9F7C}" type="pres">
      <dgm:prSet presAssocID="{95403A1B-C333-43D3-80FB-98A7C0E0EB0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25B7303-DBB1-4B5D-A994-A2361B71F9D2}" type="pres">
      <dgm:prSet presAssocID="{ED0A14A5-D5D2-434A-BEAB-672B0085B32E}" presName="node" presStyleLbl="node1" presStyleIdx="0" presStyleCnt="4" custScaleX="117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FABA5-F21C-437E-AD9E-F81830E6FC22}" type="pres">
      <dgm:prSet presAssocID="{5E0FB640-785E-4830-B970-83EADA633B4D}" presName="Name9" presStyleLbl="parChTrans1D2" presStyleIdx="1" presStyleCnt="4"/>
      <dgm:spPr/>
      <dgm:t>
        <a:bodyPr/>
        <a:lstStyle/>
        <a:p>
          <a:endParaRPr lang="en-US"/>
        </a:p>
      </dgm:t>
    </dgm:pt>
    <dgm:pt modelId="{BD9B3794-23DE-45EE-AFEC-C376F122C1F5}" type="pres">
      <dgm:prSet presAssocID="{5E0FB640-785E-4830-B970-83EADA633B4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A086EE-CFC2-4468-9B08-012E884EC6EF}" type="pres">
      <dgm:prSet presAssocID="{F81BC16E-EADF-4D18-AD3D-DC65CF314C54}" presName="node" presStyleLbl="node1" presStyleIdx="1" presStyleCnt="4" custScaleX="136337" custRadScaleRad="12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91276-0B22-4C65-8744-5AC1934683E2}" type="pres">
      <dgm:prSet presAssocID="{8C297323-5418-4091-AA3C-42509E5F82D8}" presName="Name9" presStyleLbl="parChTrans1D2" presStyleIdx="2" presStyleCnt="4"/>
      <dgm:spPr/>
      <dgm:t>
        <a:bodyPr/>
        <a:lstStyle/>
        <a:p>
          <a:endParaRPr lang="en-US"/>
        </a:p>
      </dgm:t>
    </dgm:pt>
    <dgm:pt modelId="{84F4F1FA-28AA-448A-B5A9-06A7765DDB8B}" type="pres">
      <dgm:prSet presAssocID="{8C297323-5418-4091-AA3C-42509E5F82D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9BAAD6B-87D1-40AA-89C0-86D56FD30EBA}" type="pres">
      <dgm:prSet presAssocID="{B1E6CD24-2777-470F-8410-E887E7F57CBD}" presName="node" presStyleLbl="node1" presStyleIdx="2" presStyleCnt="4" custScaleX="127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91B7C-95FB-4844-9B9B-DF7AFB14F594}" type="pres">
      <dgm:prSet presAssocID="{7E3391D2-F579-46AC-9D6B-3E0B465132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2CA72E2A-67A4-4F69-97F3-73937F17A331}" type="pres">
      <dgm:prSet presAssocID="{7E3391D2-F579-46AC-9D6B-3E0B465132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C98D377-A097-4E70-A66F-03DEC56E662D}" type="pres">
      <dgm:prSet presAssocID="{FEC7CEF3-27A9-4EF2-9728-3FCD660C88C7}" presName="node" presStyleLbl="node1" presStyleIdx="3" presStyleCnt="4" custScaleX="134017" custRadScaleRad="118915" custRadScaleInc="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410E1-F46B-4DF6-A7FB-2C408E523F26}" type="presOf" srcId="{5E0FB640-785E-4830-B970-83EADA633B4D}" destId="{BD9B3794-23DE-45EE-AFEC-C376F122C1F5}" srcOrd="1" destOrd="0" presId="urn:microsoft.com/office/officeart/2005/8/layout/radial1"/>
    <dgm:cxn modelId="{13F4412A-49A7-4C04-B0D7-DCBA43CF692B}" type="presOf" srcId="{86F102ED-78F8-4D28-ACAB-7977551601DC}" destId="{A1D771D0-A0AF-4F7A-81EB-7EB6506A4287}" srcOrd="0" destOrd="0" presId="urn:microsoft.com/office/officeart/2005/8/layout/radial1"/>
    <dgm:cxn modelId="{908F1776-083B-4C73-B86F-0DFF1EE6A81D}" type="presOf" srcId="{7E3391D2-F579-46AC-9D6B-3E0B4651329F}" destId="{7FD91B7C-95FB-4844-9B9B-DF7AFB14F594}" srcOrd="0" destOrd="0" presId="urn:microsoft.com/office/officeart/2005/8/layout/radial1"/>
    <dgm:cxn modelId="{49EC1A05-29ED-4623-9649-322890B393FF}" type="presOf" srcId="{ED0A14A5-D5D2-434A-BEAB-672B0085B32E}" destId="{125B7303-DBB1-4B5D-A994-A2361B71F9D2}" srcOrd="0" destOrd="0" presId="urn:microsoft.com/office/officeart/2005/8/layout/radial1"/>
    <dgm:cxn modelId="{7B109925-1AEF-4AD0-87A5-12395B05EA3A}" type="presOf" srcId="{8C297323-5418-4091-AA3C-42509E5F82D8}" destId="{D1691276-0B22-4C65-8744-5AC1934683E2}" srcOrd="0" destOrd="0" presId="urn:microsoft.com/office/officeart/2005/8/layout/radial1"/>
    <dgm:cxn modelId="{12BF4966-7A0F-4358-8101-02A8ACC52FED}" srcId="{93151021-690A-494C-9931-41541CBFE0C3}" destId="{F81BC16E-EADF-4D18-AD3D-DC65CF314C54}" srcOrd="1" destOrd="0" parTransId="{5E0FB640-785E-4830-B970-83EADA633B4D}" sibTransId="{2A1041DC-80DA-434E-973C-0FFF51DD2945}"/>
    <dgm:cxn modelId="{F90E98C2-A90E-481D-B547-E0E5B5F1FF5E}" type="presOf" srcId="{8C297323-5418-4091-AA3C-42509E5F82D8}" destId="{84F4F1FA-28AA-448A-B5A9-06A7765DDB8B}" srcOrd="1" destOrd="0" presId="urn:microsoft.com/office/officeart/2005/8/layout/radial1"/>
    <dgm:cxn modelId="{FE399BC6-D803-41D2-8CD2-1FE9A2ABE3FF}" type="presOf" srcId="{F81BC16E-EADF-4D18-AD3D-DC65CF314C54}" destId="{F2A086EE-CFC2-4468-9B08-012E884EC6EF}" srcOrd="0" destOrd="0" presId="urn:microsoft.com/office/officeart/2005/8/layout/radial1"/>
    <dgm:cxn modelId="{450B25AB-B12C-464F-81A2-0BA99466FD95}" type="presOf" srcId="{95403A1B-C333-43D3-80FB-98A7C0E0EB06}" destId="{115E2B73-6D31-421A-9327-B1C3B1CA67D3}" srcOrd="0" destOrd="0" presId="urn:microsoft.com/office/officeart/2005/8/layout/radial1"/>
    <dgm:cxn modelId="{9B738E36-873A-4ABC-BD46-D3C2F239937C}" srcId="{86F102ED-78F8-4D28-ACAB-7977551601DC}" destId="{93151021-690A-494C-9931-41541CBFE0C3}" srcOrd="0" destOrd="0" parTransId="{51EE0B1C-9726-430E-93A3-B01E8D89DAB3}" sibTransId="{FB495288-E8C1-496F-ADF8-081BC2F57BBA}"/>
    <dgm:cxn modelId="{F0F57D0A-E25D-4868-A2A7-3C1DB4E175D4}" type="presOf" srcId="{93151021-690A-494C-9931-41541CBFE0C3}" destId="{1A9F55AF-DC41-4B6C-9D6A-4C505218B265}" srcOrd="0" destOrd="0" presId="urn:microsoft.com/office/officeart/2005/8/layout/radial1"/>
    <dgm:cxn modelId="{7F4DCF73-CAF3-4443-A7EA-B5285B78B2E9}" type="presOf" srcId="{B1E6CD24-2777-470F-8410-E887E7F57CBD}" destId="{89BAAD6B-87D1-40AA-89C0-86D56FD30EBA}" srcOrd="0" destOrd="0" presId="urn:microsoft.com/office/officeart/2005/8/layout/radial1"/>
    <dgm:cxn modelId="{3EED38A4-6977-4817-9D81-40A31C462E75}" srcId="{93151021-690A-494C-9931-41541CBFE0C3}" destId="{ED0A14A5-D5D2-434A-BEAB-672B0085B32E}" srcOrd="0" destOrd="0" parTransId="{95403A1B-C333-43D3-80FB-98A7C0E0EB06}" sibTransId="{3510B1F9-4E4E-4DB1-8A2B-776183D43E8A}"/>
    <dgm:cxn modelId="{D527C426-14FC-43DE-97BE-66D05B0DB352}" srcId="{93151021-690A-494C-9931-41541CBFE0C3}" destId="{FEC7CEF3-27A9-4EF2-9728-3FCD660C88C7}" srcOrd="3" destOrd="0" parTransId="{7E3391D2-F579-46AC-9D6B-3E0B4651329F}" sibTransId="{7A481EDB-3A0C-4630-90E7-EC0ED86A860D}"/>
    <dgm:cxn modelId="{666AADAE-2EA3-4299-8A7E-3D28793FFDAC}" type="presOf" srcId="{95403A1B-C333-43D3-80FB-98A7C0E0EB06}" destId="{4B2D8C2C-1F56-4623-B733-9281D7EB9F7C}" srcOrd="1" destOrd="0" presId="urn:microsoft.com/office/officeart/2005/8/layout/radial1"/>
    <dgm:cxn modelId="{C4472699-02E0-4169-A564-526462EFAE9D}" srcId="{93151021-690A-494C-9931-41541CBFE0C3}" destId="{B1E6CD24-2777-470F-8410-E887E7F57CBD}" srcOrd="2" destOrd="0" parTransId="{8C297323-5418-4091-AA3C-42509E5F82D8}" sibTransId="{F1405E32-7B2C-4562-9FE2-2DA186F32989}"/>
    <dgm:cxn modelId="{ED20E927-9672-45AF-BF30-C6AC8992BDEE}" type="presOf" srcId="{7E3391D2-F579-46AC-9D6B-3E0B4651329F}" destId="{2CA72E2A-67A4-4F69-97F3-73937F17A331}" srcOrd="1" destOrd="0" presId="urn:microsoft.com/office/officeart/2005/8/layout/radial1"/>
    <dgm:cxn modelId="{9C40FED1-2749-4B2D-A6B5-6271B4C6F631}" type="presOf" srcId="{5E0FB640-785E-4830-B970-83EADA633B4D}" destId="{42EFABA5-F21C-437E-AD9E-F81830E6FC22}" srcOrd="0" destOrd="0" presId="urn:microsoft.com/office/officeart/2005/8/layout/radial1"/>
    <dgm:cxn modelId="{AFBE3E76-B16F-4BD0-9576-AE54CFD9DDF3}" type="presOf" srcId="{FEC7CEF3-27A9-4EF2-9728-3FCD660C88C7}" destId="{9C98D377-A097-4E70-A66F-03DEC56E662D}" srcOrd="0" destOrd="0" presId="urn:microsoft.com/office/officeart/2005/8/layout/radial1"/>
    <dgm:cxn modelId="{1171B62A-39FC-4F00-B021-225B8022F9B3}" type="presParOf" srcId="{A1D771D0-A0AF-4F7A-81EB-7EB6506A4287}" destId="{1A9F55AF-DC41-4B6C-9D6A-4C505218B265}" srcOrd="0" destOrd="0" presId="urn:microsoft.com/office/officeart/2005/8/layout/radial1"/>
    <dgm:cxn modelId="{EF0B602D-C741-4B73-9165-DF6AD40946D7}" type="presParOf" srcId="{A1D771D0-A0AF-4F7A-81EB-7EB6506A4287}" destId="{115E2B73-6D31-421A-9327-B1C3B1CA67D3}" srcOrd="1" destOrd="0" presId="urn:microsoft.com/office/officeart/2005/8/layout/radial1"/>
    <dgm:cxn modelId="{B0128033-CFE6-493F-B9FE-2489422C1ECA}" type="presParOf" srcId="{115E2B73-6D31-421A-9327-B1C3B1CA67D3}" destId="{4B2D8C2C-1F56-4623-B733-9281D7EB9F7C}" srcOrd="0" destOrd="0" presId="urn:microsoft.com/office/officeart/2005/8/layout/radial1"/>
    <dgm:cxn modelId="{7B641FFF-DF0B-41FD-9DED-A3D95EFE9BDD}" type="presParOf" srcId="{A1D771D0-A0AF-4F7A-81EB-7EB6506A4287}" destId="{125B7303-DBB1-4B5D-A994-A2361B71F9D2}" srcOrd="2" destOrd="0" presId="urn:microsoft.com/office/officeart/2005/8/layout/radial1"/>
    <dgm:cxn modelId="{FEF02C91-D9B9-4E7A-833D-A8BD43EE48DE}" type="presParOf" srcId="{A1D771D0-A0AF-4F7A-81EB-7EB6506A4287}" destId="{42EFABA5-F21C-437E-AD9E-F81830E6FC22}" srcOrd="3" destOrd="0" presId="urn:microsoft.com/office/officeart/2005/8/layout/radial1"/>
    <dgm:cxn modelId="{301BE708-1D6F-42D4-943E-104A94B90F5D}" type="presParOf" srcId="{42EFABA5-F21C-437E-AD9E-F81830E6FC22}" destId="{BD9B3794-23DE-45EE-AFEC-C376F122C1F5}" srcOrd="0" destOrd="0" presId="urn:microsoft.com/office/officeart/2005/8/layout/radial1"/>
    <dgm:cxn modelId="{F5D3A28F-C1F5-487E-9B67-9DDE4053F1DB}" type="presParOf" srcId="{A1D771D0-A0AF-4F7A-81EB-7EB6506A4287}" destId="{F2A086EE-CFC2-4468-9B08-012E884EC6EF}" srcOrd="4" destOrd="0" presId="urn:microsoft.com/office/officeart/2005/8/layout/radial1"/>
    <dgm:cxn modelId="{3BA4C672-8DCB-4931-A91C-3AFB9FA7B605}" type="presParOf" srcId="{A1D771D0-A0AF-4F7A-81EB-7EB6506A4287}" destId="{D1691276-0B22-4C65-8744-5AC1934683E2}" srcOrd="5" destOrd="0" presId="urn:microsoft.com/office/officeart/2005/8/layout/radial1"/>
    <dgm:cxn modelId="{CAE67BFD-86EE-486F-BCF6-BABC62A4C4FC}" type="presParOf" srcId="{D1691276-0B22-4C65-8744-5AC1934683E2}" destId="{84F4F1FA-28AA-448A-B5A9-06A7765DDB8B}" srcOrd="0" destOrd="0" presId="urn:microsoft.com/office/officeart/2005/8/layout/radial1"/>
    <dgm:cxn modelId="{83CBD756-9DF2-4900-A7A3-6C649584DCD1}" type="presParOf" srcId="{A1D771D0-A0AF-4F7A-81EB-7EB6506A4287}" destId="{89BAAD6B-87D1-40AA-89C0-86D56FD30EBA}" srcOrd="6" destOrd="0" presId="urn:microsoft.com/office/officeart/2005/8/layout/radial1"/>
    <dgm:cxn modelId="{29E0A472-94FB-4848-9468-81F17697B72E}" type="presParOf" srcId="{A1D771D0-A0AF-4F7A-81EB-7EB6506A4287}" destId="{7FD91B7C-95FB-4844-9B9B-DF7AFB14F594}" srcOrd="7" destOrd="0" presId="urn:microsoft.com/office/officeart/2005/8/layout/radial1"/>
    <dgm:cxn modelId="{052BFEF5-6EE0-42D4-A3C1-50A10F6D1146}" type="presParOf" srcId="{7FD91B7C-95FB-4844-9B9B-DF7AFB14F594}" destId="{2CA72E2A-67A4-4F69-97F3-73937F17A331}" srcOrd="0" destOrd="0" presId="urn:microsoft.com/office/officeart/2005/8/layout/radial1"/>
    <dgm:cxn modelId="{D792F760-778E-4300-9B73-8D94044FA526}" type="presParOf" srcId="{A1D771D0-A0AF-4F7A-81EB-7EB6506A4287}" destId="{9C98D377-A097-4E70-A66F-03DEC56E662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F55AF-DC41-4B6C-9D6A-4C505218B265}">
      <dsp:nvSpPr>
        <dsp:cNvPr id="0" name=""/>
        <dsp:cNvSpPr/>
      </dsp:nvSpPr>
      <dsp:spPr>
        <a:xfrm>
          <a:off x="3384330" y="2208476"/>
          <a:ext cx="1974862" cy="16790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শিপ্লের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প্রকারভেদ</a:t>
          </a:r>
          <a:endParaRPr lang="en-US" sz="2800" kern="1200" dirty="0"/>
        </a:p>
      </dsp:txBody>
      <dsp:txXfrm>
        <a:off x="3673542" y="2454367"/>
        <a:ext cx="1396438" cy="1187265"/>
      </dsp:txXfrm>
    </dsp:sp>
    <dsp:sp modelId="{115E2B73-6D31-421A-9327-B1C3B1CA67D3}">
      <dsp:nvSpPr>
        <dsp:cNvPr id="0" name=""/>
        <dsp:cNvSpPr/>
      </dsp:nvSpPr>
      <dsp:spPr>
        <a:xfrm rot="16200000">
          <a:off x="4118497" y="1937967"/>
          <a:ext cx="506527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506527" y="172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9098" y="1942549"/>
        <a:ext cx="25326" cy="25326"/>
      </dsp:txXfrm>
    </dsp:sp>
    <dsp:sp modelId="{125B7303-DBB1-4B5D-A994-A2361B71F9D2}">
      <dsp:nvSpPr>
        <dsp:cNvPr id="0" name=""/>
        <dsp:cNvSpPr/>
      </dsp:nvSpPr>
      <dsp:spPr>
        <a:xfrm>
          <a:off x="3381156" y="22900"/>
          <a:ext cx="1981209" cy="16790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বৃহৎ শিল্প</a:t>
          </a:r>
          <a:endParaRPr lang="en-US" sz="3200" kern="1200" dirty="0"/>
        </a:p>
      </dsp:txBody>
      <dsp:txXfrm>
        <a:off x="3671297" y="268791"/>
        <a:ext cx="1400927" cy="1187265"/>
      </dsp:txXfrm>
    </dsp:sp>
    <dsp:sp modelId="{42EFABA5-F21C-437E-AD9E-F81830E6FC22}">
      <dsp:nvSpPr>
        <dsp:cNvPr id="0" name=""/>
        <dsp:cNvSpPr/>
      </dsp:nvSpPr>
      <dsp:spPr>
        <a:xfrm>
          <a:off x="5359192" y="3030755"/>
          <a:ext cx="619341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619341" y="172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53380" y="3032516"/>
        <a:ext cx="30967" cy="30967"/>
      </dsp:txXfrm>
    </dsp:sp>
    <dsp:sp modelId="{F2A086EE-CFC2-4468-9B08-012E884EC6EF}">
      <dsp:nvSpPr>
        <dsp:cNvPr id="0" name=""/>
        <dsp:cNvSpPr/>
      </dsp:nvSpPr>
      <dsp:spPr>
        <a:xfrm>
          <a:off x="5978534" y="2208476"/>
          <a:ext cx="2289163" cy="167904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 শিল্প</a:t>
          </a:r>
          <a:endParaRPr lang="en-US" sz="3200" kern="1200" dirty="0"/>
        </a:p>
      </dsp:txBody>
      <dsp:txXfrm>
        <a:off x="6313774" y="2454367"/>
        <a:ext cx="1618683" cy="1187265"/>
      </dsp:txXfrm>
    </dsp:sp>
    <dsp:sp modelId="{D1691276-0B22-4C65-8744-5AC1934683E2}">
      <dsp:nvSpPr>
        <dsp:cNvPr id="0" name=""/>
        <dsp:cNvSpPr/>
      </dsp:nvSpPr>
      <dsp:spPr>
        <a:xfrm rot="5400000">
          <a:off x="4118497" y="4123542"/>
          <a:ext cx="506527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506527" y="172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9098" y="4128124"/>
        <a:ext cx="25326" cy="25326"/>
      </dsp:txXfrm>
    </dsp:sp>
    <dsp:sp modelId="{89BAAD6B-87D1-40AA-89C0-86D56FD30EBA}">
      <dsp:nvSpPr>
        <dsp:cNvPr id="0" name=""/>
        <dsp:cNvSpPr/>
      </dsp:nvSpPr>
      <dsp:spPr>
        <a:xfrm>
          <a:off x="3301796" y="4394051"/>
          <a:ext cx="2139929" cy="167904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শিল্প</a:t>
          </a:r>
          <a:endParaRPr lang="en-US" sz="3200" kern="1200" dirty="0"/>
        </a:p>
      </dsp:txBody>
      <dsp:txXfrm>
        <a:off x="3615181" y="4639942"/>
        <a:ext cx="1513159" cy="1187265"/>
      </dsp:txXfrm>
    </dsp:sp>
    <dsp:sp modelId="{7FD91B7C-95FB-4844-9B9B-DF7AFB14F594}">
      <dsp:nvSpPr>
        <dsp:cNvPr id="0" name=""/>
        <dsp:cNvSpPr/>
      </dsp:nvSpPr>
      <dsp:spPr>
        <a:xfrm rot="10810503">
          <a:off x="2897891" y="3026995"/>
          <a:ext cx="486446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6446" y="172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8953" y="3032078"/>
        <a:ext cx="24322" cy="24322"/>
      </dsp:txXfrm>
    </dsp:sp>
    <dsp:sp modelId="{9C98D377-A097-4E70-A66F-03DEC56E662D}">
      <dsp:nvSpPr>
        <dsp:cNvPr id="0" name=""/>
        <dsp:cNvSpPr/>
      </dsp:nvSpPr>
      <dsp:spPr>
        <a:xfrm>
          <a:off x="647692" y="2200535"/>
          <a:ext cx="2250209" cy="167904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কুটির শিল্প</a:t>
          </a:r>
          <a:endParaRPr lang="en-US" sz="3200" kern="1200" dirty="0"/>
        </a:p>
      </dsp:txBody>
      <dsp:txXfrm>
        <a:off x="977227" y="2446426"/>
        <a:ext cx="1591139" cy="118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7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B7E4-ED9C-432C-8440-3A12DFBB40A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7D44-18A4-48C0-B925-0388D3E8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f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f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>
                    <a:lumMod val="97000"/>
                    <a:lumOff val="3000"/>
                  </a:srgbClr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content pic1\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582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59" y="3088203"/>
            <a:ext cx="411480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62600" y="5679003"/>
            <a:ext cx="29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 কারখানা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7" y="192603"/>
            <a:ext cx="411480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" y="3103722"/>
            <a:ext cx="411480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8738" y="2707203"/>
            <a:ext cx="161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 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715000"/>
            <a:ext cx="198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কারখানা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608048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শিল্পদের মধ্যে চা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চিনি, সিমেন্ট,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 কারখানাই ছিল অন্যতম।</a:t>
            </a: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9383"/>
            <a:ext cx="411480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906021" y="2707203"/>
            <a:ext cx="146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694" y="5410200"/>
            <a:ext cx="8786611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3486"/>
            <a:ext cx="4114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685800"/>
            <a:ext cx="4114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22376" y="4572000"/>
            <a:ext cx="217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232307" y="4572000"/>
            <a:ext cx="126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82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9975" y="568798"/>
            <a:ext cx="277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638800"/>
            <a:ext cx="633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89" y="1215129"/>
            <a:ext cx="6132490" cy="39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0134537"/>
              </p:ext>
            </p:extLst>
          </p:nvPr>
        </p:nvGraphicFramePr>
        <p:xfrm>
          <a:off x="190500" y="381000"/>
          <a:ext cx="8763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2782" y="304800"/>
            <a:ext cx="562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n w="11430"/>
                <a:latin typeface="NikoshBAN"/>
                <a:cs typeface="NikoshBAN" pitchFamily="2" charset="0"/>
              </a:rPr>
              <a:t>বাংলাদেশে</a:t>
            </a:r>
            <a:r>
              <a:rPr lang="bn-IN" sz="3600" b="1" u="sng" dirty="0">
                <a:ln w="11430"/>
                <a:latin typeface="NikoshBAN"/>
                <a:cs typeface="NikoshBAN" pitchFamily="2" charset="0"/>
              </a:rPr>
              <a:t>র প</a:t>
            </a:r>
            <a:r>
              <a:rPr lang="en-US" sz="3600" b="1" u="sng" dirty="0" err="1">
                <a:ln w="11430"/>
                <a:latin typeface="NikoshBAN"/>
                <a:cs typeface="NikoshBAN" pitchFamily="2" charset="0"/>
              </a:rPr>
              <a:t>্রধান</a:t>
            </a:r>
            <a:r>
              <a:rPr lang="bn-IN" sz="3600" b="1" u="sng" dirty="0">
                <a:ln w="11430"/>
                <a:latin typeface="NikoshBAN"/>
                <a:cs typeface="NikoshBAN" pitchFamily="2" charset="0"/>
              </a:rPr>
              <a:t> শিল্প</a:t>
            </a:r>
            <a:r>
              <a:rPr lang="en-US" sz="3600" b="1" u="sng" dirty="0">
                <a:ln w="11430"/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/>
                <a:latin typeface="NikoshBAN"/>
                <a:cs typeface="NikoshBAN" pitchFamily="2" charset="0"/>
              </a:rPr>
              <a:t>সমুহ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7382" y="1219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পাট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582" y="1976735"/>
            <a:ext cx="18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পোশাক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782" y="2281535"/>
            <a:ext cx="135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চিনি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782" y="2743200"/>
            <a:ext cx="176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কাগজ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3382" y="3200400"/>
            <a:ext cx="135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সার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8072" y="3733800"/>
            <a:ext cx="169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সিমেন্ট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98" y="3276600"/>
            <a:ext cx="164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ঔষধ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399" y="3738265"/>
            <a:ext cx="167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চামড়া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2300" y="4191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চা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528" y="4707761"/>
            <a:ext cx="15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তুলা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5399" y="5177135"/>
            <a:ext cx="183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তামাক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7528" y="5710535"/>
            <a:ext cx="15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চিংড়ি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শিল্প</a:t>
            </a:r>
            <a:endParaRPr lang="en-US" sz="2400" b="1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4182" y="1600200"/>
            <a:ext cx="120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বস্ত্র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শিল্প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883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/>
      <p:bldP spid="11" grpId="0"/>
      <p:bldP spid="12" grpId="0"/>
      <p:bldP spid="13" grpId="0"/>
      <p:bldP spid="14" grpId="0"/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3645" y="304800"/>
            <a:ext cx="3200400" cy="609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696199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257800"/>
            <a:ext cx="8382000" cy="1295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শিল্পগুলোকে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কযটি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208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2110" y="6273969"/>
            <a:ext cx="87232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bn-BD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bn-BD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584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957" y="4643497"/>
            <a:ext cx="86784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কোল্ডস্টোরেজ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20624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20624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97762" y="3972580"/>
            <a:ext cx="179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048780"/>
            <a:ext cx="182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8307" y="4460543"/>
            <a:ext cx="8727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7" y="381000"/>
            <a:ext cx="429768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3879"/>
            <a:ext cx="429768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2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172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227" y="5715000"/>
            <a:ext cx="883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তাঁতবস্ত্র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বাঁশ,বেত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কুটিরশিল্পের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4114800" cy="256032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78480"/>
            <a:ext cx="4114800" cy="256032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5" y="258651"/>
            <a:ext cx="4114800" cy="256032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5" y="3078480"/>
            <a:ext cx="41148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6" y="6439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0"/>
          <p:cNvSpPr txBox="1"/>
          <p:nvPr/>
        </p:nvSpPr>
        <p:spPr>
          <a:xfrm>
            <a:off x="5257800" y="2688662"/>
            <a:ext cx="36966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55701" y="643943"/>
            <a:ext cx="3232598" cy="73409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2688662"/>
            <a:ext cx="4343399" cy="2400657"/>
          </a:xfrm>
          <a:prstGeom prst="rect">
            <a:avLst/>
          </a:prstGeom>
          <a:noFill/>
          <a:ln w="5715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নং-০১৭২৯-১০৩০৪০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1990183"/>
            <a:ext cx="0" cy="41148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2371183"/>
            <a:ext cx="0" cy="3048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29200" y="2371183"/>
            <a:ext cx="0" cy="3048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74" y="5334000"/>
            <a:ext cx="915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302140"/>
            <a:ext cx="7086600" cy="3346060"/>
            <a:chOff x="3147935" y="1439056"/>
            <a:chExt cx="5503090" cy="1970439"/>
          </a:xfrm>
          <a:scene3d>
            <a:camera prst="perspectiveRigh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6"/>
            <a:stretch/>
          </p:blipFill>
          <p:spPr>
            <a:xfrm>
              <a:off x="6640643" y="1439056"/>
              <a:ext cx="2010382" cy="19704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4"/>
            <a:stretch/>
          </p:blipFill>
          <p:spPr>
            <a:xfrm>
              <a:off x="4676930" y="1570746"/>
              <a:ext cx="2241967" cy="1771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2" r="11756"/>
            <a:stretch/>
          </p:blipFill>
          <p:spPr>
            <a:xfrm>
              <a:off x="3147935" y="1499017"/>
              <a:ext cx="1528995" cy="187013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830625" y="301738"/>
            <a:ext cx="3036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u="sng" spc="14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14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2619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92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7688" y="971786"/>
            <a:ext cx="27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186" y="1940677"/>
            <a:ext cx="8001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হিমাগার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তাঁতবস্ত্র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028" y="4579203"/>
            <a:ext cx="7873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নারীদের জন্য কর্মসংস্থানের সুযোগ করে দিয়েছেন কোন শিল্প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(ক)গার্মেন্টস শিল্প  (খ) পাট শিল্প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কুটির 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ক্ষুদ্র শিল্প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345" y="3282315"/>
            <a:ext cx="8069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হিমাগার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69817" y="2576111"/>
            <a:ext cx="407406" cy="39568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3728654"/>
            <a:ext cx="407406" cy="39568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5105400"/>
            <a:ext cx="348498" cy="39568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1556159"/>
            <a:ext cx="140322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1425" y="381000"/>
            <a:ext cx="352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" y="5029200"/>
            <a:ext cx="891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শিল্প-এর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143000"/>
            <a:ext cx="6934200" cy="36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152400"/>
            <a:ext cx="8802758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219200"/>
            <a:ext cx="6400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15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6280"/>
            <a:ext cx="411480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35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16280"/>
            <a:ext cx="411480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64280"/>
            <a:ext cx="411480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64280"/>
            <a:ext cx="411480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3348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30261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059" y="6396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6559" y="6396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21352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8579473" cy="36317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1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শিল্প</a:t>
            </a:r>
            <a:endParaRPr lang="en-US" sz="115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433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222" y="4419600"/>
            <a:ext cx="8582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বাংলাদেশের বিভিন্ন ধরনের শিল্পের ব্যাখ্যা করতে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581" y="2092972"/>
            <a:ext cx="5052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222" y="3590371"/>
            <a:ext cx="7365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শিল্পের প্রকারভেদ বর্ণনা 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741" y="2764700"/>
            <a:ext cx="695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261360"/>
            <a:ext cx="41148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6120"/>
            <a:ext cx="41148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537350"/>
            <a:ext cx="41148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499" y="5997714"/>
            <a:ext cx="876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কলকাখানা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মধ্যে পাট, সুতা ও কাপড়ের কলই ছিল প্রধান।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316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"/>
            <a:ext cx="41148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5105400"/>
            <a:ext cx="8991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নরায়ণগঞ্জে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আদমজি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24" y="876843"/>
            <a:ext cx="420624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152400"/>
            <a:ext cx="316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6843"/>
            <a:ext cx="43434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60277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পাকিস্থানের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পতাকা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8266" y="4572000"/>
            <a:ext cx="212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আদমজি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পাটকল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84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349" y="52578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পাটশিল্পই ছিল প্রধান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3" y="335924"/>
            <a:ext cx="429768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9" y="335924"/>
            <a:ext cx="4297680" cy="4206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70529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পতাকা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3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 flip="none" rotWithShape="1">
              <a:gsLst>
                <a:gs pos="0">
                  <a:srgbClr val="A603AB"/>
                </a:gs>
                <a:gs pos="27000">
                  <a:srgbClr val="0819FB"/>
                </a:gs>
                <a:gs pos="45000">
                  <a:srgbClr val="1A8D48"/>
                </a:gs>
                <a:gs pos="64000">
                  <a:srgbClr val="7030A0"/>
                </a:gs>
                <a:gs pos="84000">
                  <a:srgbClr val="E81766"/>
                </a:gs>
                <a:gs pos="100000">
                  <a:srgbClr val="A603AB"/>
                </a:gs>
              </a:gsLst>
              <a:lin ang="81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4" y="3048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12043" y="3200400"/>
            <a:ext cx="166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5172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3124200"/>
            <a:ext cx="13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 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8" y="3662065"/>
            <a:ext cx="4114800" cy="2519265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8"/>
          <a:stretch/>
        </p:blipFill>
        <p:spPr>
          <a:xfrm>
            <a:off x="4800600" y="35052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24600" y="633478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6276304"/>
            <a:ext cx="222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505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77</cp:revision>
  <dcterms:created xsi:type="dcterms:W3CDTF">2020-06-28T15:49:52Z</dcterms:created>
  <dcterms:modified xsi:type="dcterms:W3CDTF">2020-06-28T19:22:23Z</dcterms:modified>
</cp:coreProperties>
</file>