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6" r:id="rId3"/>
    <p:sldId id="257" r:id="rId4"/>
    <p:sldId id="261" r:id="rId5"/>
    <p:sldId id="277" r:id="rId6"/>
    <p:sldId id="278" r:id="rId7"/>
    <p:sldId id="279" r:id="rId8"/>
    <p:sldId id="280" r:id="rId9"/>
    <p:sldId id="281" r:id="rId10"/>
    <p:sldId id="266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9"/>
    <a:srgbClr val="CC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792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8915400" cy="4267200"/>
          </a:xfrm>
        </p:spPr>
        <p:txBody>
          <a:bodyPr>
            <a:noAutofit/>
          </a:bodyPr>
          <a:lstStyle/>
          <a:p>
            <a:pPr algn="l"/>
            <a:r>
              <a:rPr lang="en-US" sz="4400" b="1" u="sng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4400" b="1" u="sng" dirty="0" smtClean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DËg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Kzgvi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miKvi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we. Gm. wm. (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Abvm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©),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Gg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. Gm. wm.(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MwYZ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</a:p>
          <a:p>
            <a:pPr algn="l">
              <a:spcBef>
                <a:spcPts val="0"/>
              </a:spcBef>
            </a:pP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eiæov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nvRx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bvqve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Avjx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cvBjU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we`¨vjq</a:t>
            </a:r>
            <a:endParaRPr lang="en-US" sz="4800" b="1" dirty="0" smtClean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eiæov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Kzwgjøv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3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eiæov</a:t>
            </a:r>
            <a:r>
              <a:rPr lang="en-US" sz="43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fvP©yqvj</a:t>
            </a:r>
            <a:r>
              <a:rPr lang="en-US" sz="43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3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z‡ji</a:t>
            </a:r>
            <a:r>
              <a:rPr lang="en-US" sz="43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jvBf</a:t>
            </a:r>
            <a:r>
              <a:rPr lang="en-US" sz="43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sz="43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3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3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3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vMZg</a:t>
            </a:r>
            <a:r>
              <a:rPr lang="en-US" sz="43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300" b="1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92" y="1143000"/>
            <a:ext cx="55739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beg I `kg</a:t>
            </a:r>
            <a:endParaRPr lang="en-US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70560" y="1145272"/>
            <a:ext cx="35734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MwYZ</a:t>
            </a:r>
            <a:endParaRPr lang="en-US" sz="6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399"/>
            <a:ext cx="8610600" cy="5410201"/>
          </a:xfrm>
        </p:spPr>
        <p:txBody>
          <a:bodyPr>
            <a:noAutofit/>
          </a:bodyPr>
          <a:lstStyle/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Qvov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N‡ii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hve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mvevb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n¨vÛIqvm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nvZ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M‡j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h_vwbq‡g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¯‹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eRvq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ivL‡ev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v¯’¨wewa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Rvb‡ev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Pje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N‡i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cov‡jLv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kixiPP©v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N‡ii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h_vmva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gv-evev‡K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304800"/>
            <a:ext cx="7924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COVIT19 </a:t>
            </a:r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4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4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wb‡`©kbv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08" y="838200"/>
            <a:ext cx="8991600" cy="57912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51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>
              <a:buNone/>
            </a:pP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AbjvBb</a:t>
            </a:r>
            <a:r>
              <a:rPr lang="en-US" sz="87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sz="87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AskMÖnY</a:t>
            </a:r>
            <a:r>
              <a:rPr lang="en-US" sz="87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87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87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mevB‡K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93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93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493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28800" y="1524000"/>
            <a:ext cx="5410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Aóg</a:t>
            </a:r>
            <a:r>
              <a:rPr lang="en-US" sz="96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Aa¨vq</a:t>
            </a:r>
            <a:endParaRPr lang="en-US" sz="9600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e„Ë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5181600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(</a:t>
            </a:r>
            <a:r>
              <a:rPr lang="en-US" sz="54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54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welq-Dccv</a:t>
            </a:r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`¨)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55739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beg I `kg</a:t>
            </a:r>
            <a:endParaRPr lang="en-US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0560" y="304800"/>
            <a:ext cx="35734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MwYZ</a:t>
            </a:r>
            <a:endParaRPr lang="en-US" sz="6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7224" y="1390936"/>
            <a:ext cx="8763000" cy="4876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jvf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Kie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wKQz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m½v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wkLe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KvY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 †K›`ª¯’ †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Kv‡Yi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ga¨Kvi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Rvbe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4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204720"/>
            <a:ext cx="251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wkLet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45672" y="12504"/>
            <a:ext cx="5791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e„Ë,‡K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›`ª I </a:t>
            </a:r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e¨vmva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109184" y="1020168"/>
            <a:ext cx="8915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we›`y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me©`v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eRvq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i‡L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Av‡iKwU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we›`y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Ave× c_ ˆ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Zix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H Ave× ¯’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vb‡K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(Circle)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Ø"/>
            </a:pP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wbw`©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ó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we›`ywU‡K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‡K›`ª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(Center)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Ø"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†K›`ª †_‡K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we›`yi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¡‡K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e¨vmva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(Radius)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0"/>
            <a:ext cx="7086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Pvc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DcPvc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AwaPvc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9184" y="1020168"/>
            <a:ext cx="8915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e„‡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cwiwai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LwÛZvsk‡K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Pvc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(Arc)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Ø"/>
            </a:pP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ˆ`N©¨ hw`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Aa©e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„‡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†_‡K Kg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DcPvc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AwaPvc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yBwU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A‡cÿvK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…Z †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QvU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Pvc‡K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DcPvc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Pvc‡K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AwaPvc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0"/>
            <a:ext cx="7086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¯’ I †K›`ª¯’ †</a:t>
            </a:r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KvY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9184" y="1020168"/>
            <a:ext cx="8915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yBwU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R¨v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ci¯úi‡K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e„‡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we›`y‡Z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†Q`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Kvb‡K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KvY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(Inscribed angle)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Ø"/>
            </a:pP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Ûvqgvb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Kv‡bi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kxl©we›`y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hw` †K‡›`ª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H †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KvY‡K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†K›`ª¯’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KvY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(Central 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angle) </a:t>
            </a:r>
            <a:r>
              <a:rPr lang="en-US" sz="52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5200" b="1" dirty="0" smtClean="0">
              <a:solidFill>
                <a:schemeClr val="accent6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768" y="13648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¯’ I †K›`ª¯’ †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Kv‡Yi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ga¨Kvi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33064" y="45720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e„‡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GKB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Ûvqgvb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†K›`ª¯’ †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KvY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Kv‡Yi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wØ¸Y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6" name="Oval 5"/>
          <p:cNvSpPr/>
          <p:nvPr/>
        </p:nvSpPr>
        <p:spPr>
          <a:xfrm>
            <a:off x="1190728" y="1566088"/>
            <a:ext cx="3124200" cy="3048000"/>
          </a:xfrm>
          <a:prstGeom prst="ellipse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743168" y="3102608"/>
            <a:ext cx="76200" cy="1588"/>
          </a:xfrm>
          <a:prstGeom prst="line">
            <a:avLst/>
          </a:prstGeom>
          <a:ln w="635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3"/>
            <a:endCxn id="6" idx="0"/>
          </p:cNvCxnSpPr>
          <p:nvPr/>
        </p:nvCxnSpPr>
        <p:spPr>
          <a:xfrm rot="5400000" flipH="1" flipV="1">
            <a:off x="899726" y="2314618"/>
            <a:ext cx="2601631" cy="1104571"/>
          </a:xfrm>
          <a:prstGeom prst="line">
            <a:avLst/>
          </a:pr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0"/>
          </p:cNvCxnSpPr>
          <p:nvPr/>
        </p:nvCxnSpPr>
        <p:spPr>
          <a:xfrm rot="16200000" flipH="1">
            <a:off x="2086078" y="2232838"/>
            <a:ext cx="2514600" cy="11811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3"/>
          </p:cNvCxnSpPr>
          <p:nvPr/>
        </p:nvCxnSpPr>
        <p:spPr>
          <a:xfrm rot="5400000" flipH="1" flipV="1">
            <a:off x="1680776" y="3057568"/>
            <a:ext cx="1077631" cy="1142671"/>
          </a:xfrm>
          <a:prstGeom prst="line">
            <a:avLst/>
          </a:pr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42024" y="3062792"/>
            <a:ext cx="1219200" cy="9906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66512" y="3657600"/>
            <a:ext cx="91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5616" y="838200"/>
            <a:ext cx="91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65488" y="2336048"/>
            <a:ext cx="91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53264" y="3524536"/>
            <a:ext cx="91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819400"/>
            <a:ext cx="3962400" cy="9906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768" y="13649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Dccv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`¨ 20: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e„‡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Ëi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GKB 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Dci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Ûvqgvb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†K›`ª¯’ †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KvY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Kv‡Yi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wØ¸Y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064" y="1694592"/>
            <a:ext cx="47437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wbe©Pbt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K›`ªwewkó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GKB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DcPvc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Ûvqgvb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KvY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†K›`ª¯’ †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KvY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57800" y="1828800"/>
            <a:ext cx="3124200" cy="3048000"/>
          </a:xfrm>
          <a:prstGeom prst="ellipse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6781800" y="3427412"/>
            <a:ext cx="76200" cy="1588"/>
          </a:xfrm>
          <a:prstGeom prst="line">
            <a:avLst/>
          </a:prstGeom>
          <a:ln w="635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3"/>
            <a:endCxn id="6" idx="0"/>
          </p:cNvCxnSpPr>
          <p:nvPr/>
        </p:nvCxnSpPr>
        <p:spPr>
          <a:xfrm rot="5400000" flipH="1" flipV="1">
            <a:off x="4966798" y="2577330"/>
            <a:ext cx="2601631" cy="1104571"/>
          </a:xfrm>
          <a:prstGeom prst="line">
            <a:avLst/>
          </a:pr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0"/>
          </p:cNvCxnSpPr>
          <p:nvPr/>
        </p:nvCxnSpPr>
        <p:spPr>
          <a:xfrm rot="16200000" flipH="1">
            <a:off x="6153150" y="2495550"/>
            <a:ext cx="2514600" cy="11811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3"/>
          </p:cNvCxnSpPr>
          <p:nvPr/>
        </p:nvCxnSpPr>
        <p:spPr>
          <a:xfrm rot="5400000" flipH="1" flipV="1">
            <a:off x="5747848" y="3320280"/>
            <a:ext cx="1077631" cy="1142671"/>
          </a:xfrm>
          <a:prstGeom prst="line">
            <a:avLst/>
          </a:pr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781800" y="3352800"/>
            <a:ext cx="1219200" cy="9906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876800" y="4038600"/>
            <a:ext cx="91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05600" y="1143000"/>
            <a:ext cx="91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19800" y="2819400"/>
            <a:ext cx="91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848600" y="4038600"/>
            <a:ext cx="91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>
            <a:stCxn id="6" idx="0"/>
          </p:cNvCxnSpPr>
          <p:nvPr/>
        </p:nvCxnSpPr>
        <p:spPr>
          <a:xfrm rot="16200000" flipH="1">
            <a:off x="5505450" y="3143250"/>
            <a:ext cx="2667000" cy="381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858000" y="3962400"/>
            <a:ext cx="762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137240"/>
            <a:ext cx="1447800" cy="597647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410496"/>
            <a:ext cx="1219200" cy="647700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>
          <a:xfrm>
            <a:off x="304800" y="5791200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†h, </a:t>
            </a:r>
            <a:endParaRPr lang="en-US" sz="4400" dirty="0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867400"/>
            <a:ext cx="3962400" cy="762000"/>
          </a:xfrm>
          <a:prstGeom prst="rect">
            <a:avLst/>
          </a:prstGeom>
          <a:noFill/>
        </p:spPr>
      </p:pic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28600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cvV¨eB‡qi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158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c„ôvi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Dccv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`¨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20 `ª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óe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</a:t>
            </a:r>
            <a:endParaRPr lang="en-US" sz="4400" dirty="0"/>
          </a:p>
        </p:txBody>
      </p:sp>
      <p:pic>
        <p:nvPicPr>
          <p:cNvPr id="5" name="Picture 4" descr="Screenshot (21).png"/>
          <p:cNvPicPr>
            <a:picLocks noChangeAspect="1"/>
          </p:cNvPicPr>
          <p:nvPr/>
        </p:nvPicPr>
        <p:blipFill>
          <a:blip r:embed="rId2"/>
          <a:srcRect l="22500" t="17391" r="24167" b="5534"/>
          <a:stretch>
            <a:fillRect/>
          </a:stretch>
        </p:blipFill>
        <p:spPr>
          <a:xfrm>
            <a:off x="457200" y="1050594"/>
            <a:ext cx="8305800" cy="5711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1011</TotalTime>
  <Words>542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Kw¤úDUvi I Kw¤úDUvi e¨enviKvixi wbivcËv</dc:title>
  <dc:creator>uttam kumar</dc:creator>
  <cp:lastModifiedBy>uttam kumar</cp:lastModifiedBy>
  <cp:revision>191</cp:revision>
  <dcterms:created xsi:type="dcterms:W3CDTF">2006-08-16T00:00:00Z</dcterms:created>
  <dcterms:modified xsi:type="dcterms:W3CDTF">2020-06-29T03:27:58Z</dcterms:modified>
</cp:coreProperties>
</file>