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3" r:id="rId3"/>
    <p:sldId id="274" r:id="rId4"/>
    <p:sldId id="297" r:id="rId5"/>
    <p:sldId id="258" r:id="rId6"/>
    <p:sldId id="276" r:id="rId7"/>
    <p:sldId id="294" r:id="rId8"/>
    <p:sldId id="278" r:id="rId9"/>
    <p:sldId id="298" r:id="rId10"/>
    <p:sldId id="299" r:id="rId11"/>
    <p:sldId id="303" r:id="rId12"/>
    <p:sldId id="300" r:id="rId13"/>
    <p:sldId id="301" r:id="rId14"/>
    <p:sldId id="302" r:id="rId15"/>
    <p:sldId id="280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197"/>
    <a:srgbClr val="59871B"/>
    <a:srgbClr val="507A18"/>
    <a:srgbClr val="6E8919"/>
    <a:srgbClr val="495B11"/>
    <a:srgbClr val="A8BE38"/>
    <a:srgbClr val="808000"/>
    <a:srgbClr val="CCCC00"/>
    <a:srgbClr val="69773D"/>
    <a:srgbClr val="75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87567" autoAdjust="0"/>
  </p:normalViewPr>
  <p:slideViewPr>
    <p:cSldViewPr>
      <p:cViewPr varScale="1">
        <p:scale>
          <a:sx n="66" d="100"/>
          <a:sy n="66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E5E6C-ACB4-4897-8B1D-94BAA1D59BF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54699-D89A-4AA9-AF8D-38B07D0A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0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1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0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2812D-33FB-4E4A-87D3-2BEF554ABFFA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14F9E1-9752-4753-B6A3-4ECAC2D291BA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640E2F-EE52-41D2-B29A-C924679A4573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68C061-74E5-43C2-BF43-0DA8BC9BEBF3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C8B3F8-3027-48EB-98DA-F8948F6EB202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99A04C-7A9A-4E1D-A918-E61F51B742D8}" type="datetime1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B22721-06A1-4856-971B-92642F3FC2D3}" type="datetime1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0F8E64-9023-4F99-A0B7-FED904C1BC44}" type="datetime1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F57F2-E38D-4689-BD0F-AA85F31607F5}" type="datetime1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64663-E07D-445D-B158-DEF609878D87}" type="datetime1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13BA8-52C7-4455-9F72-84CCE54CC836}" type="datetime1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2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rot="19139685">
            <a:off x="4436443" y="3309385"/>
            <a:ext cx="4419600" cy="1585127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1193" y="640352"/>
            <a:ext cx="3333750" cy="4922247"/>
            <a:chOff x="541193" y="640352"/>
            <a:chExt cx="3333750" cy="4922247"/>
          </a:xfrm>
        </p:grpSpPr>
        <p:pic>
          <p:nvPicPr>
            <p:cNvPr id="7" name="Picture 4" descr="http://galileoart.com/up/files/txq5s8ca6c8kaojra88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18" y="2587615"/>
              <a:ext cx="2857500" cy="297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srozhdeniem.ru/assets/images/cvety/2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88571" l="6000" r="93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93" y="640352"/>
              <a:ext cx="3333750" cy="3470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Tissue images\epithelial\scr-3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974" y="3217857"/>
              <a:ext cx="2495226" cy="19637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8" y="507475"/>
            <a:ext cx="2442986" cy="162612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9736"/>
            <a:ext cx="2560581" cy="174386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72" y="389736"/>
            <a:ext cx="2307990" cy="1683275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8" y="3429000"/>
            <a:ext cx="2283515" cy="2133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02" y="3429000"/>
            <a:ext cx="2636781" cy="2133600"/>
          </a:xfrm>
          <a:prstGeom prst="rect">
            <a:avLst/>
          </a:prstGeom>
          <a:ln w="88900" cap="sq" cmpd="thickThin">
            <a:solidFill>
              <a:srgbClr val="59871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35" y="3429000"/>
            <a:ext cx="2534265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Flowchart: Terminator 10"/>
          <p:cNvSpPr/>
          <p:nvPr/>
        </p:nvSpPr>
        <p:spPr>
          <a:xfrm>
            <a:off x="685800" y="2438400"/>
            <a:ext cx="2091813" cy="5334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ঢালাই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3587183" y="2438400"/>
            <a:ext cx="2091813" cy="5334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গাথনী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6341872" y="2428568"/>
            <a:ext cx="2091813" cy="5334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381000" y="5867400"/>
            <a:ext cx="2091813" cy="5334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3352800" y="5874773"/>
            <a:ext cx="2091813" cy="5334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ব্রীজ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6324600" y="5867400"/>
            <a:ext cx="2091813" cy="5334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1600200"/>
            <a:ext cx="2133600" cy="707886"/>
          </a:xfrm>
          <a:prstGeom prst="rect">
            <a:avLst/>
          </a:prstGeom>
          <a:ln w="5715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200400"/>
            <a:ext cx="7772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সিমেন্টের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5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6019800" cy="45148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lowchart: Terminator 5"/>
          <p:cNvSpPr/>
          <p:nvPr/>
        </p:nvSpPr>
        <p:spPr>
          <a:xfrm>
            <a:off x="1752600" y="5715000"/>
            <a:ext cx="4911213" cy="5334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ধুসর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6197600" cy="4648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lowchart: Terminator 5"/>
          <p:cNvSpPr/>
          <p:nvPr/>
        </p:nvSpPr>
        <p:spPr>
          <a:xfrm>
            <a:off x="1752600" y="5715000"/>
            <a:ext cx="4911213" cy="5334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আঠালোত্য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"/>
            <a:ext cx="9525000" cy="4419600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1219200" y="5181600"/>
            <a:ext cx="5791200" cy="11430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ডুবিয়ে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বাধবে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1053525"/>
            <a:ext cx="327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514600"/>
            <a:ext cx="5638800" cy="2057400"/>
          </a:xfrm>
          <a:prstGeom prst="roundRect">
            <a:avLst>
              <a:gd name="adj" fmla="val 139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1104900"/>
            <a:ext cx="2438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3700002"/>
            <a:ext cx="75438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সিমেন্টের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5600" y="304800"/>
            <a:ext cx="152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http://static.tumblr.com/86f5b330d53005c5ac67c52a93a61579/dcrwq7g/Yvenf2abw/tumblr_static_3vhrcf43d08w8gcoc840w4o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8"/>
          <a:stretch/>
        </p:blipFill>
        <p:spPr bwMode="auto">
          <a:xfrm>
            <a:off x="838200" y="1066800"/>
            <a:ext cx="5183622" cy="41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87733"/>
            <a:ext cx="4035136" cy="37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70" y="1087733"/>
            <a:ext cx="3886200" cy="37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1213" y="2448820"/>
            <a:ext cx="3276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নীরেন্দ্র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মুন্সী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নড়িয়া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বিহারী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বিদ্যালয়,নড়িয়া,শরীয়তপুর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০১৭১৮১৭৩৬৪৬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89091" y="2455755"/>
            <a:ext cx="3352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মেইনটেন্যান্স-১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47554" y="685800"/>
            <a:ext cx="3089564" cy="72823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69" y="4726978"/>
            <a:ext cx="1571142" cy="19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5172" y="4343400"/>
            <a:ext cx="330794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প্যাকেট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106"/>
            <a:ext cx="2649774" cy="30640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106"/>
            <a:ext cx="2528119" cy="307887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19" y="441106"/>
            <a:ext cx="2643629" cy="308748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60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5486400" cy="4586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0700" y="838200"/>
            <a:ext cx="5715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সিমেন্ট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4042" y="2590186"/>
            <a:ext cx="40937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1.সিমেন্টর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4042" y="3221686"/>
            <a:ext cx="455095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2.সিমেন্টর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পারবে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9126" y="3855644"/>
            <a:ext cx="531787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সিমেন্টর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পারবে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8859" y="1872328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68859" y="4492282"/>
            <a:ext cx="607014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৪.সিমেন্ট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9126" y="5076341"/>
            <a:ext cx="668947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৪.সিমেন্ট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ভাল-মন্দ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56553" y="5822079"/>
            <a:ext cx="4267200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উন্নতমানের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জোড়ক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ম্যাগনেশিয়াম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চুনজাত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7461"/>
            <a:ext cx="2745094" cy="18288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7461"/>
            <a:ext cx="2693951" cy="179684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2456553" y="2433484"/>
            <a:ext cx="3733800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8" y="2975151"/>
            <a:ext cx="2578002" cy="207513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75150"/>
            <a:ext cx="2738733" cy="205405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/>
          <p:cNvSpPr txBox="1"/>
          <p:nvPr/>
        </p:nvSpPr>
        <p:spPr>
          <a:xfrm>
            <a:off x="322953" y="5237465"/>
            <a:ext cx="348894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ক্যালসশয়াম.ম্যাগনেশিয়াম,চুনজাত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6807" y="5252213"/>
            <a:ext cx="285031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তৈরীকৃত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সিমেন্ট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447152" y="3710377"/>
            <a:ext cx="1886847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3" grpId="0" animBg="1"/>
      <p:bldP spid="2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835327" y="5539874"/>
            <a:ext cx="533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37" y="762000"/>
            <a:ext cx="4038600" cy="30700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2510" y="2502554"/>
            <a:ext cx="1676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চুনা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84888" y="2740522"/>
            <a:ext cx="990600" cy="3072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1295427"/>
            <a:ext cx="1676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ধাতুমল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981200" y="1434171"/>
            <a:ext cx="990600" cy="3072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71696" y="1209399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188177" y="1395733"/>
            <a:ext cx="883519" cy="30728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41596" y="2702853"/>
            <a:ext cx="172064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6258769" y="2885176"/>
            <a:ext cx="883519" cy="30728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85" y="3811512"/>
            <a:ext cx="2012618" cy="1532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94" y="3855091"/>
            <a:ext cx="1998944" cy="14992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2510" y="3956638"/>
            <a:ext cx="1676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4054" y="4256190"/>
            <a:ext cx="172064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কেমিক্যাল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981200" y="4222645"/>
            <a:ext cx="990600" cy="3072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285808" y="4406302"/>
            <a:ext cx="883519" cy="30728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 animBg="1"/>
      <p:bldP spid="6" grpId="0" animBg="1"/>
      <p:bldP spid="20" grpId="0" animBg="1"/>
      <p:bldP spid="21" grpId="0" animBg="1"/>
      <p:bldP spid="22" grpId="0" animBg="1"/>
      <p:bldP spid="7" grpId="0" animBg="1"/>
      <p:bldP spid="24" grpId="0" animBg="1"/>
      <p:bldP spid="25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752168" y="685800"/>
            <a:ext cx="7307826" cy="1066800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ln w="13462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642037"/>
              </p:ext>
            </p:extLst>
          </p:nvPr>
        </p:nvGraphicFramePr>
        <p:xfrm>
          <a:off x="3581400" y="2819400"/>
          <a:ext cx="1902177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2819400"/>
                        <a:ext cx="1902177" cy="160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43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3716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১</a:t>
            </a: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সাধারণ পোর্টল্যান্ড সিমেন্ট (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Ordinary Portland Cement I)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পরিমিত পোর্টল্যান্ড সিমেন্ট (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Modified Portland Cement)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উচ্চ প্রারম্ভিক ক্ষমতা পোর্টল্যান্ড সিমেন্ট (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Rapid Hardening or High Early Strength 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Portland Cement ) 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দ্রুত সেটিং সিমেন্ট (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Quick Setting Cement)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কম তাপ পোর্টল্যান্ড সিমেন্ট (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Low Heat Portland Cement )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সালফেট প্রতিরোধী পোর্টল্যান্ড সিমেন্ট (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Sulphate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Resistant Portland Cement)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 জল নিরোধী পোর্টল্যান্ড সিমেন্ট ( 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Water Repellent Portland Cement)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৮) জল প্রতিরোধক পোর্টল্যান্ড সিমেন্ট (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Water Proof Portland Cement)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৯) উচ্চ এলুমিনিয়া সিমেন্ট (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High Alumina Cement)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১০) পোর্টল্যান্ড স্ল্যাগ সিমেন্ট (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Portland Slag Cement)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১১) বায়ু বান্ধব পোর্টল্যান্ড সিমেন্ট (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Air Entraining Portland Cement )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১২) পজলনা পোর্টল্যান্ড সিমেন্ট (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Pozzolana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Portland Cement)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১৩) সুপারসালফেট সিমেন্ট (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Supersulphated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Cement)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১৪) রাজমিস্ত্রির সিমেন্ট (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Masonry Cement)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১৫) সম্প্রসারিত সিমেন্ট (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Expansive or expanding Cement)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পোর্টল্যান্ড সিমেন্ট তৈরি করা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হয়েছে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Words>219</Words>
  <Application>Microsoft Office PowerPoint</Application>
  <PresentationFormat>On-screen Show (4:3)</PresentationFormat>
  <Paragraphs>59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Epithelial tissue_ Class 9_Biology_Afroza nasreen</dc:title>
  <dc:creator>Afroza nasreen sultana</dc:creator>
  <cp:lastModifiedBy>Windows User</cp:lastModifiedBy>
  <cp:revision>59</cp:revision>
  <dcterms:created xsi:type="dcterms:W3CDTF">2006-08-16T00:00:00Z</dcterms:created>
  <dcterms:modified xsi:type="dcterms:W3CDTF">2020-06-28T18:41:46Z</dcterms:modified>
</cp:coreProperties>
</file>