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6"/>
  </p:notesMasterIdLst>
  <p:sldIdLst>
    <p:sldId id="270" r:id="rId2"/>
    <p:sldId id="268" r:id="rId3"/>
    <p:sldId id="257" r:id="rId4"/>
    <p:sldId id="258" r:id="rId5"/>
    <p:sldId id="266" r:id="rId6"/>
    <p:sldId id="260" r:id="rId7"/>
    <p:sldId id="261" r:id="rId8"/>
    <p:sldId id="262" r:id="rId9"/>
    <p:sldId id="271" r:id="rId10"/>
    <p:sldId id="272" r:id="rId11"/>
    <p:sldId id="269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0C2D"/>
    <a:srgbClr val="CC99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43FDB-5FA4-4764-A34D-D3D184FADF8A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D1AD7-D701-41A5-849E-6E2647A6CA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3187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D1AD7-D701-41A5-849E-6E2647A6CA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6701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0678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072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32494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2317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083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93110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27861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19599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357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448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7519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535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880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768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130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8460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565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191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76200"/>
            <a:ext cx="57912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505200"/>
            <a:ext cx="8001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644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:\New folder (3)\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7530353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1371600"/>
            <a:ext cx="2730235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400" u="sng" dirty="0" smtClean="0">
                <a:solidFill>
                  <a:srgbClr val="FF0000"/>
                </a:solidFill>
              </a:rPr>
              <a:t>দলিয় কাজ</a:t>
            </a:r>
            <a:endParaRPr lang="en-US" sz="4400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3116766"/>
            <a:ext cx="4937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i="1" u="sng" dirty="0" smtClean="0">
                <a:latin typeface="SutonnyOMJ" pitchFamily="2" charset="0"/>
                <a:cs typeface="SutonnyOMJ" pitchFamily="2" charset="0"/>
              </a:rPr>
              <a:t>১ নংদল গোলাপ </a:t>
            </a:r>
            <a:r>
              <a:rPr lang="en-US" sz="3600" b="1" i="1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i="1" u="sng" dirty="0" smtClean="0">
                <a:latin typeface="SutonnyOMJ" pitchFamily="2" charset="0"/>
                <a:cs typeface="SutonnyOMJ" pitchFamily="2" charset="0"/>
              </a:rPr>
              <a:t>: </a:t>
            </a:r>
            <a:r>
              <a:rPr lang="bn-BD" sz="3600" b="1" i="1" dirty="0" smtClean="0">
                <a:latin typeface="SutonnyOMJ" pitchFamily="2" charset="0"/>
                <a:cs typeface="SutonnyOMJ" pitchFamily="2" charset="0"/>
              </a:rPr>
              <a:t>তোমরা </a:t>
            </a:r>
            <a:r>
              <a:rPr lang="en-US" sz="36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i="1" dirty="0" err="1" smtClean="0">
                <a:latin typeface="SutonnyOMJ" pitchFamily="2" charset="0"/>
                <a:cs typeface="SutonnyOMJ" pitchFamily="2" charset="0"/>
              </a:rPr>
              <a:t>অযুর</a:t>
            </a:r>
            <a:r>
              <a:rPr lang="en-US" sz="36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i="1" dirty="0" err="1" smtClean="0">
                <a:latin typeface="SutonnyOMJ" pitchFamily="2" charset="0"/>
                <a:cs typeface="SutonnyOMJ" pitchFamily="2" charset="0"/>
              </a:rPr>
              <a:t>ফরজ</a:t>
            </a:r>
            <a:r>
              <a:rPr lang="en-US" sz="36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i="1" dirty="0" err="1" smtClean="0">
                <a:latin typeface="SutonnyOMJ" pitchFamily="2" charset="0"/>
                <a:cs typeface="SutonnyOMJ" pitchFamily="2" charset="0"/>
              </a:rPr>
              <a:t>কয়টি</a:t>
            </a:r>
            <a:r>
              <a:rPr lang="en-US" sz="3600" b="1" i="1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600" b="1" i="1" dirty="0" err="1" smtClean="0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36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i="1" dirty="0" err="1" smtClean="0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36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b="1" i="1" dirty="0" smtClean="0">
                <a:latin typeface="SutonnyOMJ" pitchFamily="2" charset="0"/>
                <a:cs typeface="SutonnyOMJ" pitchFamily="2" charset="0"/>
              </a:rPr>
              <a:t> লিখবে</a:t>
            </a:r>
            <a:r>
              <a:rPr lang="bn-BD" sz="3600" b="1" i="1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bn-BD" sz="3600" b="1" i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0" y="4648200"/>
            <a:ext cx="624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 smtClean="0">
                <a:latin typeface="SutonnyOMJ" pitchFamily="2" charset="0"/>
                <a:cs typeface="SutonnyOMJ" pitchFamily="2" charset="0"/>
              </a:rPr>
              <a:t>২ নং </a:t>
            </a:r>
            <a:r>
              <a:rPr lang="bn-BD" sz="3600" b="1" u="sng" dirty="0">
                <a:latin typeface="SutonnyOMJ" pitchFamily="2" charset="0"/>
                <a:cs typeface="SutonnyOMJ" pitchFamily="2" charset="0"/>
              </a:rPr>
              <a:t>দল </a:t>
            </a:r>
            <a:r>
              <a:rPr lang="bn-BD" sz="3600" b="1" u="sng" dirty="0" smtClean="0">
                <a:latin typeface="SutonnyOMJ" pitchFamily="2" charset="0"/>
                <a:cs typeface="SutonnyOMJ" pitchFamily="2" charset="0"/>
              </a:rPr>
              <a:t>জবা </a:t>
            </a:r>
            <a:r>
              <a:rPr lang="en-US" sz="3600" b="1" u="sng" dirty="0" smtClean="0">
                <a:latin typeface="SutonnyOMJ" pitchFamily="2" charset="0"/>
                <a:cs typeface="SutonnyOMJ" pitchFamily="2" charset="0"/>
              </a:rPr>
              <a:t>:</a:t>
            </a:r>
            <a:r>
              <a:rPr lang="en-US" sz="3600" b="1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cs typeface="SutonnyOMJ" pitchFamily="2" charset="0"/>
              </a:rPr>
              <a:t>তোমরা</a:t>
            </a:r>
            <a:r>
              <a:rPr lang="en-US" sz="3600" b="1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cs typeface="SutonnyOMJ" pitchFamily="2" charset="0"/>
              </a:rPr>
              <a:t>অযুর</a:t>
            </a:r>
            <a:r>
              <a:rPr lang="en-US" sz="3600" b="1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cs typeface="SutonnyOMJ" pitchFamily="2" charset="0"/>
              </a:rPr>
              <a:t>সুন্নাত</a:t>
            </a:r>
            <a:r>
              <a:rPr lang="en-US" sz="3600" b="1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u="sng" dirty="0" err="1" smtClean="0">
                <a:latin typeface="SutonnyOMJ" pitchFamily="2" charset="0"/>
                <a:cs typeface="SutonnyOMJ" pitchFamily="2" charset="0"/>
              </a:rPr>
              <a:t>কয়টি</a:t>
            </a:r>
            <a:r>
              <a:rPr lang="en-US" sz="3600" b="1" u="sng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b="1" dirty="0" smtClean="0">
                <a:latin typeface="SutonnyOMJ" pitchFamily="2" charset="0"/>
                <a:cs typeface="SutonnyOMJ" pitchFamily="2" charset="0"/>
              </a:rPr>
              <a:t>লেখবে </a:t>
            </a:r>
            <a:r>
              <a:rPr lang="bn-BD" sz="3600" b="1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bn-BD" sz="3600" b="1" dirty="0">
              <a:latin typeface="SutonnyOMJ" pitchFamily="2" charset="0"/>
              <a:cs typeface="SutonnyOMJ" pitchFamily="2" charset="0"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3200400"/>
            <a:ext cx="114300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4538365"/>
            <a:ext cx="990600" cy="948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33" y="533400"/>
            <a:ext cx="7924800" cy="1752600"/>
          </a:xfrm>
        </p:spPr>
        <p:txBody>
          <a:bodyPr>
            <a:normAutofit fontScale="90000"/>
          </a:bodyPr>
          <a:lstStyle/>
          <a:p>
            <a:r>
              <a:rPr lang="bn-BD" sz="8900" b="1" u="sng" dirty="0" smtClean="0">
                <a:solidFill>
                  <a:schemeClr val="accent1"/>
                </a:solidFill>
                <a:latin typeface="SutonnyOMJ" pitchFamily="2" charset="0"/>
                <a:cs typeface="SutonnyOMJ" pitchFamily="2" charset="0"/>
              </a:rPr>
              <a:t>মূল্যায়নঃ</a:t>
            </a:r>
            <a:r>
              <a:rPr lang="bn-BD" dirty="0" smtClean="0">
                <a:latin typeface="SutonnyOMJ" pitchFamily="2" charset="0"/>
                <a:cs typeface="SutonnyOMJ" pitchFamily="2" charset="0"/>
              </a:rPr>
              <a:t/>
            </a:r>
            <a:br>
              <a:rPr lang="bn-BD" dirty="0" smtClean="0">
                <a:latin typeface="SutonnyOMJ" pitchFamily="2" charset="0"/>
                <a:cs typeface="SutonnyOMJ" pitchFamily="2" charset="0"/>
              </a:rPr>
            </a:b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671735" cy="276766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000" i="1" dirty="0" err="1" smtClean="0">
                <a:latin typeface="SutonnyOMJ" pitchFamily="2" charset="0"/>
                <a:cs typeface="SutonnyOMJ" pitchFamily="2" charset="0"/>
              </a:rPr>
              <a:t>অযুর</a:t>
            </a:r>
            <a:r>
              <a:rPr lang="en-US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i="1" dirty="0" err="1" smtClean="0">
                <a:latin typeface="SutonnyOMJ" pitchFamily="2" charset="0"/>
                <a:cs typeface="SutonnyOMJ" pitchFamily="2" charset="0"/>
              </a:rPr>
              <a:t>ফরজ</a:t>
            </a:r>
            <a:r>
              <a:rPr lang="en-US" sz="4000" i="1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4000" i="1" dirty="0" err="1" smtClean="0">
                <a:latin typeface="SutonnyOMJ" pitchFamily="2" charset="0"/>
                <a:cs typeface="SutonnyOMJ" pitchFamily="2" charset="0"/>
              </a:rPr>
              <a:t>কয়টি</a:t>
            </a:r>
            <a:r>
              <a:rPr lang="en-US" sz="4000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i="1" dirty="0" err="1" smtClean="0">
                <a:latin typeface="SutonnyOMJ" pitchFamily="2" charset="0"/>
                <a:cs typeface="SutonnyOMJ" pitchFamily="2" charset="0"/>
              </a:rPr>
              <a:t>বলো</a:t>
            </a:r>
            <a:r>
              <a:rPr lang="bn-BD" sz="4000" i="1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bn-BD" sz="4000" i="1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অযুর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সুন্নাত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কয়টি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বলো </a:t>
            </a:r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4000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নামাজের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অযু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bn-BD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82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352800"/>
            <a:ext cx="4831249" cy="1143000"/>
          </a:xfrm>
        </p:spPr>
        <p:txBody>
          <a:bodyPr>
            <a:noAutofit/>
          </a:bodyPr>
          <a:lstStyle/>
          <a:p>
            <a:r>
              <a:rPr lang="bn-BD" sz="7200" u="sng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বাড়ীর কাজঃ</a:t>
            </a:r>
            <a:endParaRPr lang="en-US" sz="7200" u="sng" dirty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267200"/>
            <a:ext cx="7772400" cy="22098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bn-BD" dirty="0" smtClean="0">
              <a:latin typeface="SutonnyOMJ" pitchFamily="2" charset="0"/>
              <a:cs typeface="SutonnyOMJ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অযু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কখন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হয়</a:t>
            </a:r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en-US" sz="4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360C2D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3600" dirty="0" err="1" smtClean="0">
                <a:solidFill>
                  <a:srgbClr val="360C2D"/>
                </a:solidFill>
                <a:latin typeface="NikoshBAN" pitchFamily="2" charset="0"/>
                <a:cs typeface="NikoshBAN" pitchFamily="2" charset="0"/>
              </a:rPr>
              <a:t>যুর</a:t>
            </a:r>
            <a:r>
              <a:rPr lang="en-US" sz="3600" dirty="0" smtClean="0">
                <a:solidFill>
                  <a:srgbClr val="360C2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360C2D"/>
                </a:solidFill>
                <a:latin typeface="NikoshBAN" pitchFamily="2" charset="0"/>
                <a:cs typeface="NikoshBAN" pitchFamily="2" charset="0"/>
              </a:rPr>
              <a:t>ধারাবাহিকতা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360C2D"/>
                </a:solidFill>
                <a:latin typeface="NikoshBAN" pitchFamily="2" charset="0"/>
                <a:cs typeface="NikoshBAN" pitchFamily="2" charset="0"/>
              </a:rPr>
              <a:t>রক্ষা করা </a:t>
            </a:r>
            <a:r>
              <a:rPr lang="en-US" sz="3600" dirty="0" err="1" smtClean="0">
                <a:solidFill>
                  <a:srgbClr val="360C2D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360C2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dirty="0" smtClean="0">
                <a:solidFill>
                  <a:srgbClr val="360C2D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dirty="0" smtClean="0">
              <a:solidFill>
                <a:srgbClr val="360C2D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24409"/>
            <a:ext cx="501786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499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61467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SutonnyOMJ" pitchFamily="2" charset="0"/>
                <a:cs typeface="SutonnyOMJ" pitchFamily="2" charset="0"/>
              </a:rPr>
              <a:t>     </a:t>
            </a:r>
            <a:r>
              <a:rPr lang="bn-BD" sz="3600" b="1" dirty="0" smtClean="0">
                <a:solidFill>
                  <a:srgbClr val="FFC000"/>
                </a:solidFill>
                <a:latin typeface="SutonnyOMJ" pitchFamily="2" charset="0"/>
                <a:cs typeface="SutonnyOMJ" pitchFamily="2" charset="0"/>
              </a:rPr>
              <a:t>***</a:t>
            </a:r>
            <a:r>
              <a:rPr lang="bn-BD" sz="7200" b="1" u="sng" dirty="0" smtClean="0">
                <a:latin typeface="SutonnyOMJ" pitchFamily="2" charset="0"/>
                <a:cs typeface="SutonnyOMJ" pitchFamily="2" charset="0"/>
              </a:rPr>
              <a:t>সকলকে ধন্যবাদ</a:t>
            </a:r>
            <a:r>
              <a:rPr lang="bn-BD" sz="4000" b="1" dirty="0" smtClean="0">
                <a:solidFill>
                  <a:srgbClr val="FFC000"/>
                </a:solidFill>
                <a:latin typeface="SutonnyOMJ" pitchFamily="2" charset="0"/>
                <a:cs typeface="SutonnyOMJ" pitchFamily="2" charset="0"/>
              </a:rPr>
              <a:t>***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71670" y="3143248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7924800" cy="4572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685800"/>
            <a:ext cx="3657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সকলকে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bn-BD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স্বাগতম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05200"/>
            <a:ext cx="5105400" cy="2667000"/>
          </a:xfrm>
        </p:spPr>
        <p:txBody>
          <a:bodyPr>
            <a:normAutofit/>
          </a:bodyPr>
          <a:lstStyle/>
          <a:p>
            <a:r>
              <a:rPr lang="bn-BD" sz="32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আমিনুল ইসলাম </a:t>
            </a:r>
            <a:endParaRPr lang="en-US" sz="3200" b="1" i="1" dirty="0" smtClean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bn-BD" sz="32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সহকারী শিক্ষক </a:t>
            </a:r>
          </a:p>
          <a:p>
            <a:r>
              <a:rPr lang="en-US" sz="32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</a:t>
            </a:r>
            <a:r>
              <a:rPr lang="bn-BD" sz="32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ষ্টাপাড়া আলিম মাদ্রাসা</a:t>
            </a:r>
          </a:p>
          <a:p>
            <a:r>
              <a:rPr lang="bn-BD" sz="32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ভূঞাপুর, টাংগাইল।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3962400"/>
            <a:ext cx="2057400" cy="2636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122" y="483988"/>
            <a:ext cx="1619756" cy="23312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483988"/>
            <a:ext cx="46482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u="sng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96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bn-BD" sz="96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পরিচিতি</a:t>
            </a:r>
            <a:endParaRPr lang="en-US" sz="9600" b="1" u="sng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8900" y="304800"/>
            <a:ext cx="2438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53966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848600" cy="3733800"/>
          </a:xfrm>
        </p:spPr>
        <p:txBody>
          <a:bodyPr>
            <a:normAutofit/>
          </a:bodyPr>
          <a:lstStyle/>
          <a:p>
            <a:r>
              <a:rPr lang="bn-BD" sz="28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শ্রেনীঃ </a:t>
            </a:r>
            <a:r>
              <a:rPr lang="en-US" sz="2800" b="1" i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ষষ্ঠ</a:t>
            </a:r>
            <a:r>
              <a:rPr lang="en-US" sz="28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শ্রেণী</a:t>
            </a:r>
            <a:endParaRPr lang="en-US" sz="2800" b="1" i="1" dirty="0" smtClean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bn-BD" sz="28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বিষয়ঃ </a:t>
            </a:r>
            <a:r>
              <a:rPr lang="en-US" sz="2800" b="1" i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আকাইদ</a:t>
            </a:r>
            <a:r>
              <a:rPr lang="bn-IN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ফিকাহ</a:t>
            </a:r>
            <a:r>
              <a:rPr lang="bn-IN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b="1" i="1" dirty="0" smtClean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bn-BD" sz="28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অধ্যায়ঃ </a:t>
            </a:r>
            <a:r>
              <a:rPr lang="en-US" sz="28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৩</a:t>
            </a:r>
            <a:r>
              <a:rPr lang="bn-BD" sz="28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য় </a:t>
            </a:r>
            <a:endParaRPr lang="bn-BD" b="1" i="1" dirty="0" smtClean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bn-BD" sz="28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সময়ঃ ৪০ মিনিট</a:t>
            </a:r>
          </a:p>
          <a:p>
            <a:r>
              <a:rPr lang="bn-BD" sz="28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তারিখঃ ২</a:t>
            </a:r>
            <a:r>
              <a:rPr lang="en-US" sz="28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৯-</a:t>
            </a:r>
            <a:r>
              <a:rPr lang="bn-BD" sz="28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০</a:t>
            </a:r>
            <a:r>
              <a:rPr lang="en-US" sz="28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৬</a:t>
            </a:r>
            <a:r>
              <a:rPr lang="bn-BD" sz="28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-২০</a:t>
            </a:r>
            <a:r>
              <a:rPr lang="en-US" sz="28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২০</a:t>
            </a:r>
            <a:r>
              <a:rPr lang="bn-BD" sz="28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ইং</a:t>
            </a:r>
            <a:endParaRPr lang="en-US" sz="2800" b="1" i="1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81000"/>
            <a:ext cx="8305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b="1" u="sng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utonnyOMJ" pitchFamily="2" charset="0"/>
                <a:cs typeface="SutonnyOMJ" pitchFamily="2" charset="0"/>
              </a:rPr>
              <a:t>পাঠ পরিচিতিঃ</a:t>
            </a:r>
            <a:endParaRPr lang="en-US" sz="7200" b="1" u="sng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07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6705600" cy="570451"/>
          </a:xfrm>
        </p:spPr>
        <p:txBody>
          <a:bodyPr>
            <a:noAutofit/>
          </a:bodyPr>
          <a:lstStyle/>
          <a:p>
            <a:r>
              <a:rPr lang="bn-BD" sz="4800" u="sng" dirty="0" smtClean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নিচের চিত্রগুলো  লক্ষ্য  করোঃ</a:t>
            </a:r>
            <a:endParaRPr lang="en-US" sz="4800" u="sng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026" name="Picture 2" descr="F:\New folder (3)\সবসকক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99" y="1295400"/>
            <a:ext cx="6724543" cy="4191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143000" y="5715000"/>
            <a:ext cx="685800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এই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ছবিগুলোতে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bn-BD" sz="2800" dirty="0" smtClean="0">
                <a:solidFill>
                  <a:srgbClr val="FF0000"/>
                </a:solidFill>
              </a:rPr>
              <a:t>তোমরা</a:t>
            </a:r>
            <a:r>
              <a:rPr lang="bn-BD" sz="2400" dirty="0" smtClean="0">
                <a:solidFill>
                  <a:srgbClr val="FF0000"/>
                </a:solidFill>
              </a:rPr>
              <a:t> কি </a:t>
            </a:r>
            <a:r>
              <a:rPr lang="en-US" sz="2400" dirty="0" err="1" smtClean="0">
                <a:solidFill>
                  <a:srgbClr val="FF0000"/>
                </a:solidFill>
              </a:rPr>
              <a:t>দেখতেপাচ্ছ</a:t>
            </a:r>
            <a:r>
              <a:rPr lang="en-US" sz="2400" dirty="0" smtClean="0">
                <a:solidFill>
                  <a:srgbClr val="FF0000"/>
                </a:solidFill>
              </a:rPr>
              <a:t> ?</a:t>
            </a:r>
            <a:r>
              <a:rPr lang="bn-BD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685800"/>
            <a:ext cx="3452842" cy="1371600"/>
          </a:xfrm>
        </p:spPr>
        <p:txBody>
          <a:bodyPr>
            <a:normAutofit/>
          </a:bodyPr>
          <a:lstStyle/>
          <a:p>
            <a:r>
              <a:rPr lang="en-US" sz="4400" b="1" u="sng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bn-BD" sz="4400" b="1" u="sng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আজকের পাঠঃ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28194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অযু</a:t>
            </a:r>
            <a:r>
              <a:rPr lang="en-US" sz="36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3600" b="1" i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সম্পর্কে ধারনা</a:t>
            </a:r>
            <a:endParaRPr lang="en-US" sz="36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2667000"/>
            <a:ext cx="2918048" cy="2813832"/>
          </a:xfrm>
          <a:prstGeom prst="rect">
            <a:avLst/>
          </a:prstGeom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xmlns="" val="225071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14400"/>
            <a:ext cx="6798734" cy="1303867"/>
          </a:xfrm>
        </p:spPr>
        <p:txBody>
          <a:bodyPr>
            <a:normAutofit/>
          </a:bodyPr>
          <a:lstStyle/>
          <a:p>
            <a:r>
              <a:rPr lang="bn-BD" sz="6600" b="1" u="sng" dirty="0" smtClean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শিখনফলঃ</a:t>
            </a:r>
            <a:endParaRPr lang="en-US" sz="6600" b="1" u="sng" dirty="0">
              <a:solidFill>
                <a:srgbClr val="00B0F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3622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bn-BD" sz="3200" b="1" dirty="0" smtClean="0">
              <a:latin typeface="SutonnyOMJ" pitchFamily="2" charset="0"/>
              <a:cs typeface="SutonnyOMJ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i="1" dirty="0" err="1" smtClean="0">
                <a:latin typeface="SutonnyOMJ" pitchFamily="2" charset="0"/>
                <a:cs typeface="SutonnyOMJ" pitchFamily="2" charset="0"/>
              </a:rPr>
              <a:t>অযুর</a:t>
            </a:r>
            <a:r>
              <a:rPr lang="en-US" sz="32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i="1" dirty="0" err="1" smtClean="0">
                <a:latin typeface="SutonnyOMJ" pitchFamily="2" charset="0"/>
                <a:cs typeface="SutonnyOMJ" pitchFamily="2" charset="0"/>
              </a:rPr>
              <a:t>ফরজ</a:t>
            </a:r>
            <a:r>
              <a:rPr lang="en-US" sz="32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i="1" dirty="0" err="1" smtClean="0">
                <a:latin typeface="SutonnyOMJ" pitchFamily="2" charset="0"/>
                <a:cs typeface="SutonnyOMJ" pitchFamily="2" charset="0"/>
              </a:rPr>
              <a:t>কয়টি</a:t>
            </a:r>
            <a:r>
              <a:rPr lang="en-US" sz="3200" b="1" i="1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200" b="1" i="1" dirty="0" err="1" smtClean="0"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32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i="1" dirty="0" err="1" smtClean="0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32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i="1" dirty="0" err="1" smtClean="0"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32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b="1" i="1" dirty="0" smtClean="0">
                <a:latin typeface="SutonnyOMJ" pitchFamily="2" charset="0"/>
                <a:cs typeface="SutonnyOMJ" pitchFamily="2" charset="0"/>
              </a:rPr>
              <a:t>বলতে পারবে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i="1" dirty="0" err="1" smtClean="0">
                <a:latin typeface="SutonnyOMJ" pitchFamily="2" charset="0"/>
                <a:cs typeface="SutonnyOMJ" pitchFamily="2" charset="0"/>
              </a:rPr>
              <a:t>অযু</a:t>
            </a:r>
            <a:r>
              <a:rPr lang="en-US" sz="32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b="1" i="1" dirty="0" smtClean="0">
                <a:latin typeface="SutonnyOMJ" pitchFamily="2" charset="0"/>
                <a:cs typeface="SutonnyOMJ" pitchFamily="2" charset="0"/>
              </a:rPr>
              <a:t>সম্পর্কে </a:t>
            </a:r>
            <a:r>
              <a:rPr lang="en-US" sz="32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i="1" dirty="0" err="1" smtClean="0">
                <a:latin typeface="SutonnyOMJ" pitchFamily="2" charset="0"/>
                <a:cs typeface="SutonnyOMJ" pitchFamily="2" charset="0"/>
              </a:rPr>
              <a:t>ব্যাখ্যা</a:t>
            </a:r>
            <a:r>
              <a:rPr lang="en-US" sz="32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i="1" dirty="0" err="1" smtClean="0"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32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b="1" i="1" dirty="0" smtClean="0">
                <a:latin typeface="SutonnyOMJ" pitchFamily="2" charset="0"/>
                <a:cs typeface="SutonnyOMJ" pitchFamily="2" charset="0"/>
              </a:rPr>
              <a:t>পারবে 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i="1" dirty="0" err="1" smtClean="0">
                <a:latin typeface="SutonnyOMJ" pitchFamily="2" charset="0"/>
                <a:cs typeface="SutonnyOMJ" pitchFamily="2" charset="0"/>
              </a:rPr>
              <a:t>অযু</a:t>
            </a:r>
            <a:r>
              <a:rPr lang="en-US" sz="32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i="1" dirty="0" err="1" smtClean="0">
                <a:latin typeface="SutonnyOMJ" pitchFamily="2" charset="0"/>
                <a:cs typeface="SutonnyOMJ" pitchFamily="2" charset="0"/>
              </a:rPr>
              <a:t>সুন্নত</a:t>
            </a:r>
            <a:r>
              <a:rPr lang="en-US" sz="3200" b="1" i="1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200" b="1" i="1" dirty="0" err="1" smtClean="0">
                <a:latin typeface="SutonnyOMJ" pitchFamily="2" charset="0"/>
                <a:cs typeface="SutonnyOMJ" pitchFamily="2" charset="0"/>
              </a:rPr>
              <a:t>লিখতে</a:t>
            </a:r>
            <a:r>
              <a:rPr lang="en-US" sz="32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i="1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200" b="1" i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3200" b="1" i="1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bn-BD" sz="3200" b="1" i="1" dirty="0">
              <a:latin typeface="SutonnyOMJ" pitchFamily="2" charset="0"/>
              <a:cs typeface="SutonnyOMJ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BD" sz="3200" b="1" dirty="0" smtClean="0">
              <a:latin typeface="SutonnyOMJ" pitchFamily="2" charset="0"/>
              <a:cs typeface="SutonnyOMJ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3200" b="1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08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0" y="2819401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২.উভয়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হাতের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কনুইসহ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ধোয়া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2895600"/>
            <a:ext cx="365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১.সমস্ত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মুখমন্ডল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ধোয়া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5562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৩.মাথা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মাছেহ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36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000" y="57912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৪.উভয় </a:t>
            </a:r>
            <a:r>
              <a:rPr lang="en-US" sz="3200" b="1" dirty="0" err="1" smtClean="0">
                <a:latin typeface="SutonnyOMJ" pitchFamily="2" charset="0"/>
                <a:cs typeface="SutonnyOMJ" pitchFamily="2" charset="0"/>
              </a:rPr>
              <a:t>পা</a:t>
            </a:r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latin typeface="SutonnyOMJ" pitchFamily="2" charset="0"/>
                <a:cs typeface="SutonnyOMJ" pitchFamily="2" charset="0"/>
              </a:rPr>
              <a:t>টাকনুনহ</a:t>
            </a:r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b="1" dirty="0" err="1" smtClean="0">
                <a:latin typeface="SutonnyOMJ" pitchFamily="2" charset="0"/>
                <a:cs typeface="SutonnyOMJ" pitchFamily="2" charset="0"/>
              </a:rPr>
              <a:t>ধোয়া</a:t>
            </a:r>
            <a:r>
              <a:rPr lang="en-US" sz="3200" b="1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en-US" sz="3200" b="1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571480"/>
            <a:ext cx="6858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অযুর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ফরজ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৪টি </a:t>
            </a:r>
            <a:r>
              <a:rPr 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যথা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:</a:t>
            </a:r>
            <a:r>
              <a:rPr lang="bn-BD" sz="4400" dirty="0" smtClean="0">
                <a:solidFill>
                  <a:schemeClr val="accent5">
                    <a:lumMod val="75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146" name="AutoShape 2" descr="data:image/jpeg;base64,/9j/4AAQSkZJRgABAQAAAQABAAD/2wCEAAkGBxMSEhUTExMWFRUXGBcXFxcYFRUVFxUVFxUXFxUVFxYYHSggGBolHRUVITEhJSkrLi4uFx8zODMtNygtLisBCgoKDg0OFxAQGisdHR0tLS0tLS0tLS0tLSstLS0tLS0tLS0tLS0tLS0tLTctLS0tLTc3LTctKy03LSstKystK//AABEIALYBFQMBIgACEQEDEQH/xAAcAAACAwEBAQEAAAAAAAAAAAAEBQADBgIBBwj/xAA8EAABAwMDAgQDBQYGAgMAAAABAAIRAwQhBRIxQVEGImFxE4GRFDKhscEVQoLR4fAjUmJykvEzQwcWRP/EABgBAAMBAQAAAAAAAAAAAAAAAAABAgME/8QAIREAAgIDAAIDAQEAAAAAAAAAAAECEQMSITFBEyJRBAX/2gAMAwEAAhEDEQA/APhqiiiAIvWrxehAF9FhlEsKpY7ARdo3qtooykbD/wCO2EVXF2MLVapfAktb81h9LvSx0t6iE3rVtjZPJV/EnOyoS+hRqWoGdo4HKVm83uA5aOQDE+koPU7kge6905kMlbN91RnHnWd6kYhW6O3BJQOo1TCs0u5hqlP7lOteF1xU2uMBc0qW8Gev4L19TEx1Ofb/ALC6tndSrl5EvAkuGbXEKNJRl7RBMytV4Y0inVYNwXK8dtmm1C3wv4cq3ZkYYDknr3hfYrDRmUqYbHAXOi21OhTDWABMfjSoiqFJ2A/Y2zJCC1TYwgwmNaplJPETwWH2ViQezUgWYS+rcyVj9M1yPKSnbLjdkLXG01wnImn0dWt1BS/xVmmXDkZVdOspqdUOYR6K5049JiumY0bxHUY6HDHdbqx1jeBlfOKlAInSdQLHbSVhizejbJi5Z9EvSHsK+S+IdO2VjHByvolO+liymuje8RyqzPhOOIh0eqabx2X1HSnh7AsXR0ORMZTzQK5pnY5TC15HJL0MNUtYS6z+8tBfQ5srP08VFOVDxsdiptakmp3eCmlwfJ8lmHySZWMUU30vtLbcJK8R1q+AopbKpHxlRRRWSRegLxehAB1JkgHtgphaAcIDTnCY7j/pF0qhByujG0ZZEOdOaAcr26u9zo6BC7jEjqgb2qWCOpXRdKzONlV/V3OwjtJuAW7Uj3q+yJDpXMp9s2aVDO7pEgqjTsGCmO/cM9kqqDa+VrLlMlL0G3NItBPRCm4JAAT6jRNWngSlV7plRmdhhOb5aFFV5BhkgLWeH7/4YAWRouIOeU1tmu5H9hJeBvp9YsLwOaIRv2mFjPDt75YK0DK0rGSoI9GTrgFKdYbuYYKukIS+MAqWUkfOLqhtee4K0ehF22XpTqT2/Fk8dUfV1dm0NbErJTlF8OhxUlbGv2xswuL+4hqS0ndZV1xWlqueV6l/z4Yyn0FLpQ9cxlc1akFU15KxiVl+raHFlfuIgI+xsC524oXw5bzBIWytrcBdsYX1nE514L7GyG1U3el5kI6jUARQqgrelRjbsR1JaIKUXIh0hOdXeAkLau4Fc2X8N4DRr5Ykfw/OUxtauIVNVvmlYRKkDOfCiFvqsFRa6Ge58uUUXpCyNCBRdUjnPC5KALKL4KcuZuYHy3mCNwLhjBI5AwkbQnX7PeymxzgJeSOMtjIE+v6LSD6TJcLrOqeOUJeukmUWKmwH2QFBpe5bz8JGcGc0LYuPoj3NDQrKsNGEw0nRXVYLxDeyWqiNsC0qk+oYaD79FprPw00eapkpjbUqdEQAAhbvUsxKXkhyGNBtOmIEKOLXYhZ2tfA9UVaXUq0ZuxZr+mBj9wGCvLR0YTXXnB1Insg/DOmOuPNO1jfvPPH+0DqVUZJJ2WrfgbeHtPe4F8gNmOpcfZoWkp0oHUf7hH6rL6jfC3d8KkTtmJJg7sST6Ky6c7cJcTPI5C4Z5rfPB3RwUummDSFVqLfIfZK9BuCS8EngQD6SCfyTa9bLFcXaMpLV0fNdQJLymWkaVNMuPJTm30ppmQitSpClQO3kBZvhonZja1Yh20d4RdNhjKr0mhvqSUz1S3LYMYWc7o7f49d+iutQlXUqHp/f9/ku2uXTXLbAk0Y/6CcZpr2ONGG3C0ZeYWP0+588LZWbNzVvid8OGa9lLaxClW9gcry7opfUok4VOTRKimLdY1Ik7e6L0+2lq6p6RLpIWgs7GAo1cnbL2SEYti0ygry4iZWnv6MBYPXa0GFnKNPhSaZTd15KiCYC5RUmzNxRikS0SEO0IimOiyNSmOV4xhJgCUXd2waGEdZB+UR+aJsIHRKxpBWjabB3vGeg7eq0RofEpuZ15b/uGR+o+aXW5TG2rlhBHRSn9rNHFa0ZGsSTC7tjDtoGVq6lhbVHF5D2k8hpAbPUjCKtNLtafmDTPSXEldDyLyc/xsD0fSP36mU++O0AgECPfPphSncMj7v5qB1NxgU2n5fmh5UL4mKqlU1HN2kEuJDWzxHJd2GOOqI1nT6PwXvYXNqNAJB+67IB2jMc90WW06ZmnTYHdSG/VSnUY4w9m5p+808GM/nCzeTposXOmJpkkhNrd+3qtUWWnItKQ/h/qrqd1Tb9ykxp/wBLWt/EBX8qI+BiChp9S4AYJa08vIO1rep9fZbKhaW1GiylTkNYI6ZPVx9SVn9U1V22JAHYH80ofq5HJWEsjkzohiUUPdQs7bc2odx2HcGk+XcesdeAk9zetLhnr9JSPUdXc7ASqm95M5MZU1ZW6Xk+gaGR8Rx7D8Sf6LTU4IWG8PXBALnAgmOfRM73Xg0YW0OIxn2QxvK7aROUopVzdOLWyQkNe7fXeBPJX0HwxpjKbQQPdNdZL4jP19KNuQ8DE5+aO1jzUJjMLQ63QBal9La+mW4UuJePJq0zBMerqZVd1S2VHN7H8EVRalBanV/TlWSqPabYcCtpo9xhZIsT7RiRhbYn04Zrg9qMle07Mdl0wImm5dFGNlQoAIhmFRXqQvKNeUAU6mcFfNde++V9J1DhfNtd/wDIfdZPyX6LtItpZKiP0Rn+GomI+VAq5pVCKt2yuVm8RtaMa9ha4TkEdIKOttKpEcuafcEJdauhHUq8JWi6GdLSwPu1fqP5Ih2mP6Fh/ihAU7lEtvYRwfSDT6on7v8AyV9GxcP3m/VUG7VLrmEcDo3p2neoPlJRBe1jYaSSeSVmquoR1VB1QqbGl+mhdcKNfmRzBgd4ykNO9lG0rwHEqbLoIraqga2tx1VN7pZqO3McGz0PE9wUBf2TaLy2d8BuekloJx84+SqMdiJy19FztQdUOJXRt3/vZQ1rcQU6ta4MSrikn0htyQA23YekKxoACY1bVrhgoG6snAYyu1ZIa8XTm1lfTxtyQOUNVqyq3AjkLgPXGzosdaRAz1W70u7hi+bW9Qg4WitNQOyE06E42a37Z8QEJUy5DKo7FC6NXO13eSld9VLnAf6v1TTIaOvFoa2q1w/eGfcJZQuk38WWoFFj+oIWTpVkmioyNPQrAp9pD1iqNzEfjnlaDSL4SiLplS6jdU8hdtKCs7kEIndhdaZytAOqV4CG026lcau/Co0xqhvoJ9oeXbpavnWuDzlfQbn7q+f6+POky34GuiO/w1Eu0mvDYURYkfO2MRVHCopvCvLhC5WdES34qsbWQkrpqVFbDBtwuhXQTGFF07F5AJwDJBOAY5hNQbD5Ejs3cKh9y48JlY2NEkFzp273PBIENa0QcZEuIGUBRp/EcGlzaYjLiCAOue5zA+Sen6S8n4VgE8yqthBRNWqGy2lJHVz4k+gAw0firhbte4im6e0iCf5IcaEpWDUXgETgdY5Vza46AkrunpVZzXPFJxY0S50Q1o7klW29s1sOLjzBGN0QJIHzIGUlGy3PU8+M6OYRVaxDqe48/wAlyy0LmFxO1gcGyW8vdG5sjsM57Im9DnYa4kABsxG4NEAx04TkkqoiMnK2+iD4RCvpViERTZJRQtAVbiQpHNtdGQAR9QPxKLZqI6pHXbDoCNt7QlsrNvU2inIZmsx3ZDVLRh4QDWHdCvNB44TsmhhbUGtRgqgcJF8cjlXMvEDNFply2SqtQpjcT80qoXQBkcoi8c4wYRYUG6+S+17xB9ljWsIW208fFpFp7QkNzZFphVZnr0BpIinVLTIUp23ZW7Ei0PtK1noVqLW63BfNWy0rZeHLjc0LSEyZxQ1vKG5S0pQmLKUhU7IK0bMVE7qDyrDeIqfmW1rvgLH61lyVjYvsmGFETbcKIsVHo/8Aj6iWzL2/xD9Qh2+AGT/5Xx2x+cLf1Ke7G5UixI4d+Kws1MTU8D025lx/iWd1C1bSqbWjjvlfUq9u/ushqHh176pdnKqNX0mVmYpNk+p7fomFe62OMbXQ0sEiQGxEgTg8n3JTi08Mua4OnjMZyRwJHqgbrRntcS/gyulTjRk4sEddxaAD4Zc6oGjaB8RrBL3CoOTJAiREBJ6lVz3kxlxJIaIGTMADAHonF+wH4YYxtN1JjpcDDqh7k946dcqzQKDA6XfL3XK5G2oFT0eqRMK220eoyoZkgbgC3E9Ac9Ct7SLSMQ0HB5gCfyXHlCWw6PGag4WoMM/w3NY5uP8AFpkAFrmk9Ru8w7eiyniGx2v3NkU3+Zh9O09xwvNXvorSAPoI+iK0q4+Ofs8OeXeZgBEMcMufnptBlUmiWmJKVNzjBcTJnk5Pc+q0tpSGw+2ff/qEssqQ3OPWcYxGZPojhcbWu+ixzPZG+C4sz9WWuJjBJAPeOfzVhuDCGblxPqr6wxhaJuiGlYKzzO4JP959k7oYYlFo7a+ZI54MciE6qDyx7LOas2xtIXURL59VoramIykbLcjMJpbVITfBIrv9PDuEsdprpWhNQdVUaolCYnAC0zTYqs3HErReKbdrGNIEcJa0bnNA7p74psy61kcgA/RaVwzbpi/QaflJH/apr0N04nlHeF3t+z5+9mZXOhuDi7PU/mpoLE4tIVRoZWlurIF3C4padnhGo9kJ6Om7uQn2lWWzhF0LaEdRYqSohsutzAgrh4yu9kKMpElU5CAbhZ6/t5JWpvaYAWavaoBRsJoBpUIXqJpVBCiLAFpaq/uUU3Vn4yUloBHUhKzKNHaXkiSiWXQ6hKLMwIV8J2FF9S4ETI9uqX3lZrmOlsmPKZjae/qvLikfrx6juqLqgdsN8xPYdYyFNjMlqLDuV+ltO6JO2Zj14mO6ODSRt3Q1x8w54mDHpK6tKYaUmVQ3FVzZHEgT6jkKmu8wSqvtDe65u7loYZH4xhKhGWvsuJVFjIfIfsIBIOQSYjaI6mYVlQFWWrAHNLhLZBcByWzke5Eq0Jj+2tg0xva/A8zDLeAYn0mPkqNU8rCuba4DXO2ghpcdoPQTgfRd39M1GgNBJJzjEYj9VLiXGQhYC0wUTTf3RrdBrH9yPco638MVCfNiROPVWkyLQmFIE4RlBaS28Hjkk/VXjw4GcJ6gpCenT3CIKvp6U49E/o2gaMhNLOm09EOKDdoybNIcVa3RSOi27bVoXTaTSjVIN2zIWunEOGE/qWu5m13CPNBoPqq7h3RP0R7MzqGk7BDcAoS2sPhnCe3tWUva47lJVjG2pCMqVKgCgOFS2jJ5TEem4XVCsZRjbMQuaViSUJhQVS4VzHALmjZuRH7Od3UsaFWqVhBWLvmySVu73SiQVna2iPlCY2jP0akYUTs6A7sFE7EZu3cCmFBZ+hV5HZE0tVAMcoCjT2yLpOyP5T+HVI7TVAim6gSSAwn5IAZlkmYCE1MhrCTMemFXb3FQkktgDnImO4C7uLVtZrgXPbwR5fXv9EasE0IaWPSOhH6K9ga4feAnBxJAnn3wmFHSHOqkmoXmZ87WwSD92Wu/ktN+y2kBzabA6CcNa714PAU6tGjmmYKpYOJAb5jjjMzkTHXKPHhquaZBaOQZJggQZEfPn0Wiv21qbQWGZB3QwAA9sKt2p1Q4NJa4AASGxMjt3+SpIzbE9DwQXk76kDpDSZ+qNpeEaLBl8n1T2jeEnG4escdpCLrW7zzBxwME+3dVSJtszLtEoAjawlG/ZAwQABHonNKmWmY5jB6Lm6ot+847RPHdFjFTqsNlw/BXWdZrsfojaopjJgg9OVKFVjcBmD6IsVFvw4avPgSMlVP1ANO0kDCjtQotYQSCR1BS2Cj2pQ28qsvA4SHU/ErXgtbOODlIm6vU7kpWUbh+p7eSlrtfh3osdVv6jjwV6y6PVqANpbaxudymLq8iVidIrjdP4LR1LqRAwnfBV0KbQko0acOYKUMfIw8CEPbeIaoJbtDg3rKQ2qNE2xJ/dXbNPd2Qtj4gY4eYhqbUNVYR99qXQL6WmkjKMpWW0cKmnqTf8wVhuXHghS7KLtoblc/amx0S67LyPvD6pe0OGJlFAN6t+3skOo3wHDCmTIHICpvarAJgJA0LLfW2RnlepNc31IOIhRVQrMVY7ahyYnmFoKOlUWQQwH1OVhLW5LTha/RtZEDdmFaBje3p03Ywxp5wrrHS/iPhrnRHaform3tDblvPELqje1GHyCByFVkUE1PDdMDc2o7cOf08qGNE08U6rnHkiJ+qLF857g9/I7JpTvGHzbG7uhiD/VLZhSENKt8Rw3sh3AeAfo4JjSsKpySGkYaWkiR19vZGtuiZDiIORxhcOvNvTj+wpchpEpWZA3VHbnE7ZxnJgf8AcrmpZsaA8MaZ5Efqhb7UsbWu27ogkDB7H15Q+nxUJIe4kcyePSDg8JNsZoQ9jY2+UEY6x2koenXc3zbZ579+f77pTRZUc7/DJIadpBOI9/qjaYcTuLS0tkA7hAxwe49UybLq1V7m75jMD1KlenTqNAJIcOJMT7heVrgjLgCDAMAkz7j3XrHPOHFszjmCOgk8H0RQWxfdUK7T5RT2ieZEYxKppWtxctgubS2ztLHb5nqewRNa2qBzgQxwMQX4A/07evuqa1SuzaGUqYGfuuxx1CdBYq/ZlzSLXsdTqOIgy5vfpJ5KEr6RXLwKgfDjyxo56iJkxIytDe3T2tbtg8B0MZDRHJk5xK6tbarWcHfEdTYILSHtaDJ42gcIoLFbPBbTE1niTBgNdn1IOF7Y+EASQHOIBiXTT/AgrV2xHmDiIJ5G5uPngJhQpUmtA3H5nzY9eYUsoy7vCWzGSMf+1o/MLqno1u379tWee7SXfktKax/dDRJGT278TI7Lulet8zS/cRz5s59AcJAIKGjWeHChXYT6Ox74hFXmn20CXOA4y5jfwKZC+O04JDeIJz26zPshRqUNLjTDZP72SceqKYWLHeEy8eWSw8EbePkUPS8DtaT/AIjwD6J/aV97ZbDCTkiMoqtqZpgEjd0mDE/mhWNmXq+CKZ//AEPH8KutfCbAI+PMf6f6rQ0NTe/hrcc+Ux/RES/O4Ux/C7+aezQjPf8A11o/9wB9ii6Fi0Y+PTP1CeMkDJB9mub+q9dVpGQ4jHO4H9UObfkEhSdNB/fpn+L+q6paKzrt+Tyr6tvRnc2m1x6QQD+OEdSAidu308h/JQ2UkLn6QQPI4D3Moarptf8AzUj7tP8ANM/t1IgklzYMZEfkOEOzVLaY+KP+TP1ygGLf2TW60rd3rBH6KI+rrdoOazT7QfyUQB+aKT5TOzMgj0SUyMhE217BBVjNt4fq/EZDuWmCtTjaM8cL55ptyd0tPKOq6o8YMqkyJLpqrjUSzG2V07UnkZpn0j81nre/D43HhOaW0txU6Yz0SonoTRu3TLqToTG73VaePKcT3gcLPMrVZDQ8kfLhaCh8FoDnPzGQSgYvq2NXkgGOJJme6YafTIpgGkN0QYJh3Y+ipqa5RYCAZH1hVUNbFcbWGI6wgOhwpbON4Jjh0/gvatAEkuqTPO4dRxg4XtuGtO5xk/kr3mlyRJQqE7PLd7Y2yCehyIHyRLqNMg7iHT23N/VeMq0wMAAlW/GYRl4B+SODVnlKmA0BpeI4iCI+YQzrEbtzS4GZM46eiI+0MYM1R9Qlz9cE4IifqiwocWltPJjpDYz7yrv2U5p3ta50cAuwPZDWWoUWiXVACfULw+K6bTG6R3gqWx0HMtZnfREHkF0z74V1tY0KYllENJ6gZjsh6Xiu2PL/AM12/wAUWv8Amn6osKCjaB/WFy2weOHx7AH80l1DxjSbHwhu78iPqitN8Smr02osdDQ2xH77ifUhv5BVOtnddv8Ayn9Fd9g3jcah/BWMsaYGXH6qbHRyx1MYJj5q3dRJjePYkIWtbW05z7leNfQb91gRYUHNptA8on+L+ar+OerPyQj9R6cBE0aQcJkp0Ky7a14+4fxVdSjjDXD5SrWVA3gEr2rdO6BSOhdULx/6yflCrqOqf5HAdplNPju6hU3V45uYwOSixie6bSP32Sf9sfjCoFrRjDHEdon8SmdTUWOaeCk51ZwEFwA7wmgBKlCmMC2n3B/RRHmu/ltVpB7hRUSfnD4mIXC8UVCHei1yCFubG2ZUEkKKIQSCTpjIwFfQ0ZhUUTZCBb62+EfKULWG5RRBYMLUbhK7rM+GZZhRRAFBunmST+i0GjaeXAOL3fXCiiUgQ3+wmI3E/JL6zQ12cqKKUMA1h4HAXFjdUw3LSfooomI7pXbWuw0wfZU34kS3AUUTQEtrGWTuytN4X0tlQHeJhRRS2NDar4coc7VT+x6TeBCiiSYMPoNIwHFMBQkQSVFEmOyv9nsHMn5roBjeAVFEhlFW+aDG0/gnNvUG0QIUUTYkWucqJyoopGy0tVdWiHCCoomIX3GltIIGEkvvD46OUUTQhRW0ioDAqfmvFFE7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eg;base64,/9j/4AAQSkZJRgABAQAAAQABAAD/2wCEAAkGBxMSEhUTExMWFRUXGBcXFxcYFRUVFxUVFxUXFxUVFxYYHSggGBolHRUVITEhJSkrLi4uFx8zODMtNygtLisBCgoKDg0OFxAQGisdHR0tLS0tLS0tLS0tLSstLS0tLS0tLS0tLS0tLS0tLTctLS0tLTc3LTctKy03LSstKystK//AABEIALYBFQMBIgACEQEDEQH/xAAcAAACAwEBAQEAAAAAAAAAAAAEBQADBgIBBwj/xAA8EAABAwMDAgQDBQYGAgMAAAABAAIRAwQhBRIxQVEGImFxE4GRFDKhscEVQoLR4fAjUmJykvEzQwcWRP/EABgBAAMBAQAAAAAAAAAAAAAAAAABAgME/8QAIREAAgIDAAIDAQEAAAAAAAAAAAECEQMSITFBEyJRBAX/2gAMAwEAAhEDEQA/APhqiiiAIvWrxehAF9FhlEsKpY7ARdo3qtooykbD/wCO2EVXF2MLVapfAktb81h9LvSx0t6iE3rVtjZPJV/EnOyoS+hRqWoGdo4HKVm83uA5aOQDE+koPU7kge6905kMlbN91RnHnWd6kYhW6O3BJQOo1TCs0u5hqlP7lOteF1xU2uMBc0qW8Gev4L19TEx1Ofb/ALC6tndSrl5EvAkuGbXEKNJRl7RBMytV4Y0inVYNwXK8dtmm1C3wv4cq3ZkYYDknr3hfYrDRmUqYbHAXOi21OhTDWABMfjSoiqFJ2A/Y2zJCC1TYwgwmNaplJPETwWH2ViQezUgWYS+rcyVj9M1yPKSnbLjdkLXG01wnImn0dWt1BS/xVmmXDkZVdOspqdUOYR6K5049JiumY0bxHUY6HDHdbqx1jeBlfOKlAInSdQLHbSVhizejbJi5Z9EvSHsK+S+IdO2VjHByvolO+liymuje8RyqzPhOOIh0eqabx2X1HSnh7AsXR0ORMZTzQK5pnY5TC15HJL0MNUtYS6z+8tBfQ5srP08VFOVDxsdiptakmp3eCmlwfJ8lmHySZWMUU30vtLbcJK8R1q+AopbKpHxlRRRWSRegLxehAB1JkgHtgphaAcIDTnCY7j/pF0qhByujG0ZZEOdOaAcr26u9zo6BC7jEjqgb2qWCOpXRdKzONlV/V3OwjtJuAW7Uj3q+yJDpXMp9s2aVDO7pEgqjTsGCmO/cM9kqqDa+VrLlMlL0G3NItBPRCm4JAAT6jRNWngSlV7plRmdhhOb5aFFV5BhkgLWeH7/4YAWRouIOeU1tmu5H9hJeBvp9YsLwOaIRv2mFjPDt75YK0DK0rGSoI9GTrgFKdYbuYYKukIS+MAqWUkfOLqhtee4K0ehF22XpTqT2/Fk8dUfV1dm0NbErJTlF8OhxUlbGv2xswuL+4hqS0ndZV1xWlqueV6l/z4Yyn0FLpQ9cxlc1akFU15KxiVl+raHFlfuIgI+xsC524oXw5bzBIWytrcBdsYX1nE514L7GyG1U3el5kI6jUARQqgrelRjbsR1JaIKUXIh0hOdXeAkLau4Fc2X8N4DRr5Ykfw/OUxtauIVNVvmlYRKkDOfCiFvqsFRa6Ge58uUUXpCyNCBRdUjnPC5KALKL4KcuZuYHy3mCNwLhjBI5AwkbQnX7PeymxzgJeSOMtjIE+v6LSD6TJcLrOqeOUJeukmUWKmwH2QFBpe5bz8JGcGc0LYuPoj3NDQrKsNGEw0nRXVYLxDeyWqiNsC0qk+oYaD79FprPw00eapkpjbUqdEQAAhbvUsxKXkhyGNBtOmIEKOLXYhZ2tfA9UVaXUq0ZuxZr+mBj9wGCvLR0YTXXnB1Insg/DOmOuPNO1jfvPPH+0DqVUZJJ2WrfgbeHtPe4F8gNmOpcfZoWkp0oHUf7hH6rL6jfC3d8KkTtmJJg7sST6Ky6c7cJcTPI5C4Z5rfPB3RwUummDSFVqLfIfZK9BuCS8EngQD6SCfyTa9bLFcXaMpLV0fNdQJLymWkaVNMuPJTm30ppmQitSpClQO3kBZvhonZja1Yh20d4RdNhjKr0mhvqSUz1S3LYMYWc7o7f49d+iutQlXUqHp/f9/ku2uXTXLbAk0Y/6CcZpr2ONGG3C0ZeYWP0+588LZWbNzVvid8OGa9lLaxClW9gcry7opfUok4VOTRKimLdY1Ik7e6L0+2lq6p6RLpIWgs7GAo1cnbL2SEYti0ygry4iZWnv6MBYPXa0GFnKNPhSaZTd15KiCYC5RUmzNxRikS0SEO0IimOiyNSmOV4xhJgCUXd2waGEdZB+UR+aJsIHRKxpBWjabB3vGeg7eq0RofEpuZ15b/uGR+o+aXW5TG2rlhBHRSn9rNHFa0ZGsSTC7tjDtoGVq6lhbVHF5D2k8hpAbPUjCKtNLtafmDTPSXEldDyLyc/xsD0fSP36mU++O0AgECPfPphSncMj7v5qB1NxgU2n5fmh5UL4mKqlU1HN2kEuJDWzxHJd2GOOqI1nT6PwXvYXNqNAJB+67IB2jMc90WW06ZmnTYHdSG/VSnUY4w9m5p+808GM/nCzeTposXOmJpkkhNrd+3qtUWWnItKQ/h/qrqd1Tb9ykxp/wBLWt/EBX8qI+BiChp9S4AYJa08vIO1rep9fZbKhaW1GiylTkNYI6ZPVx9SVn9U1V22JAHYH80ofq5HJWEsjkzohiUUPdQs7bc2odx2HcGk+XcesdeAk9zetLhnr9JSPUdXc7ASqm95M5MZU1ZW6Xk+gaGR8Rx7D8Sf6LTU4IWG8PXBALnAgmOfRM73Xg0YW0OIxn2QxvK7aROUopVzdOLWyQkNe7fXeBPJX0HwxpjKbQQPdNdZL4jP19KNuQ8DE5+aO1jzUJjMLQ63QBal9La+mW4UuJePJq0zBMerqZVd1S2VHN7H8EVRalBanV/TlWSqPabYcCtpo9xhZIsT7RiRhbYn04Zrg9qMle07Mdl0wImm5dFGNlQoAIhmFRXqQvKNeUAU6mcFfNde++V9J1DhfNtd/wDIfdZPyX6LtItpZKiP0Rn+GomI+VAq5pVCKt2yuVm8RtaMa9ha4TkEdIKOttKpEcuafcEJdauhHUq8JWi6GdLSwPu1fqP5Ih2mP6Fh/ihAU7lEtvYRwfSDT6on7v8AyV9GxcP3m/VUG7VLrmEcDo3p2neoPlJRBe1jYaSSeSVmquoR1VB1QqbGl+mhdcKNfmRzBgd4ykNO9lG0rwHEqbLoIraqga2tx1VN7pZqO3McGz0PE9wUBf2TaLy2d8BuekloJx84+SqMdiJy19FztQdUOJXRt3/vZQ1rcQU6ta4MSrikn0htyQA23YekKxoACY1bVrhgoG6snAYyu1ZIa8XTm1lfTxtyQOUNVqyq3AjkLgPXGzosdaRAz1W70u7hi+bW9Qg4WitNQOyE06E42a37Z8QEJUy5DKo7FC6NXO13eSld9VLnAf6v1TTIaOvFoa2q1w/eGfcJZQuk38WWoFFj+oIWTpVkmioyNPQrAp9pD1iqNzEfjnlaDSL4SiLplS6jdU8hdtKCs7kEIndhdaZytAOqV4CG026lcau/Co0xqhvoJ9oeXbpavnWuDzlfQbn7q+f6+POky34GuiO/w1Eu0mvDYURYkfO2MRVHCopvCvLhC5WdES34qsbWQkrpqVFbDBtwuhXQTGFF07F5AJwDJBOAY5hNQbD5Ejs3cKh9y48JlY2NEkFzp273PBIENa0QcZEuIGUBRp/EcGlzaYjLiCAOue5zA+Sen6S8n4VgE8yqthBRNWqGy2lJHVz4k+gAw0firhbte4im6e0iCf5IcaEpWDUXgETgdY5Vza46AkrunpVZzXPFJxY0S50Q1o7klW29s1sOLjzBGN0QJIHzIGUlGy3PU8+M6OYRVaxDqe48/wAlyy0LmFxO1gcGyW8vdG5sjsM57Im9DnYa4kABsxG4NEAx04TkkqoiMnK2+iD4RCvpViERTZJRQtAVbiQpHNtdGQAR9QPxKLZqI6pHXbDoCNt7QlsrNvU2inIZmsx3ZDVLRh4QDWHdCvNB44TsmhhbUGtRgqgcJF8cjlXMvEDNFply2SqtQpjcT80qoXQBkcoi8c4wYRYUG6+S+17xB9ljWsIW208fFpFp7QkNzZFphVZnr0BpIinVLTIUp23ZW7Ei0PtK1noVqLW63BfNWy0rZeHLjc0LSEyZxQ1vKG5S0pQmLKUhU7IK0bMVE7qDyrDeIqfmW1rvgLH61lyVjYvsmGFETbcKIsVHo/8Aj6iWzL2/xD9Qh2+AGT/5Xx2x+cLf1Ke7G5UixI4d+Kws1MTU8D025lx/iWd1C1bSqbWjjvlfUq9u/ushqHh176pdnKqNX0mVmYpNk+p7fomFe62OMbXQ0sEiQGxEgTg8n3JTi08Mua4OnjMZyRwJHqgbrRntcS/gyulTjRk4sEddxaAD4Zc6oGjaB8RrBL3CoOTJAiREBJ6lVz3kxlxJIaIGTMADAHonF+wH4YYxtN1JjpcDDqh7k946dcqzQKDA6XfL3XK5G2oFT0eqRMK220eoyoZkgbgC3E9Ac9Ct7SLSMQ0HB5gCfyXHlCWw6PGag4WoMM/w3NY5uP8AFpkAFrmk9Ru8w7eiyniGx2v3NkU3+Zh9O09xwvNXvorSAPoI+iK0q4+Ofs8OeXeZgBEMcMufnptBlUmiWmJKVNzjBcTJnk5Pc+q0tpSGw+2ff/qEssqQ3OPWcYxGZPojhcbWu+ixzPZG+C4sz9WWuJjBJAPeOfzVhuDCGblxPqr6wxhaJuiGlYKzzO4JP959k7oYYlFo7a+ZI54MciE6qDyx7LOas2xtIXURL59VoramIykbLcjMJpbVITfBIrv9PDuEsdprpWhNQdVUaolCYnAC0zTYqs3HErReKbdrGNIEcJa0bnNA7p74psy61kcgA/RaVwzbpi/QaflJH/apr0N04nlHeF3t+z5+9mZXOhuDi7PU/mpoLE4tIVRoZWlurIF3C4padnhGo9kJ6Om7uQn2lWWzhF0LaEdRYqSohsutzAgrh4yu9kKMpElU5CAbhZ6/t5JWpvaYAWavaoBRsJoBpUIXqJpVBCiLAFpaq/uUU3Vn4yUloBHUhKzKNHaXkiSiWXQ6hKLMwIV8J2FF9S4ETI9uqX3lZrmOlsmPKZjae/qvLikfrx6juqLqgdsN8xPYdYyFNjMlqLDuV+ltO6JO2Zj14mO6ODSRt3Q1x8w54mDHpK6tKYaUmVQ3FVzZHEgT6jkKmu8wSqvtDe65u7loYZH4xhKhGWvsuJVFjIfIfsIBIOQSYjaI6mYVlQFWWrAHNLhLZBcByWzke5Eq0Jj+2tg0xva/A8zDLeAYn0mPkqNU8rCuba4DXO2ghpcdoPQTgfRd39M1GgNBJJzjEYj9VLiXGQhYC0wUTTf3RrdBrH9yPco638MVCfNiROPVWkyLQmFIE4RlBaS28Hjkk/VXjw4GcJ6gpCenT3CIKvp6U49E/o2gaMhNLOm09EOKDdoybNIcVa3RSOi27bVoXTaTSjVIN2zIWunEOGE/qWu5m13CPNBoPqq7h3RP0R7MzqGk7BDcAoS2sPhnCe3tWUva47lJVjG2pCMqVKgCgOFS2jJ5TEem4XVCsZRjbMQuaViSUJhQVS4VzHALmjZuRH7Od3UsaFWqVhBWLvmySVu73SiQVna2iPlCY2jP0akYUTs6A7sFE7EZu3cCmFBZ+hV5HZE0tVAMcoCjT2yLpOyP5T+HVI7TVAim6gSSAwn5IAZlkmYCE1MhrCTMemFXb3FQkktgDnImO4C7uLVtZrgXPbwR5fXv9EasE0IaWPSOhH6K9ga4feAnBxJAnn3wmFHSHOqkmoXmZ87WwSD92Wu/ktN+y2kBzabA6CcNa714PAU6tGjmmYKpYOJAb5jjjMzkTHXKPHhquaZBaOQZJggQZEfPn0Wiv21qbQWGZB3QwAA9sKt2p1Q4NJa4AASGxMjt3+SpIzbE9DwQXk76kDpDSZ+qNpeEaLBl8n1T2jeEnG4escdpCLrW7zzBxwME+3dVSJtszLtEoAjawlG/ZAwQABHonNKmWmY5jB6Lm6ot+847RPHdFjFTqsNlw/BXWdZrsfojaopjJgg9OVKFVjcBmD6IsVFvw4avPgSMlVP1ANO0kDCjtQotYQSCR1BS2Cj2pQ28qsvA4SHU/ErXgtbOODlIm6vU7kpWUbh+p7eSlrtfh3osdVv6jjwV6y6PVqANpbaxudymLq8iVidIrjdP4LR1LqRAwnfBV0KbQko0acOYKUMfIw8CEPbeIaoJbtDg3rKQ2qNE2xJ/dXbNPd2Qtj4gY4eYhqbUNVYR99qXQL6WmkjKMpWW0cKmnqTf8wVhuXHghS7KLtoblc/amx0S67LyPvD6pe0OGJlFAN6t+3skOo3wHDCmTIHICpvarAJgJA0LLfW2RnlepNc31IOIhRVQrMVY7ahyYnmFoKOlUWQQwH1OVhLW5LTha/RtZEDdmFaBje3p03Ywxp5wrrHS/iPhrnRHaform3tDblvPELqje1GHyCByFVkUE1PDdMDc2o7cOf08qGNE08U6rnHkiJ+qLF857g9/I7JpTvGHzbG7uhiD/VLZhSENKt8Rw3sh3AeAfo4JjSsKpySGkYaWkiR19vZGtuiZDiIORxhcOvNvTj+wpchpEpWZA3VHbnE7ZxnJgf8AcrmpZsaA8MaZ5Efqhb7UsbWu27ogkDB7H15Q+nxUJIe4kcyePSDg8JNsZoQ9jY2+UEY6x2koenXc3zbZ579+f77pTRZUc7/DJIadpBOI9/qjaYcTuLS0tkA7hAxwe49UybLq1V7m75jMD1KlenTqNAJIcOJMT7heVrgjLgCDAMAkz7j3XrHPOHFszjmCOgk8H0RQWxfdUK7T5RT2ieZEYxKppWtxctgubS2ztLHb5nqewRNa2qBzgQxwMQX4A/07evuqa1SuzaGUqYGfuuxx1CdBYq/ZlzSLXsdTqOIgy5vfpJ5KEr6RXLwKgfDjyxo56iJkxIytDe3T2tbtg8B0MZDRHJk5xK6tbarWcHfEdTYILSHtaDJ42gcIoLFbPBbTE1niTBgNdn1IOF7Y+EASQHOIBiXTT/AgrV2xHmDiIJ5G5uPngJhQpUmtA3H5nzY9eYUsoy7vCWzGSMf+1o/MLqno1u379tWee7SXfktKax/dDRJGT278TI7Lulet8zS/cRz5s59AcJAIKGjWeHChXYT6Ox74hFXmn20CXOA4y5jfwKZC+O04JDeIJz26zPshRqUNLjTDZP72SceqKYWLHeEy8eWSw8EbePkUPS8DtaT/AIjwD6J/aV97ZbDCTkiMoqtqZpgEjd0mDE/mhWNmXq+CKZ//AEPH8KutfCbAI+PMf6f6rQ0NTe/hrcc+Ux/RES/O4Ux/C7+aezQjPf8A11o/9wB9ii6Fi0Y+PTP1CeMkDJB9mub+q9dVpGQ4jHO4H9UObfkEhSdNB/fpn+L+q6paKzrt+Tyr6tvRnc2m1x6QQD+OEdSAidu308h/JQ2UkLn6QQPI4D3Moarptf8AzUj7tP8ANM/t1IgklzYMZEfkOEOzVLaY+KP+TP1ygGLf2TW60rd3rBH6KI+rrdoOazT7QfyUQB+aKT5TOzMgj0SUyMhE217BBVjNt4fq/EZDuWmCtTjaM8cL55ptyd0tPKOq6o8YMqkyJLpqrjUSzG2V07UnkZpn0j81nre/D43HhOaW0txU6Yz0SonoTRu3TLqToTG73VaePKcT3gcLPMrVZDQ8kfLhaCh8FoDnPzGQSgYvq2NXkgGOJJme6YafTIpgGkN0QYJh3Y+ipqa5RYCAZH1hVUNbFcbWGI6wgOhwpbON4Jjh0/gvatAEkuqTPO4dRxg4XtuGtO5xk/kr3mlyRJQqE7PLd7Y2yCehyIHyRLqNMg7iHT23N/VeMq0wMAAlW/GYRl4B+SODVnlKmA0BpeI4iCI+YQzrEbtzS4GZM46eiI+0MYM1R9Qlz9cE4IifqiwocWltPJjpDYz7yrv2U5p3ta50cAuwPZDWWoUWiXVACfULw+K6bTG6R3gqWx0HMtZnfREHkF0z74V1tY0KYllENJ6gZjsh6Xiu2PL/AM12/wAUWv8Amn6osKCjaB/WFy2weOHx7AH80l1DxjSbHwhu78iPqitN8Smr02osdDQ2xH77ifUhv5BVOtnddv8Ayn9Fd9g3jcah/BWMsaYGXH6qbHRyx1MYJj5q3dRJjePYkIWtbW05z7leNfQb91gRYUHNptA8on+L+ar+OerPyQj9R6cBE0aQcJkp0Ky7a14+4fxVdSjjDXD5SrWVA3gEr2rdO6BSOhdULx/6yflCrqOqf5HAdplNPju6hU3V45uYwOSixie6bSP32Sf9sfjCoFrRjDHEdon8SmdTUWOaeCk51ZwEFwA7wmgBKlCmMC2n3B/RRHmu/ltVpB7hRUSfnD4mIXC8UVCHei1yCFubG2ZUEkKKIQSCTpjIwFfQ0ZhUUTZCBb62+EfKULWG5RRBYMLUbhK7rM+GZZhRRAFBunmST+i0GjaeXAOL3fXCiiUgQ3+wmI3E/JL6zQ12cqKKUMA1h4HAXFjdUw3LSfooomI7pXbWuw0wfZU34kS3AUUTQEtrGWTuytN4X0tlQHeJhRRS2NDar4coc7VT+x6TeBCiiSYMPoNIwHFMBQkQSVFEmOyv9nsHMn5roBjeAVFEhlFW+aDG0/gnNvUG0QIUUTYkWucqJyoopGy0tVdWiHCCoomIX3GltIIGEkvvD46OUUTQhRW0ioDAqfmvFFE7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data:image/jpeg;base64,/9j/4AAQSkZJRgABAQAAAQABAAD/2wCEAAkGBxMSEhUTExMWFRUXGBcXFxcYFRUVFxUVFxUXFxUVFxYYHSggGBolHRUVITEhJSkrLi4uFx8zODMtNygtLisBCgoKDg0OFxAQGisdHR0tLS0tLS0tLS0tLSstLS0tLS0tLS0tLS0tLS0tLTctLS0tLTc3LTctKy03LSstKystK//AABEIALYBFQMBIgACEQEDEQH/xAAcAAACAwEBAQEAAAAAAAAAAAAEBQADBgIBBwj/xAA8EAABAwMDAgQDBQYGAgMAAAABAAIRAwQhBRIxQVEGImFxE4GRFDKhscEVQoLR4fAjUmJykvEzQwcWRP/EABgBAAMBAQAAAAAAAAAAAAAAAAABAgME/8QAIREAAgIDAAIDAQEAAAAAAAAAAAECEQMSITFBEyJRBAX/2gAMAwEAAhEDEQA/APhqiiiAIvWrxehAF9FhlEsKpY7ARdo3qtooykbD/wCO2EVXF2MLVapfAktb81h9LvSx0t6iE3rVtjZPJV/EnOyoS+hRqWoGdo4HKVm83uA5aOQDE+koPU7kge6905kMlbN91RnHnWd6kYhW6O3BJQOo1TCs0u5hqlP7lOteF1xU2uMBc0qW8Gev4L19TEx1Ofb/ALC6tndSrl5EvAkuGbXEKNJRl7RBMytV4Y0inVYNwXK8dtmm1C3wv4cq3ZkYYDknr3hfYrDRmUqYbHAXOi21OhTDWABMfjSoiqFJ2A/Y2zJCC1TYwgwmNaplJPETwWH2ViQezUgWYS+rcyVj9M1yPKSnbLjdkLXG01wnImn0dWt1BS/xVmmXDkZVdOspqdUOYR6K5049JiumY0bxHUY6HDHdbqx1jeBlfOKlAInSdQLHbSVhizejbJi5Z9EvSHsK+S+IdO2VjHByvolO+liymuje8RyqzPhOOIh0eqabx2X1HSnh7AsXR0ORMZTzQK5pnY5TC15HJL0MNUtYS6z+8tBfQ5srP08VFOVDxsdiptakmp3eCmlwfJ8lmHySZWMUU30vtLbcJK8R1q+AopbKpHxlRRRWSRegLxehAB1JkgHtgphaAcIDTnCY7j/pF0qhByujG0ZZEOdOaAcr26u9zo6BC7jEjqgb2qWCOpXRdKzONlV/V3OwjtJuAW7Uj3q+yJDpXMp9s2aVDO7pEgqjTsGCmO/cM9kqqDa+VrLlMlL0G3NItBPRCm4JAAT6jRNWngSlV7plRmdhhOb5aFFV5BhkgLWeH7/4YAWRouIOeU1tmu5H9hJeBvp9YsLwOaIRv2mFjPDt75YK0DK0rGSoI9GTrgFKdYbuYYKukIS+MAqWUkfOLqhtee4K0ehF22XpTqT2/Fk8dUfV1dm0NbErJTlF8OhxUlbGv2xswuL+4hqS0ndZV1xWlqueV6l/z4Yyn0FLpQ9cxlc1akFU15KxiVl+raHFlfuIgI+xsC524oXw5bzBIWytrcBdsYX1nE514L7GyG1U3el5kI6jUARQqgrelRjbsR1JaIKUXIh0hOdXeAkLau4Fc2X8N4DRr5Ykfw/OUxtauIVNVvmlYRKkDOfCiFvqsFRa6Ge58uUUXpCyNCBRdUjnPC5KALKL4KcuZuYHy3mCNwLhjBI5AwkbQnX7PeymxzgJeSOMtjIE+v6LSD6TJcLrOqeOUJeukmUWKmwH2QFBpe5bz8JGcGc0LYuPoj3NDQrKsNGEw0nRXVYLxDeyWqiNsC0qk+oYaD79FprPw00eapkpjbUqdEQAAhbvUsxKXkhyGNBtOmIEKOLXYhZ2tfA9UVaXUq0ZuxZr+mBj9wGCvLR0YTXXnB1Insg/DOmOuPNO1jfvPPH+0DqVUZJJ2WrfgbeHtPe4F8gNmOpcfZoWkp0oHUf7hH6rL6jfC3d8KkTtmJJg7sST6Ky6c7cJcTPI5C4Z5rfPB3RwUummDSFVqLfIfZK9BuCS8EngQD6SCfyTa9bLFcXaMpLV0fNdQJLymWkaVNMuPJTm30ppmQitSpClQO3kBZvhonZja1Yh20d4RdNhjKr0mhvqSUz1S3LYMYWc7o7f49d+iutQlXUqHp/f9/ku2uXTXLbAk0Y/6CcZpr2ONGG3C0ZeYWP0+588LZWbNzVvid8OGa9lLaxClW9gcry7opfUok4VOTRKimLdY1Ik7e6L0+2lq6p6RLpIWgs7GAo1cnbL2SEYti0ygry4iZWnv6MBYPXa0GFnKNPhSaZTd15KiCYC5RUmzNxRikS0SEO0IimOiyNSmOV4xhJgCUXd2waGEdZB+UR+aJsIHRKxpBWjabB3vGeg7eq0RofEpuZ15b/uGR+o+aXW5TG2rlhBHRSn9rNHFa0ZGsSTC7tjDtoGVq6lhbVHF5D2k8hpAbPUjCKtNLtafmDTPSXEldDyLyc/xsD0fSP36mU++O0AgECPfPphSncMj7v5qB1NxgU2n5fmh5UL4mKqlU1HN2kEuJDWzxHJd2GOOqI1nT6PwXvYXNqNAJB+67IB2jMc90WW06ZmnTYHdSG/VSnUY4w9m5p+808GM/nCzeTposXOmJpkkhNrd+3qtUWWnItKQ/h/qrqd1Tb9ykxp/wBLWt/EBX8qI+BiChp9S4AYJa08vIO1rep9fZbKhaW1GiylTkNYI6ZPVx9SVn9U1V22JAHYH80ofq5HJWEsjkzohiUUPdQs7bc2odx2HcGk+XcesdeAk9zetLhnr9JSPUdXc7ASqm95M5MZU1ZW6Xk+gaGR8Rx7D8Sf6LTU4IWG8PXBALnAgmOfRM73Xg0YW0OIxn2QxvK7aROUopVzdOLWyQkNe7fXeBPJX0HwxpjKbQQPdNdZL4jP19KNuQ8DE5+aO1jzUJjMLQ63QBal9La+mW4UuJePJq0zBMerqZVd1S2VHN7H8EVRalBanV/TlWSqPabYcCtpo9xhZIsT7RiRhbYn04Zrg9qMle07Mdl0wImm5dFGNlQoAIhmFRXqQvKNeUAU6mcFfNde++V9J1DhfNtd/wDIfdZPyX6LtItpZKiP0Rn+GomI+VAq5pVCKt2yuVm8RtaMa9ha4TkEdIKOttKpEcuafcEJdauhHUq8JWi6GdLSwPu1fqP5Ih2mP6Fh/ihAU7lEtvYRwfSDT6on7v8AyV9GxcP3m/VUG7VLrmEcDo3p2neoPlJRBe1jYaSSeSVmquoR1VB1QqbGl+mhdcKNfmRzBgd4ykNO9lG0rwHEqbLoIraqga2tx1VN7pZqO3McGz0PE9wUBf2TaLy2d8BuekloJx84+SqMdiJy19FztQdUOJXRt3/vZQ1rcQU6ta4MSrikn0htyQA23YekKxoACY1bVrhgoG6snAYyu1ZIa8XTm1lfTxtyQOUNVqyq3AjkLgPXGzosdaRAz1W70u7hi+bW9Qg4WitNQOyE06E42a37Z8QEJUy5DKo7FC6NXO13eSld9VLnAf6v1TTIaOvFoa2q1w/eGfcJZQuk38WWoFFj+oIWTpVkmioyNPQrAp9pD1iqNzEfjnlaDSL4SiLplS6jdU8hdtKCs7kEIndhdaZytAOqV4CG026lcau/Co0xqhvoJ9oeXbpavnWuDzlfQbn7q+f6+POky34GuiO/w1Eu0mvDYURYkfO2MRVHCopvCvLhC5WdES34qsbWQkrpqVFbDBtwuhXQTGFF07F5AJwDJBOAY5hNQbD5Ejs3cKh9y48JlY2NEkFzp273PBIENa0QcZEuIGUBRp/EcGlzaYjLiCAOue5zA+Sen6S8n4VgE8yqthBRNWqGy2lJHVz4k+gAw0firhbte4im6e0iCf5IcaEpWDUXgETgdY5Vza46AkrunpVZzXPFJxY0S50Q1o7klW29s1sOLjzBGN0QJIHzIGUlGy3PU8+M6OYRVaxDqe48/wAlyy0LmFxO1gcGyW8vdG5sjsM57Im9DnYa4kABsxG4NEAx04TkkqoiMnK2+iD4RCvpViERTZJRQtAVbiQpHNtdGQAR9QPxKLZqI6pHXbDoCNt7QlsrNvU2inIZmsx3ZDVLRh4QDWHdCvNB44TsmhhbUGtRgqgcJF8cjlXMvEDNFply2SqtQpjcT80qoXQBkcoi8c4wYRYUG6+S+17xB9ljWsIW208fFpFp7QkNzZFphVZnr0BpIinVLTIUp23ZW7Ei0PtK1noVqLW63BfNWy0rZeHLjc0LSEyZxQ1vKG5S0pQmLKUhU7IK0bMVE7qDyrDeIqfmW1rvgLH61lyVjYvsmGFETbcKIsVHo/8Aj6iWzL2/xD9Qh2+AGT/5Xx2x+cLf1Ke7G5UixI4d+Kws1MTU8D025lx/iWd1C1bSqbWjjvlfUq9u/ushqHh176pdnKqNX0mVmYpNk+p7fomFe62OMbXQ0sEiQGxEgTg8n3JTi08Mua4OnjMZyRwJHqgbrRntcS/gyulTjRk4sEddxaAD4Zc6oGjaB8RrBL3CoOTJAiREBJ6lVz3kxlxJIaIGTMADAHonF+wH4YYxtN1JjpcDDqh7k946dcqzQKDA6XfL3XK5G2oFT0eqRMK220eoyoZkgbgC3E9Ac9Ct7SLSMQ0HB5gCfyXHlCWw6PGag4WoMM/w3NY5uP8AFpkAFrmk9Ru8w7eiyniGx2v3NkU3+Zh9O09xwvNXvorSAPoI+iK0q4+Ofs8OeXeZgBEMcMufnptBlUmiWmJKVNzjBcTJnk5Pc+q0tpSGw+2ff/qEssqQ3OPWcYxGZPojhcbWu+ixzPZG+C4sz9WWuJjBJAPeOfzVhuDCGblxPqr6wxhaJuiGlYKzzO4JP959k7oYYlFo7a+ZI54MciE6qDyx7LOas2xtIXURL59VoramIykbLcjMJpbVITfBIrv9PDuEsdprpWhNQdVUaolCYnAC0zTYqs3HErReKbdrGNIEcJa0bnNA7p74psy61kcgA/RaVwzbpi/QaflJH/apr0N04nlHeF3t+z5+9mZXOhuDi7PU/mpoLE4tIVRoZWlurIF3C4padnhGo9kJ6Om7uQn2lWWzhF0LaEdRYqSohsutzAgrh4yu9kKMpElU5CAbhZ6/t5JWpvaYAWavaoBRsJoBpUIXqJpVBCiLAFpaq/uUU3Vn4yUloBHUhKzKNHaXkiSiWXQ6hKLMwIV8J2FF9S4ETI9uqX3lZrmOlsmPKZjae/qvLikfrx6juqLqgdsN8xPYdYyFNjMlqLDuV+ltO6JO2Zj14mO6ODSRt3Q1x8w54mDHpK6tKYaUmVQ3FVzZHEgT6jkKmu8wSqvtDe65u7loYZH4xhKhGWvsuJVFjIfIfsIBIOQSYjaI6mYVlQFWWrAHNLhLZBcByWzke5Eq0Jj+2tg0xva/A8zDLeAYn0mPkqNU8rCuba4DXO2ghpcdoPQTgfRd39M1GgNBJJzjEYj9VLiXGQhYC0wUTTf3RrdBrH9yPco638MVCfNiROPVWkyLQmFIE4RlBaS28Hjkk/VXjw4GcJ6gpCenT3CIKvp6U49E/o2gaMhNLOm09EOKDdoybNIcVa3RSOi27bVoXTaTSjVIN2zIWunEOGE/qWu5m13CPNBoPqq7h3RP0R7MzqGk7BDcAoS2sPhnCe3tWUva47lJVjG2pCMqVKgCgOFS2jJ5TEem4XVCsZRjbMQuaViSUJhQVS4VzHALmjZuRH7Od3UsaFWqVhBWLvmySVu73SiQVna2iPlCY2jP0akYUTs6A7sFE7EZu3cCmFBZ+hV5HZE0tVAMcoCjT2yLpOyP5T+HVI7TVAim6gSSAwn5IAZlkmYCE1MhrCTMemFXb3FQkktgDnImO4C7uLVtZrgXPbwR5fXv9EasE0IaWPSOhH6K9ga4feAnBxJAnn3wmFHSHOqkmoXmZ87WwSD92Wu/ktN+y2kBzabA6CcNa714PAU6tGjmmYKpYOJAb5jjjMzkTHXKPHhquaZBaOQZJggQZEfPn0Wiv21qbQWGZB3QwAA9sKt2p1Q4NJa4AASGxMjt3+SpIzbE9DwQXk76kDpDSZ+qNpeEaLBl8n1T2jeEnG4escdpCLrW7zzBxwME+3dVSJtszLtEoAjawlG/ZAwQABHonNKmWmY5jB6Lm6ot+847RPHdFjFTqsNlw/BXWdZrsfojaopjJgg9OVKFVjcBmD6IsVFvw4avPgSMlVP1ANO0kDCjtQotYQSCR1BS2Cj2pQ28qsvA4SHU/ErXgtbOODlIm6vU7kpWUbh+p7eSlrtfh3osdVv6jjwV6y6PVqANpbaxudymLq8iVidIrjdP4LR1LqRAwnfBV0KbQko0acOYKUMfIw8CEPbeIaoJbtDg3rKQ2qNE2xJ/dXbNPd2Qtj4gY4eYhqbUNVYR99qXQL6WmkjKMpWW0cKmnqTf8wVhuXHghS7KLtoblc/amx0S67LyPvD6pe0OGJlFAN6t+3skOo3wHDCmTIHICpvarAJgJA0LLfW2RnlepNc31IOIhRVQrMVY7ahyYnmFoKOlUWQQwH1OVhLW5LTha/RtZEDdmFaBje3p03Ywxp5wrrHS/iPhrnRHaform3tDblvPELqje1GHyCByFVkUE1PDdMDc2o7cOf08qGNE08U6rnHkiJ+qLF857g9/I7JpTvGHzbG7uhiD/VLZhSENKt8Rw3sh3AeAfo4JjSsKpySGkYaWkiR19vZGtuiZDiIORxhcOvNvTj+wpchpEpWZA3VHbnE7ZxnJgf8AcrmpZsaA8MaZ5Efqhb7UsbWu27ogkDB7H15Q+nxUJIe4kcyePSDg8JNsZoQ9jY2+UEY6x2koenXc3zbZ579+f77pTRZUc7/DJIadpBOI9/qjaYcTuLS0tkA7hAxwe49UybLq1V7m75jMD1KlenTqNAJIcOJMT7heVrgjLgCDAMAkz7j3XrHPOHFszjmCOgk8H0RQWxfdUK7T5RT2ieZEYxKppWtxctgubS2ztLHb5nqewRNa2qBzgQxwMQX4A/07evuqa1SuzaGUqYGfuuxx1CdBYq/ZlzSLXsdTqOIgy5vfpJ5KEr6RXLwKgfDjyxo56iJkxIytDe3T2tbtg8B0MZDRHJk5xK6tbarWcHfEdTYILSHtaDJ42gcIoLFbPBbTE1niTBgNdn1IOF7Y+EASQHOIBiXTT/AgrV2xHmDiIJ5G5uPngJhQpUmtA3H5nzY9eYUsoy7vCWzGSMf+1o/MLqno1u379tWee7SXfktKax/dDRJGT278TI7Lulet8zS/cRz5s59AcJAIKGjWeHChXYT6Ox74hFXmn20CXOA4y5jfwKZC+O04JDeIJz26zPshRqUNLjTDZP72SceqKYWLHeEy8eWSw8EbePkUPS8DtaT/AIjwD6J/aV97ZbDCTkiMoqtqZpgEjd0mDE/mhWNmXq+CKZ//AEPH8KutfCbAI+PMf6f6rQ0NTe/hrcc+Ux/RES/O4Ux/C7+aezQjPf8A11o/9wB9ii6Fi0Y+PTP1CeMkDJB9mub+q9dVpGQ4jHO4H9UObfkEhSdNB/fpn+L+q6paKzrt+Tyr6tvRnc2m1x6QQD+OEdSAidu308h/JQ2UkLn6QQPI4D3Moarptf8AzUj7tP8ANM/t1IgklzYMZEfkOEOzVLaY+KP+TP1ygGLf2TW60rd3rBH6KI+rrdoOazT7QfyUQB+aKT5TOzMgj0SUyMhE217BBVjNt4fq/EZDuWmCtTjaM8cL55ptyd0tPKOq6o8YMqkyJLpqrjUSzG2V07UnkZpn0j81nre/D43HhOaW0txU6Yz0SonoTRu3TLqToTG73VaePKcT3gcLPMrVZDQ8kfLhaCh8FoDnPzGQSgYvq2NXkgGOJJme6YafTIpgGkN0QYJh3Y+ipqa5RYCAZH1hVUNbFcbWGI6wgOhwpbON4Jjh0/gvatAEkuqTPO4dRxg4XtuGtO5xk/kr3mlyRJQqE7PLd7Y2yCehyIHyRLqNMg7iHT23N/VeMq0wMAAlW/GYRl4B+SODVnlKmA0BpeI4iCI+YQzrEbtzS4GZM46eiI+0MYM1R9Qlz9cE4IifqiwocWltPJjpDYz7yrv2U5p3ta50cAuwPZDWWoUWiXVACfULw+K6bTG6R3gqWx0HMtZnfREHkF0z74V1tY0KYllENJ6gZjsh6Xiu2PL/AM12/wAUWv8Amn6osKCjaB/WFy2weOHx7AH80l1DxjSbHwhu78iPqitN8Smr02osdDQ2xH77ifUhv5BVOtnddv8Ayn9Fd9g3jcah/BWMsaYGXH6qbHRyx1MYJj5q3dRJjePYkIWtbW05z7leNfQb91gRYUHNptA8on+L+ar+OerPyQj9R6cBE0aQcJkp0Ky7a14+4fxVdSjjDXD5SrWVA3gEr2rdO6BSOhdULx/6yflCrqOqf5HAdplNPju6hU3V45uYwOSixie6bSP32Sf9sfjCoFrRjDHEdon8SmdTUWOaeCk51ZwEFwA7wmgBKlCmMC2n3B/RRHmu/ltVpB7hRUSfnD4mIXC8UVCHei1yCFubG2ZUEkKKIQSCTpjIwFfQ0ZhUUTZCBb62+EfKULWG5RRBYMLUbhK7rM+GZZhRRAFBunmST+i0GjaeXAOL3fXCiiUgQ3+wmI3E/JL6zQ12cqKKUMA1h4HAXFjdUw3LSfooomI7pXbWuw0wfZU34kS3AUUTQEtrGWTuytN4X0tlQHeJhRRS2NDar4coc7VT+x6TeBCiiSYMPoNIwHFMBQkQSVFEmOyv9nsHMn5roBjeAVFEhlFW+aDG0/gnNvUG0QIUUTYkWucqJyoopGy0tVdWiHCCoomIX3GltIIGEkvvD46OUUTQhRW0ioDAqfmvFFE7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1" name="Picture 7" descr="F:\New folder (3)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066800"/>
            <a:ext cx="3365310" cy="1676400"/>
          </a:xfrm>
          <a:prstGeom prst="rect">
            <a:avLst/>
          </a:prstGeom>
          <a:noFill/>
        </p:spPr>
      </p:pic>
      <p:pic>
        <p:nvPicPr>
          <p:cNvPr id="6152" name="Picture 8" descr="F:\New folder (3)\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371599"/>
            <a:ext cx="2895600" cy="1608667"/>
          </a:xfrm>
          <a:prstGeom prst="rect">
            <a:avLst/>
          </a:prstGeom>
          <a:noFill/>
        </p:spPr>
      </p:pic>
      <p:pic>
        <p:nvPicPr>
          <p:cNvPr id="6153" name="Picture 9" descr="F:\New folder (3)\images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733800"/>
            <a:ext cx="3048000" cy="1828800"/>
          </a:xfrm>
          <a:prstGeom prst="rect">
            <a:avLst/>
          </a:prstGeom>
          <a:noFill/>
        </p:spPr>
      </p:pic>
      <p:pic>
        <p:nvPicPr>
          <p:cNvPr id="6154" name="Picture 10" descr="F:\New folder (3)\index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3809999"/>
            <a:ext cx="2619375" cy="1962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087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6451600" cy="1303867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অযুর</a:t>
            </a:r>
            <a:r>
              <a:rPr lang="en-US" sz="1400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সুন্নাত</a:t>
            </a:r>
            <a:r>
              <a:rPr lang="en-US" dirty="0" smtClean="0">
                <a:solidFill>
                  <a:srgbClr val="FF0000"/>
                </a:solidFill>
              </a:rPr>
              <a:t> ১৬টি </a:t>
            </a:r>
            <a:r>
              <a:rPr lang="en-US" dirty="0" err="1" smtClean="0">
                <a:solidFill>
                  <a:srgbClr val="FF0000"/>
                </a:solidFill>
              </a:rPr>
              <a:t>যথাঃ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New folder (3)\1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81200"/>
            <a:ext cx="70104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737</TotalTime>
  <Words>171</Words>
  <Application>Microsoft Office PowerPoint</Application>
  <PresentationFormat>On-screen Show (4:3)</PresentationFormat>
  <Paragraphs>42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Organic</vt:lpstr>
      <vt:lpstr>Slide 1</vt:lpstr>
      <vt:lpstr>Slide 2</vt:lpstr>
      <vt:lpstr>Slide 3</vt:lpstr>
      <vt:lpstr>Slide 4</vt:lpstr>
      <vt:lpstr>নিচের চিত্রগুলো  লক্ষ্য  করোঃ</vt:lpstr>
      <vt:lpstr>Slide 6</vt:lpstr>
      <vt:lpstr>শিখনফলঃ</vt:lpstr>
      <vt:lpstr>Slide 8</vt:lpstr>
      <vt:lpstr>অযুর  সুন্নাত ১৬টি যথাঃ </vt:lpstr>
      <vt:lpstr>অ</vt:lpstr>
      <vt:lpstr>Slide 11</vt:lpstr>
      <vt:lpstr>মূল্যায়নঃ </vt:lpstr>
      <vt:lpstr>বাড়ীর কাজঃ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</dc:creator>
  <cp:lastModifiedBy>ac</cp:lastModifiedBy>
  <cp:revision>241</cp:revision>
  <dcterms:created xsi:type="dcterms:W3CDTF">2006-08-16T00:00:00Z</dcterms:created>
  <dcterms:modified xsi:type="dcterms:W3CDTF">2020-06-29T08:17:09Z</dcterms:modified>
</cp:coreProperties>
</file>