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4.jpg" ContentType="image/gif"/>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63" r:id="rId3"/>
    <p:sldId id="264" r:id="rId4"/>
    <p:sldId id="259" r:id="rId5"/>
    <p:sldId id="272" r:id="rId6"/>
    <p:sldId id="260" r:id="rId7"/>
    <p:sldId id="266" r:id="rId8"/>
    <p:sldId id="261" r:id="rId9"/>
    <p:sldId id="265" r:id="rId10"/>
    <p:sldId id="262" r:id="rId11"/>
    <p:sldId id="267" r:id="rId12"/>
    <p:sldId id="268" r:id="rId13"/>
    <p:sldId id="269" r:id="rId14"/>
    <p:sldId id="275" r:id="rId15"/>
    <p:sldId id="273" r:id="rId16"/>
    <p:sldId id="271"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FF3300"/>
    <a:srgbClr val="000099"/>
    <a:srgbClr val="CC9900"/>
    <a:srgbClr val="0099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1520F-74A8-4AEF-B988-1EA31A25B680}" type="datetimeFigureOut">
              <a:rPr lang="en-US" smtClean="0"/>
              <a:t>6/29/2020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dphofmr@biul@gmail.COM</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E4DB2-F715-4FE7-A644-C0F64788BF6A}" type="slidenum">
              <a:rPr lang="en-US" smtClean="0"/>
              <a:t>‹#›</a:t>
            </a:fld>
            <a:endParaRPr lang="en-US"/>
          </a:p>
        </p:txBody>
      </p:sp>
    </p:spTree>
    <p:extLst>
      <p:ext uri="{BB962C8B-B14F-4D97-AF65-F5344CB8AC3E}">
        <p14:creationId xmlns:p14="http://schemas.microsoft.com/office/powerpoint/2010/main" val="40053515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4C8E8-CD9D-40A8-8695-DECBD2145450}" type="datetimeFigureOut">
              <a:rPr lang="en-US" smtClean="0"/>
              <a:t>6/29/2020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dphofmr@biul@gmail.COM</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9B04E-B063-4FAD-BBBC-A2D580F8AD46}" type="slidenum">
              <a:rPr lang="en-US" smtClean="0"/>
              <a:t>‹#›</a:t>
            </a:fld>
            <a:endParaRPr lang="en-US"/>
          </a:p>
        </p:txBody>
      </p:sp>
    </p:spTree>
    <p:extLst>
      <p:ext uri="{BB962C8B-B14F-4D97-AF65-F5344CB8AC3E}">
        <p14:creationId xmlns:p14="http://schemas.microsoft.com/office/powerpoint/2010/main" val="28537428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9B04E-B063-4FAD-BBBC-A2D580F8AD46}" type="slidenum">
              <a:rPr lang="en-US" smtClean="0"/>
              <a:t>1</a:t>
            </a:fld>
            <a:endParaRPr lang="en-US"/>
          </a:p>
        </p:txBody>
      </p:sp>
      <p:sp>
        <p:nvSpPr>
          <p:cNvPr id="5" name="Footer Placeholder 4"/>
          <p:cNvSpPr>
            <a:spLocks noGrp="1"/>
          </p:cNvSpPr>
          <p:nvPr>
            <p:ph type="ftr" sz="quarter" idx="11"/>
          </p:nvPr>
        </p:nvSpPr>
        <p:spPr/>
        <p:txBody>
          <a:bodyPr/>
          <a:lstStyle/>
          <a:p>
            <a:r>
              <a:rPr lang="en-US" smtClean="0"/>
              <a:t>dphofmr@biul@gmail.COM</a:t>
            </a:r>
            <a:endParaRPr lang="en-US"/>
          </a:p>
        </p:txBody>
      </p:sp>
    </p:spTree>
    <p:extLst>
      <p:ext uri="{BB962C8B-B14F-4D97-AF65-F5344CB8AC3E}">
        <p14:creationId xmlns:p14="http://schemas.microsoft.com/office/powerpoint/2010/main" val="213988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dphofmr@biul@gmail.COM</a:t>
            </a:r>
            <a:endParaRPr lang="en-US"/>
          </a:p>
        </p:txBody>
      </p:sp>
      <p:sp>
        <p:nvSpPr>
          <p:cNvPr id="5" name="Slide Number Placeholder 4"/>
          <p:cNvSpPr>
            <a:spLocks noGrp="1"/>
          </p:cNvSpPr>
          <p:nvPr>
            <p:ph type="sldNum" sz="quarter" idx="11"/>
          </p:nvPr>
        </p:nvSpPr>
        <p:spPr/>
        <p:txBody>
          <a:bodyPr/>
          <a:lstStyle/>
          <a:p>
            <a:fld id="{33D9B04E-B063-4FAD-BBBC-A2D580F8AD46}" type="slidenum">
              <a:rPr lang="en-US" smtClean="0"/>
              <a:t>7</a:t>
            </a:fld>
            <a:endParaRPr lang="en-US"/>
          </a:p>
        </p:txBody>
      </p:sp>
    </p:spTree>
    <p:extLst>
      <p:ext uri="{BB962C8B-B14F-4D97-AF65-F5344CB8AC3E}">
        <p14:creationId xmlns:p14="http://schemas.microsoft.com/office/powerpoint/2010/main" val="345487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dphofmr@biul@gmail.COM</a:t>
            </a:r>
            <a:endParaRPr lang="en-US"/>
          </a:p>
        </p:txBody>
      </p:sp>
      <p:sp>
        <p:nvSpPr>
          <p:cNvPr id="5" name="Slide Number Placeholder 4"/>
          <p:cNvSpPr>
            <a:spLocks noGrp="1"/>
          </p:cNvSpPr>
          <p:nvPr>
            <p:ph type="sldNum" sz="quarter" idx="11"/>
          </p:nvPr>
        </p:nvSpPr>
        <p:spPr/>
        <p:txBody>
          <a:bodyPr/>
          <a:lstStyle/>
          <a:p>
            <a:fld id="{33D9B04E-B063-4FAD-BBBC-A2D580F8AD46}" type="slidenum">
              <a:rPr lang="en-US" smtClean="0"/>
              <a:t>8</a:t>
            </a:fld>
            <a:endParaRPr lang="en-US"/>
          </a:p>
        </p:txBody>
      </p:sp>
    </p:spTree>
    <p:extLst>
      <p:ext uri="{BB962C8B-B14F-4D97-AF65-F5344CB8AC3E}">
        <p14:creationId xmlns:p14="http://schemas.microsoft.com/office/powerpoint/2010/main" val="402489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dphofmr@biul@gmail.COM</a:t>
            </a:r>
            <a:endParaRPr lang="en-US"/>
          </a:p>
        </p:txBody>
      </p:sp>
      <p:sp>
        <p:nvSpPr>
          <p:cNvPr id="5" name="Slide Number Placeholder 4"/>
          <p:cNvSpPr>
            <a:spLocks noGrp="1"/>
          </p:cNvSpPr>
          <p:nvPr>
            <p:ph type="sldNum" sz="quarter" idx="11"/>
          </p:nvPr>
        </p:nvSpPr>
        <p:spPr/>
        <p:txBody>
          <a:bodyPr/>
          <a:lstStyle/>
          <a:p>
            <a:fld id="{33D9B04E-B063-4FAD-BBBC-A2D580F8AD46}" type="slidenum">
              <a:rPr lang="en-US" smtClean="0"/>
              <a:t>16</a:t>
            </a:fld>
            <a:endParaRPr lang="en-US"/>
          </a:p>
        </p:txBody>
      </p:sp>
    </p:spTree>
    <p:extLst>
      <p:ext uri="{BB962C8B-B14F-4D97-AF65-F5344CB8AC3E}">
        <p14:creationId xmlns:p14="http://schemas.microsoft.com/office/powerpoint/2010/main" val="125555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38B7D-1A86-46AF-8B64-A4D7DB225BCD}" type="datetime1">
              <a:rPr lang="en-US" smtClean="0"/>
              <a:t>6/29/2020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48521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F6E82-99A8-4232-A145-BDE764164688}" type="datetime1">
              <a:rPr lang="en-US" smtClean="0"/>
              <a:t>6/29/2020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162812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F6B20-3CCF-45A9-847C-AC56634FBDC3}" type="datetime1">
              <a:rPr lang="en-US" smtClean="0"/>
              <a:t>6/29/2020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124949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BC46A-450A-4C18-B366-E02C95D5BF6F}" type="datetime1">
              <a:rPr lang="en-US" smtClean="0"/>
              <a:t>6/29/2020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64670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7B405-D764-4B85-B088-7C6BC71261FD}" type="datetime1">
              <a:rPr lang="en-US" smtClean="0"/>
              <a:t>6/29/2020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264597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4FD5AA-6DFE-412E-B4CF-C0E0D95B9737}" type="datetime1">
              <a:rPr lang="en-US" smtClean="0"/>
              <a:t>6/29/2020</a:t>
            </a:fld>
            <a:endParaRPr lang="en-US"/>
          </a:p>
        </p:txBody>
      </p:sp>
      <p:sp>
        <p:nvSpPr>
          <p:cNvPr id="6" name="Footer Placeholder 5"/>
          <p:cNvSpPr>
            <a:spLocks noGrp="1"/>
          </p:cNvSpPr>
          <p:nvPr>
            <p:ph type="ftr" sz="quarter" idx="11"/>
          </p:nvPr>
        </p:nvSpPr>
        <p:spPr/>
        <p:txBody>
          <a:bodyPr/>
          <a:lstStyle/>
          <a:p>
            <a:r>
              <a:rPr lang="en-US" smtClean="0"/>
              <a:t>dphofmrabiul@Gmail.COM</a:t>
            </a:r>
            <a:endParaRPr lang="en-US"/>
          </a:p>
        </p:txBody>
      </p:sp>
      <p:sp>
        <p:nvSpPr>
          <p:cNvPr id="7" name="Slide Number Placeholder 6"/>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25201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E02BE-388E-4FF9-BF53-28424885BEDE}" type="datetime1">
              <a:rPr lang="en-US" smtClean="0"/>
              <a:t>6/29/2020</a:t>
            </a:fld>
            <a:endParaRPr lang="en-US"/>
          </a:p>
        </p:txBody>
      </p:sp>
      <p:sp>
        <p:nvSpPr>
          <p:cNvPr id="8" name="Footer Placeholder 7"/>
          <p:cNvSpPr>
            <a:spLocks noGrp="1"/>
          </p:cNvSpPr>
          <p:nvPr>
            <p:ph type="ftr" sz="quarter" idx="11"/>
          </p:nvPr>
        </p:nvSpPr>
        <p:spPr/>
        <p:txBody>
          <a:bodyPr/>
          <a:lstStyle/>
          <a:p>
            <a:r>
              <a:rPr lang="en-US" smtClean="0"/>
              <a:t>dphofmrabiul@Gmail.COM</a:t>
            </a:r>
            <a:endParaRPr lang="en-US"/>
          </a:p>
        </p:txBody>
      </p:sp>
      <p:sp>
        <p:nvSpPr>
          <p:cNvPr id="9" name="Slide Number Placeholder 8"/>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11804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F9CFB-708C-4203-AE94-5EA70BB9387F}" type="datetime1">
              <a:rPr lang="en-US" smtClean="0"/>
              <a:t>6/29/2020</a:t>
            </a:fld>
            <a:endParaRPr lang="en-US"/>
          </a:p>
        </p:txBody>
      </p:sp>
      <p:sp>
        <p:nvSpPr>
          <p:cNvPr id="4" name="Footer Placeholder 3"/>
          <p:cNvSpPr>
            <a:spLocks noGrp="1"/>
          </p:cNvSpPr>
          <p:nvPr>
            <p:ph type="ftr" sz="quarter" idx="11"/>
          </p:nvPr>
        </p:nvSpPr>
        <p:spPr/>
        <p:txBody>
          <a:bodyPr/>
          <a:lstStyle/>
          <a:p>
            <a:r>
              <a:rPr lang="en-US" smtClean="0"/>
              <a:t>dphofmrabiul@Gmail.COM</a:t>
            </a:r>
            <a:endParaRPr lang="en-US"/>
          </a:p>
        </p:txBody>
      </p:sp>
      <p:sp>
        <p:nvSpPr>
          <p:cNvPr id="5" name="Slide Number Placeholder 4"/>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181908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03489-702F-42F7-9F5D-54CD01208AB2}"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055807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0D19A-3700-4743-B994-04339FFC221B}" type="datetime1">
              <a:rPr lang="en-US" smtClean="0"/>
              <a:t>6/29/2020</a:t>
            </a:fld>
            <a:endParaRPr lang="en-US"/>
          </a:p>
        </p:txBody>
      </p:sp>
      <p:sp>
        <p:nvSpPr>
          <p:cNvPr id="6" name="Footer Placeholder 5"/>
          <p:cNvSpPr>
            <a:spLocks noGrp="1"/>
          </p:cNvSpPr>
          <p:nvPr>
            <p:ph type="ftr" sz="quarter" idx="11"/>
          </p:nvPr>
        </p:nvSpPr>
        <p:spPr/>
        <p:txBody>
          <a:bodyPr/>
          <a:lstStyle/>
          <a:p>
            <a:r>
              <a:rPr lang="en-US" smtClean="0"/>
              <a:t>dphofmrabiul@Gmail.COM</a:t>
            </a:r>
            <a:endParaRPr lang="en-US"/>
          </a:p>
        </p:txBody>
      </p:sp>
      <p:sp>
        <p:nvSpPr>
          <p:cNvPr id="7" name="Slide Number Placeholder 6"/>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16395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FB417-E41B-43C7-951E-0621F4A88F5D}" type="datetime1">
              <a:rPr lang="en-US" smtClean="0"/>
              <a:t>6/29/2020</a:t>
            </a:fld>
            <a:endParaRPr lang="en-US"/>
          </a:p>
        </p:txBody>
      </p:sp>
      <p:sp>
        <p:nvSpPr>
          <p:cNvPr id="6" name="Footer Placeholder 5"/>
          <p:cNvSpPr>
            <a:spLocks noGrp="1"/>
          </p:cNvSpPr>
          <p:nvPr>
            <p:ph type="ftr" sz="quarter" idx="11"/>
          </p:nvPr>
        </p:nvSpPr>
        <p:spPr/>
        <p:txBody>
          <a:bodyPr/>
          <a:lstStyle/>
          <a:p>
            <a:r>
              <a:rPr lang="en-US" smtClean="0"/>
              <a:t>dphofmrabiul@Gmail.COM</a:t>
            </a:r>
            <a:endParaRPr lang="en-US"/>
          </a:p>
        </p:txBody>
      </p:sp>
      <p:sp>
        <p:nvSpPr>
          <p:cNvPr id="7" name="Slide Number Placeholder 6"/>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417297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8216A-2E8A-4932-BD57-C39D438CD514}" type="datetime1">
              <a:rPr lang="en-US" smtClean="0"/>
              <a:t>6/29/2020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dphofmrabiul@Gmail.COM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47533-5A7C-4DDA-B202-3D61A3A2C600}" type="slidenum">
              <a:rPr lang="en-US" smtClean="0"/>
              <a:t>‹#›</a:t>
            </a:fld>
            <a:endParaRPr lang="en-US"/>
          </a:p>
        </p:txBody>
      </p:sp>
    </p:spTree>
    <p:extLst>
      <p:ext uri="{BB962C8B-B14F-4D97-AF65-F5344CB8AC3E}">
        <p14:creationId xmlns:p14="http://schemas.microsoft.com/office/powerpoint/2010/main" val="19426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37.jp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17.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42.jp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www.youtube.com/" TargetMode="External"/><Relationship Id="rId5" Type="http://schemas.openxmlformats.org/officeDocument/2006/relationships/hyperlink" Target="http://www.google.com/" TargetMode="External"/><Relationship Id="rId4" Type="http://schemas.openxmlformats.org/officeDocument/2006/relationships/image" Target="../media/image21.gif"/><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jpeg"/><Relationship Id="rId7"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20.jp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156889" y="1291674"/>
            <a:ext cx="3672840" cy="2895217"/>
          </a:xfrm>
          <a:prstGeom prst="rect">
            <a:avLst/>
          </a:prstGeom>
          <a:noFill/>
        </p:spPr>
        <p:txBody>
          <a:bodyPr wrap="square" rtlCol="0">
            <a:prstTxWarp prst="textChevron">
              <a:avLst/>
            </a:prstTxWarp>
            <a:spAutoFit/>
          </a:bodyPr>
          <a:lstStyle/>
          <a:p>
            <a:r>
              <a:rPr lang="bn-BD" sz="3600" dirty="0" smtClean="0">
                <a:blipFill>
                  <a:blip r:embed="rId4"/>
                  <a:tile tx="0" ty="0" sx="100000" sy="100000" flip="none" algn="tl"/>
                </a:blipFill>
              </a:rPr>
              <a:t>স্বাগতম</a:t>
            </a:r>
            <a:endParaRPr lang="en-US" sz="3600" dirty="0">
              <a:blipFill>
                <a:blip r:embed="rId4"/>
                <a:tile tx="0" ty="0" sx="100000" sy="100000" flip="none" algn="tl"/>
              </a:blipFill>
            </a:endParaRPr>
          </a:p>
        </p:txBody>
      </p:sp>
      <p:sp>
        <p:nvSpPr>
          <p:cNvPr id="4" name="Date Placeholder 3"/>
          <p:cNvSpPr>
            <a:spLocks noGrp="1"/>
          </p:cNvSpPr>
          <p:nvPr>
            <p:ph type="dt" sz="half" idx="10"/>
          </p:nvPr>
        </p:nvSpPr>
        <p:spPr/>
        <p:txBody>
          <a:bodyPr/>
          <a:lstStyle/>
          <a:p>
            <a:fld id="{27350FF7-6D14-4A6E-BA87-78E4D2C2C0E7}" type="datetime1">
              <a:rPr lang="en-US" smtClean="0"/>
              <a:t>6/29/2020</a:t>
            </a:fld>
            <a:endParaRPr lang="en-US" dirty="0"/>
          </a:p>
        </p:txBody>
      </p:sp>
      <p:sp>
        <p:nvSpPr>
          <p:cNvPr id="5" name="Footer Placeholder 4"/>
          <p:cNvSpPr>
            <a:spLocks noGrp="1"/>
          </p:cNvSpPr>
          <p:nvPr>
            <p:ph type="ftr" sz="quarter" idx="11"/>
          </p:nvPr>
        </p:nvSpPr>
        <p:spPr/>
        <p:txBody>
          <a:bodyPr/>
          <a:lstStyle/>
          <a:p>
            <a:r>
              <a:rPr lang="en-US" dirty="0" smtClean="0"/>
              <a:t>dphofmrabiul@Gmail.COM</a:t>
            </a:r>
            <a:endParaRPr lang="en-US" dirty="0"/>
          </a:p>
        </p:txBody>
      </p:sp>
      <p:sp>
        <p:nvSpPr>
          <p:cNvPr id="9" name="TextBox 8"/>
          <p:cNvSpPr txBox="1"/>
          <p:nvPr/>
        </p:nvSpPr>
        <p:spPr>
          <a:xfrm>
            <a:off x="3157724" y="97103"/>
            <a:ext cx="2672005" cy="646331"/>
          </a:xfrm>
          <a:prstGeom prst="rect">
            <a:avLst/>
          </a:prstGeom>
          <a:noFill/>
        </p:spPr>
        <p:txBody>
          <a:bodyPr wrap="square" rtlCol="0">
            <a:spAutoFit/>
          </a:bodyPr>
          <a:lstStyle/>
          <a:p>
            <a:r>
              <a:rPr lang="bn-BD" sz="3600" dirty="0" smtClean="0">
                <a:solidFill>
                  <a:schemeClr val="bg1"/>
                </a:solidFill>
              </a:rPr>
              <a:t>সময়ঃ  ০১ মিনিট</a:t>
            </a:r>
            <a:endParaRPr lang="en-US" sz="3600" dirty="0">
              <a:solidFill>
                <a:schemeClr val="bg1"/>
              </a:solidFill>
            </a:endParaRPr>
          </a:p>
        </p:txBody>
      </p:sp>
      <p:sp>
        <p:nvSpPr>
          <p:cNvPr id="7" name="32-Point Star 6"/>
          <p:cNvSpPr/>
          <p:nvPr/>
        </p:nvSpPr>
        <p:spPr>
          <a:xfrm>
            <a:off x="9764540" y="4506977"/>
            <a:ext cx="2028305" cy="1506774"/>
          </a:xfrm>
          <a:prstGeom prst="star32">
            <a:avLst/>
          </a:prstGeom>
          <a:gradFill flip="none" rotWithShape="1">
            <a:gsLst>
              <a:gs pos="44000">
                <a:schemeClr val="accent4">
                  <a:lumMod val="67000"/>
                </a:schemeClr>
              </a:gs>
              <a:gs pos="43000">
                <a:srgbClr val="FF3300"/>
              </a:gs>
              <a:gs pos="75000">
                <a:schemeClr val="accent6">
                  <a:lumMod val="40000"/>
                  <a:lumOff val="60000"/>
                </a:schemeClr>
              </a:gs>
              <a:gs pos="67000">
                <a:srgbClr val="7030A0"/>
              </a:gs>
              <a:gs pos="67000">
                <a:schemeClr val="bg1"/>
              </a:gs>
              <a:gs pos="53000">
                <a:schemeClr val="tx1"/>
              </a:gs>
              <a:gs pos="54000">
                <a:srgbClr val="009999"/>
              </a:gs>
            </a:gsLst>
            <a:path path="circle">
              <a:fillToRect r="100000" b="100000"/>
            </a:path>
            <a:tileRect l="-100000" t="-100000"/>
          </a:grad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grpSp>
        <p:nvGrpSpPr>
          <p:cNvPr id="14" name="Group 13"/>
          <p:cNvGrpSpPr/>
          <p:nvPr/>
        </p:nvGrpSpPr>
        <p:grpSpPr>
          <a:xfrm>
            <a:off x="154424" y="1162351"/>
            <a:ext cx="7768352" cy="3427530"/>
            <a:chOff x="216627" y="1118648"/>
            <a:chExt cx="12083550" cy="4028118"/>
          </a:xfrm>
        </p:grpSpPr>
        <p:grpSp>
          <p:nvGrpSpPr>
            <p:cNvPr id="10" name="Group 9"/>
            <p:cNvGrpSpPr/>
            <p:nvPr/>
          </p:nvGrpSpPr>
          <p:grpSpPr>
            <a:xfrm>
              <a:off x="216627" y="1265575"/>
              <a:ext cx="6115594" cy="3881191"/>
              <a:chOff x="2377442" y="1138862"/>
              <a:chExt cx="6431206" cy="3008172"/>
            </a:xfrm>
          </p:grpSpPr>
          <p:sp>
            <p:nvSpPr>
              <p:cNvPr id="8" name="5-Point Star 7"/>
              <p:cNvSpPr/>
              <p:nvPr/>
            </p:nvSpPr>
            <p:spPr>
              <a:xfrm>
                <a:off x="2377442" y="1138862"/>
                <a:ext cx="6418908" cy="3008172"/>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42" y="1138863"/>
                <a:ext cx="6431206" cy="3008171"/>
              </a:xfrm>
              <a:prstGeom prst="moon">
                <a:avLst/>
              </a:prstGeom>
            </p:spPr>
          </p:pic>
        </p:grpSp>
        <p:grpSp>
          <p:nvGrpSpPr>
            <p:cNvPr id="11" name="Group 10"/>
            <p:cNvGrpSpPr/>
            <p:nvPr/>
          </p:nvGrpSpPr>
          <p:grpSpPr>
            <a:xfrm rot="10636923">
              <a:off x="6184583" y="1118648"/>
              <a:ext cx="6115594" cy="3881191"/>
              <a:chOff x="2377442" y="1138862"/>
              <a:chExt cx="6431206" cy="3008172"/>
            </a:xfrm>
          </p:grpSpPr>
          <p:sp>
            <p:nvSpPr>
              <p:cNvPr id="12" name="5-Point Star 7"/>
              <p:cNvSpPr/>
              <p:nvPr/>
            </p:nvSpPr>
            <p:spPr>
              <a:xfrm>
                <a:off x="2377442" y="1138862"/>
                <a:ext cx="6418908" cy="3008172"/>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42" y="1138863"/>
                <a:ext cx="6431206" cy="3008171"/>
              </a:xfrm>
              <a:prstGeom prst="moon">
                <a:avLst/>
              </a:prstGeom>
            </p:spPr>
          </p:pic>
        </p:grpSp>
      </p:grpSp>
      <p:sp>
        <p:nvSpPr>
          <p:cNvPr id="15" name="TextBox 14"/>
          <p:cNvSpPr txBox="1"/>
          <p:nvPr/>
        </p:nvSpPr>
        <p:spPr>
          <a:xfrm>
            <a:off x="2163862" y="1308504"/>
            <a:ext cx="3672840" cy="2895217"/>
          </a:xfrm>
          <a:prstGeom prst="rect">
            <a:avLst/>
          </a:prstGeom>
          <a:noFill/>
        </p:spPr>
        <p:txBody>
          <a:bodyPr wrap="square" rtlCol="0">
            <a:prstTxWarp prst="textChevron">
              <a:avLst/>
            </a:prstTxWarp>
            <a:spAutoFit/>
          </a:bodyPr>
          <a:lstStyle/>
          <a:p>
            <a:r>
              <a:rPr lang="bn-BD" sz="3600" dirty="0" smtClean="0">
                <a:blipFill>
                  <a:blip r:embed="rId6"/>
                  <a:tile tx="0" ty="0" sx="100000" sy="100000" flip="none" algn="tl"/>
                </a:blipFill>
              </a:rPr>
              <a:t>স্বাগতম</a:t>
            </a:r>
            <a:endParaRPr lang="en-US" sz="3600" dirty="0">
              <a:blipFill>
                <a:blip r:embed="rId6"/>
                <a:tile tx="0" ty="0" sx="100000" sy="100000" flip="none" algn="tl"/>
              </a:blipFill>
            </a:endParaRPr>
          </a:p>
        </p:txBody>
      </p:sp>
      <p:sp>
        <p:nvSpPr>
          <p:cNvPr id="16" name="TextBox 15"/>
          <p:cNvSpPr txBox="1"/>
          <p:nvPr/>
        </p:nvSpPr>
        <p:spPr>
          <a:xfrm>
            <a:off x="2170835" y="1325334"/>
            <a:ext cx="3672840" cy="2895217"/>
          </a:xfrm>
          <a:prstGeom prst="rect">
            <a:avLst/>
          </a:prstGeom>
          <a:noFill/>
        </p:spPr>
        <p:txBody>
          <a:bodyPr wrap="square" rtlCol="0">
            <a:prstTxWarp prst="textChevron">
              <a:avLst/>
            </a:prstTxWarp>
            <a:spAutoFit/>
          </a:bodyPr>
          <a:lstStyle/>
          <a:p>
            <a:r>
              <a:rPr lang="bn-BD" sz="3600" dirty="0" smtClean="0">
                <a:blipFill>
                  <a:blip r:embed="rId7"/>
                  <a:tile tx="0" ty="0" sx="100000" sy="100000" flip="none" algn="tl"/>
                </a:blipFill>
              </a:rPr>
              <a:t>স্বাগতম</a:t>
            </a:r>
            <a:endParaRPr lang="en-US" sz="3600" dirty="0">
              <a:blipFill>
                <a:blip r:embed="rId7"/>
                <a:tile tx="0" ty="0" sx="100000" sy="100000" flip="none" algn="tl"/>
              </a:blipFill>
            </a:endParaRPr>
          </a:p>
        </p:txBody>
      </p:sp>
      <p:sp>
        <p:nvSpPr>
          <p:cNvPr id="17" name="Slide Number Placeholder 16"/>
          <p:cNvSpPr>
            <a:spLocks noGrp="1"/>
          </p:cNvSpPr>
          <p:nvPr>
            <p:ph type="sldNum" sz="quarter" idx="12"/>
          </p:nvPr>
        </p:nvSpPr>
        <p:spPr/>
        <p:txBody>
          <a:bodyPr/>
          <a:lstStyle/>
          <a:p>
            <a:fld id="{E2447533-5A7C-4DDA-B202-3D61A3A2C600}" type="slidenum">
              <a:rPr lang="en-US" smtClean="0"/>
              <a:t>1</a:t>
            </a:fld>
            <a:endParaRPr lang="en-US" dirty="0"/>
          </a:p>
        </p:txBody>
      </p:sp>
    </p:spTree>
    <p:extLst>
      <p:ext uri="{BB962C8B-B14F-4D97-AF65-F5344CB8AC3E}">
        <p14:creationId xmlns:p14="http://schemas.microsoft.com/office/powerpoint/2010/main" val="114074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8" repeatCount="2000" fill="hold" grpId="0" nodeType="click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0" fill="hold"/>
                                        <p:tgtEl>
                                          <p:spTgt spid="16"/>
                                        </p:tgtEl>
                                        <p:attrNameLst>
                                          <p:attrName>ppt_x</p:attrName>
                                        </p:attrNameLst>
                                      </p:cBhvr>
                                      <p:tavLst>
                                        <p:tav tm="0">
                                          <p:val>
                                            <p:strVal val="0-#ppt_w/2"/>
                                          </p:val>
                                        </p:tav>
                                        <p:tav tm="100000">
                                          <p:val>
                                            <p:strVal val="#ppt_x"/>
                                          </p:val>
                                        </p:tav>
                                      </p:tavLst>
                                    </p:anim>
                                    <p:anim calcmode="lin" valueType="num">
                                      <p:cBhvr additive="base">
                                        <p:cTn id="8" dur="5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repeatCount="2000" fill="hold" grpId="0" nodeType="withEffect">
                                  <p:stCondLst>
                                    <p:cond delay="0"/>
                                  </p:stCondLst>
                                  <p:iterate type="lt">
                                    <p:tmPct val="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0" fill="hold"/>
                                        <p:tgtEl>
                                          <p:spTgt spid="15"/>
                                        </p:tgtEl>
                                        <p:attrNameLst>
                                          <p:attrName>ppt_x</p:attrName>
                                        </p:attrNameLst>
                                      </p:cBhvr>
                                      <p:tavLst>
                                        <p:tav tm="0">
                                          <p:val>
                                            <p:strVal val="1+#ppt_w/2"/>
                                          </p:val>
                                        </p:tav>
                                        <p:tav tm="100000">
                                          <p:val>
                                            <p:strVal val="#ppt_x"/>
                                          </p:val>
                                        </p:tav>
                                      </p:tavLst>
                                    </p:anim>
                                    <p:anim calcmode="lin" valueType="num">
                                      <p:cBhvr additive="base">
                                        <p:cTn id="12" dur="5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1" repeatCount="2000" fill="hold" grpId="0" nodeType="withEffect">
                                  <p:stCondLst>
                                    <p:cond delay="0"/>
                                  </p:stCondLst>
                                  <p:iterate type="lt">
                                    <p:tmPct val="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0" fill="hold"/>
                                        <p:tgtEl>
                                          <p:spTgt spid="3"/>
                                        </p:tgtEl>
                                        <p:attrNameLst>
                                          <p:attrName>ppt_x</p:attrName>
                                        </p:attrNameLst>
                                      </p:cBhvr>
                                      <p:tavLst>
                                        <p:tav tm="0">
                                          <p:val>
                                            <p:strVal val="#ppt_x"/>
                                          </p:val>
                                        </p:tav>
                                        <p:tav tm="100000">
                                          <p:val>
                                            <p:strVal val="#ppt_x"/>
                                          </p:val>
                                        </p:tav>
                                      </p:tavLst>
                                    </p:anim>
                                    <p:anim calcmode="lin" valueType="num">
                                      <p:cBhvr additive="base">
                                        <p:cTn id="16" dur="5000" fill="hold"/>
                                        <p:tgtEl>
                                          <p:spTgt spid="3"/>
                                        </p:tgtEl>
                                        <p:attrNameLst>
                                          <p:attrName>ppt_y</p:attrName>
                                        </p:attrNameLst>
                                      </p:cBhvr>
                                      <p:tavLst>
                                        <p:tav tm="0">
                                          <p:val>
                                            <p:strVal val="0-#ppt_h/2"/>
                                          </p:val>
                                        </p:tav>
                                        <p:tav tm="100000">
                                          <p:val>
                                            <p:strVal val="#ppt_y"/>
                                          </p:val>
                                        </p:tav>
                                      </p:tavLst>
                                    </p:anim>
                                  </p:childTnLst>
                                </p:cTn>
                              </p:par>
                              <p:par>
                                <p:cTn id="17" presetID="42" presetClass="entr" presetSubtype="0" fill="hold" grpId="0" nodeType="with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0"/>
                                        <p:tgtEl>
                                          <p:spTgt spid="5"/>
                                        </p:tgtEl>
                                      </p:cBhvr>
                                    </p:animEffect>
                                    <p:anim calcmode="lin" valueType="num">
                                      <p:cBhvr>
                                        <p:cTn id="20" dur="5000" fill="hold"/>
                                        <p:tgtEl>
                                          <p:spTgt spid="5"/>
                                        </p:tgtEl>
                                        <p:attrNameLst>
                                          <p:attrName>ppt_x</p:attrName>
                                        </p:attrNameLst>
                                      </p:cBhvr>
                                      <p:tavLst>
                                        <p:tav tm="0">
                                          <p:val>
                                            <p:strVal val="#ppt_x"/>
                                          </p:val>
                                        </p:tav>
                                        <p:tav tm="100000">
                                          <p:val>
                                            <p:strVal val="#ppt_x"/>
                                          </p:val>
                                        </p:tav>
                                      </p:tavLst>
                                    </p:anim>
                                    <p:anim calcmode="lin" valueType="num">
                                      <p:cBhvr>
                                        <p:cTn id="21" dur="5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4"/>
                                        </p:tgtEl>
                                        <p:attrNameLst>
                                          <p:attrName>style.visibility</p:attrName>
                                        </p:attrNameLst>
                                      </p:cBhvr>
                                      <p:to>
                                        <p:strVal val="visible"/>
                                      </p:to>
                                    </p:set>
                                    <p:animEffect transition="in" filter="fade">
                                      <p:cBhvr>
                                        <p:cTn id="24" dur="5000"/>
                                        <p:tgtEl>
                                          <p:spTgt spid="4"/>
                                        </p:tgtEl>
                                      </p:cBhvr>
                                    </p:animEffect>
                                    <p:anim calcmode="lin" valueType="num">
                                      <p:cBhvr>
                                        <p:cTn id="25" dur="5000" fill="hold"/>
                                        <p:tgtEl>
                                          <p:spTgt spid="4"/>
                                        </p:tgtEl>
                                        <p:attrNameLst>
                                          <p:attrName>ppt_x</p:attrName>
                                        </p:attrNameLst>
                                      </p:cBhvr>
                                      <p:tavLst>
                                        <p:tav tm="0">
                                          <p:val>
                                            <p:strVal val="#ppt_x"/>
                                          </p:val>
                                        </p:tav>
                                        <p:tav tm="100000">
                                          <p:val>
                                            <p:strVal val="#ppt_x"/>
                                          </p:val>
                                        </p:tav>
                                      </p:tavLst>
                                    </p:anim>
                                    <p:anim calcmode="lin" valueType="num">
                                      <p:cBhvr>
                                        <p:cTn id="26" dur="5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iterate type="lt">
                                    <p:tmPct val="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0"/>
                                        <p:tgtEl>
                                          <p:spTgt spid="17"/>
                                        </p:tgtEl>
                                      </p:cBhvr>
                                    </p:animEffect>
                                    <p:anim calcmode="lin" valueType="num">
                                      <p:cBhvr>
                                        <p:cTn id="30" dur="5000" fill="hold"/>
                                        <p:tgtEl>
                                          <p:spTgt spid="17"/>
                                        </p:tgtEl>
                                        <p:attrNameLst>
                                          <p:attrName>ppt_x</p:attrName>
                                        </p:attrNameLst>
                                      </p:cBhvr>
                                      <p:tavLst>
                                        <p:tav tm="0">
                                          <p:val>
                                            <p:strVal val="#ppt_x"/>
                                          </p:val>
                                        </p:tav>
                                        <p:tav tm="100000">
                                          <p:val>
                                            <p:strVal val="#ppt_x"/>
                                          </p:val>
                                        </p:tav>
                                      </p:tavLst>
                                    </p:anim>
                                    <p:anim calcmode="lin" valueType="num">
                                      <p:cBhvr>
                                        <p:cTn id="31" dur="5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iterate type="lt">
                                    <p:tmPct val="0"/>
                                  </p:iterate>
                                  <p:childTnLst>
                                    <p:set>
                                      <p:cBhvr>
                                        <p:cTn id="33" dur="1" fill="hold">
                                          <p:stCondLst>
                                            <p:cond delay="0"/>
                                          </p:stCondLst>
                                        </p:cTn>
                                        <p:tgtEl>
                                          <p:spTgt spid="9"/>
                                        </p:tgtEl>
                                        <p:attrNameLst>
                                          <p:attrName>style.visibility</p:attrName>
                                        </p:attrNameLst>
                                      </p:cBhvr>
                                      <p:to>
                                        <p:strVal val="visible"/>
                                      </p:to>
                                    </p:set>
                                    <p:animEffect transition="in" filter="fade">
                                      <p:cBhvr>
                                        <p:cTn id="34" dur="5000"/>
                                        <p:tgtEl>
                                          <p:spTgt spid="9"/>
                                        </p:tgtEl>
                                      </p:cBhvr>
                                    </p:animEffect>
                                    <p:anim calcmode="lin" valueType="num">
                                      <p:cBhvr>
                                        <p:cTn id="35" dur="5000" fill="hold"/>
                                        <p:tgtEl>
                                          <p:spTgt spid="9"/>
                                        </p:tgtEl>
                                        <p:attrNameLst>
                                          <p:attrName>ppt_x</p:attrName>
                                        </p:attrNameLst>
                                      </p:cBhvr>
                                      <p:tavLst>
                                        <p:tav tm="0">
                                          <p:val>
                                            <p:strVal val="#ppt_x"/>
                                          </p:val>
                                        </p:tav>
                                        <p:tav tm="100000">
                                          <p:val>
                                            <p:strVal val="#ppt_x"/>
                                          </p:val>
                                        </p:tav>
                                      </p:tavLst>
                                    </p:anim>
                                    <p:anim calcmode="lin" valueType="num">
                                      <p:cBhvr>
                                        <p:cTn id="36" dur="5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xit" presetSubtype="544" fill="hold" grpId="1" nodeType="clickEffect">
                                  <p:stCondLst>
                                    <p:cond delay="0"/>
                                  </p:stCondLst>
                                  <p:iterate type="lt">
                                    <p:tmPct val="0"/>
                                  </p:iterate>
                                  <p:childTnLst>
                                    <p:anim calcmode="lin" valueType="num">
                                      <p:cBhvr>
                                        <p:cTn id="40" dur="5000"/>
                                        <p:tgtEl>
                                          <p:spTgt spid="16"/>
                                        </p:tgtEl>
                                        <p:attrNameLst>
                                          <p:attrName>ppt_w</p:attrName>
                                        </p:attrNameLst>
                                      </p:cBhvr>
                                      <p:tavLst>
                                        <p:tav tm="0">
                                          <p:val>
                                            <p:strVal val="ppt_w"/>
                                          </p:val>
                                        </p:tav>
                                        <p:tav tm="100000">
                                          <p:val>
                                            <p:fltVal val="0"/>
                                          </p:val>
                                        </p:tav>
                                      </p:tavLst>
                                    </p:anim>
                                    <p:anim calcmode="lin" valueType="num">
                                      <p:cBhvr>
                                        <p:cTn id="41" dur="5000"/>
                                        <p:tgtEl>
                                          <p:spTgt spid="16"/>
                                        </p:tgtEl>
                                        <p:attrNameLst>
                                          <p:attrName>ppt_h</p:attrName>
                                        </p:attrNameLst>
                                      </p:cBhvr>
                                      <p:tavLst>
                                        <p:tav tm="0">
                                          <p:val>
                                            <p:strVal val="ppt_h"/>
                                          </p:val>
                                        </p:tav>
                                        <p:tav tm="100000">
                                          <p:val>
                                            <p:fltVal val="0"/>
                                          </p:val>
                                        </p:tav>
                                      </p:tavLst>
                                    </p:anim>
                                    <p:anim calcmode="lin" valueType="num">
                                      <p:cBhvr>
                                        <p:cTn id="42" dur="5000"/>
                                        <p:tgtEl>
                                          <p:spTgt spid="16"/>
                                        </p:tgtEl>
                                        <p:attrNameLst>
                                          <p:attrName>ppt_x</p:attrName>
                                        </p:attrNameLst>
                                      </p:cBhvr>
                                      <p:tavLst>
                                        <p:tav tm="0">
                                          <p:val>
                                            <p:strVal val="ppt_x"/>
                                          </p:val>
                                        </p:tav>
                                        <p:tav tm="100000">
                                          <p:val>
                                            <p:fltVal val="0.5"/>
                                          </p:val>
                                        </p:tav>
                                      </p:tavLst>
                                    </p:anim>
                                    <p:anim calcmode="lin" valueType="num">
                                      <p:cBhvr>
                                        <p:cTn id="43" dur="5000"/>
                                        <p:tgtEl>
                                          <p:spTgt spid="16"/>
                                        </p:tgtEl>
                                        <p:attrNameLst>
                                          <p:attrName>ppt_y</p:attrName>
                                        </p:attrNameLst>
                                      </p:cBhvr>
                                      <p:tavLst>
                                        <p:tav tm="0">
                                          <p:val>
                                            <p:strVal val="ppt_y"/>
                                          </p:val>
                                        </p:tav>
                                        <p:tav tm="100000">
                                          <p:val>
                                            <p:fltVal val="0.5"/>
                                          </p:val>
                                        </p:tav>
                                      </p:tavLst>
                                    </p:anim>
                                    <p:set>
                                      <p:cBhvr>
                                        <p:cTn id="44" dur="1" fill="hold">
                                          <p:stCondLst>
                                            <p:cond delay="4999"/>
                                          </p:stCondLst>
                                        </p:cTn>
                                        <p:tgtEl>
                                          <p:spTgt spid="16"/>
                                        </p:tgtEl>
                                        <p:attrNameLst>
                                          <p:attrName>style.visibility</p:attrName>
                                        </p:attrNameLst>
                                      </p:cBhvr>
                                      <p:to>
                                        <p:strVal val="hidden"/>
                                      </p:to>
                                    </p:set>
                                  </p:childTnLst>
                                </p:cTn>
                              </p:par>
                              <p:par>
                                <p:cTn id="45" presetID="23" presetClass="exit" presetSubtype="544" fill="hold" grpId="1" nodeType="withEffect">
                                  <p:stCondLst>
                                    <p:cond delay="0"/>
                                  </p:stCondLst>
                                  <p:iterate type="lt">
                                    <p:tmPct val="0"/>
                                  </p:iterate>
                                  <p:childTnLst>
                                    <p:anim calcmode="lin" valueType="num">
                                      <p:cBhvr>
                                        <p:cTn id="46" dur="5000"/>
                                        <p:tgtEl>
                                          <p:spTgt spid="15"/>
                                        </p:tgtEl>
                                        <p:attrNameLst>
                                          <p:attrName>ppt_w</p:attrName>
                                        </p:attrNameLst>
                                      </p:cBhvr>
                                      <p:tavLst>
                                        <p:tav tm="0">
                                          <p:val>
                                            <p:strVal val="ppt_w"/>
                                          </p:val>
                                        </p:tav>
                                        <p:tav tm="100000">
                                          <p:val>
                                            <p:fltVal val="0"/>
                                          </p:val>
                                        </p:tav>
                                      </p:tavLst>
                                    </p:anim>
                                    <p:anim calcmode="lin" valueType="num">
                                      <p:cBhvr>
                                        <p:cTn id="47" dur="5000"/>
                                        <p:tgtEl>
                                          <p:spTgt spid="15"/>
                                        </p:tgtEl>
                                        <p:attrNameLst>
                                          <p:attrName>ppt_h</p:attrName>
                                        </p:attrNameLst>
                                      </p:cBhvr>
                                      <p:tavLst>
                                        <p:tav tm="0">
                                          <p:val>
                                            <p:strVal val="ppt_h"/>
                                          </p:val>
                                        </p:tav>
                                        <p:tav tm="100000">
                                          <p:val>
                                            <p:fltVal val="0"/>
                                          </p:val>
                                        </p:tav>
                                      </p:tavLst>
                                    </p:anim>
                                    <p:anim calcmode="lin" valueType="num">
                                      <p:cBhvr>
                                        <p:cTn id="48" dur="5000"/>
                                        <p:tgtEl>
                                          <p:spTgt spid="15"/>
                                        </p:tgtEl>
                                        <p:attrNameLst>
                                          <p:attrName>ppt_x</p:attrName>
                                        </p:attrNameLst>
                                      </p:cBhvr>
                                      <p:tavLst>
                                        <p:tav tm="0">
                                          <p:val>
                                            <p:strVal val="ppt_x"/>
                                          </p:val>
                                        </p:tav>
                                        <p:tav tm="100000">
                                          <p:val>
                                            <p:fltVal val="0.5"/>
                                          </p:val>
                                        </p:tav>
                                      </p:tavLst>
                                    </p:anim>
                                    <p:anim calcmode="lin" valueType="num">
                                      <p:cBhvr>
                                        <p:cTn id="49" dur="5000"/>
                                        <p:tgtEl>
                                          <p:spTgt spid="15"/>
                                        </p:tgtEl>
                                        <p:attrNameLst>
                                          <p:attrName>ppt_y</p:attrName>
                                        </p:attrNameLst>
                                      </p:cBhvr>
                                      <p:tavLst>
                                        <p:tav tm="0">
                                          <p:val>
                                            <p:strVal val="ppt_y"/>
                                          </p:val>
                                        </p:tav>
                                        <p:tav tm="100000">
                                          <p:val>
                                            <p:fltVal val="0.5"/>
                                          </p:val>
                                        </p:tav>
                                      </p:tavLst>
                                    </p:anim>
                                    <p:set>
                                      <p:cBhvr>
                                        <p:cTn id="50" dur="1" fill="hold">
                                          <p:stCondLst>
                                            <p:cond delay="4999"/>
                                          </p:stCondLst>
                                        </p:cTn>
                                        <p:tgtEl>
                                          <p:spTgt spid="15"/>
                                        </p:tgtEl>
                                        <p:attrNameLst>
                                          <p:attrName>style.visibility</p:attrName>
                                        </p:attrNameLst>
                                      </p:cBhvr>
                                      <p:to>
                                        <p:strVal val="hidden"/>
                                      </p:to>
                                    </p:set>
                                  </p:childTnLst>
                                </p:cTn>
                              </p:par>
                              <p:par>
                                <p:cTn id="51" presetID="23" presetClass="exit" presetSubtype="544" fill="hold" grpId="1" nodeType="withEffect">
                                  <p:stCondLst>
                                    <p:cond delay="0"/>
                                  </p:stCondLst>
                                  <p:iterate type="lt">
                                    <p:tmPct val="0"/>
                                  </p:iterate>
                                  <p:childTnLst>
                                    <p:anim calcmode="lin" valueType="num">
                                      <p:cBhvr>
                                        <p:cTn id="52" dur="5000"/>
                                        <p:tgtEl>
                                          <p:spTgt spid="3"/>
                                        </p:tgtEl>
                                        <p:attrNameLst>
                                          <p:attrName>ppt_w</p:attrName>
                                        </p:attrNameLst>
                                      </p:cBhvr>
                                      <p:tavLst>
                                        <p:tav tm="0">
                                          <p:val>
                                            <p:strVal val="ppt_w"/>
                                          </p:val>
                                        </p:tav>
                                        <p:tav tm="100000">
                                          <p:val>
                                            <p:fltVal val="0"/>
                                          </p:val>
                                        </p:tav>
                                      </p:tavLst>
                                    </p:anim>
                                    <p:anim calcmode="lin" valueType="num">
                                      <p:cBhvr>
                                        <p:cTn id="53" dur="5000"/>
                                        <p:tgtEl>
                                          <p:spTgt spid="3"/>
                                        </p:tgtEl>
                                        <p:attrNameLst>
                                          <p:attrName>ppt_h</p:attrName>
                                        </p:attrNameLst>
                                      </p:cBhvr>
                                      <p:tavLst>
                                        <p:tav tm="0">
                                          <p:val>
                                            <p:strVal val="ppt_h"/>
                                          </p:val>
                                        </p:tav>
                                        <p:tav tm="100000">
                                          <p:val>
                                            <p:fltVal val="0"/>
                                          </p:val>
                                        </p:tav>
                                      </p:tavLst>
                                    </p:anim>
                                    <p:anim calcmode="lin" valueType="num">
                                      <p:cBhvr>
                                        <p:cTn id="54" dur="5000"/>
                                        <p:tgtEl>
                                          <p:spTgt spid="3"/>
                                        </p:tgtEl>
                                        <p:attrNameLst>
                                          <p:attrName>ppt_x</p:attrName>
                                        </p:attrNameLst>
                                      </p:cBhvr>
                                      <p:tavLst>
                                        <p:tav tm="0">
                                          <p:val>
                                            <p:strVal val="ppt_x"/>
                                          </p:val>
                                        </p:tav>
                                        <p:tav tm="100000">
                                          <p:val>
                                            <p:fltVal val="0.5"/>
                                          </p:val>
                                        </p:tav>
                                      </p:tavLst>
                                    </p:anim>
                                    <p:anim calcmode="lin" valueType="num">
                                      <p:cBhvr>
                                        <p:cTn id="55" dur="5000"/>
                                        <p:tgtEl>
                                          <p:spTgt spid="3"/>
                                        </p:tgtEl>
                                        <p:attrNameLst>
                                          <p:attrName>ppt_y</p:attrName>
                                        </p:attrNameLst>
                                      </p:cBhvr>
                                      <p:tavLst>
                                        <p:tav tm="0">
                                          <p:val>
                                            <p:strVal val="ppt_y"/>
                                          </p:val>
                                        </p:tav>
                                        <p:tav tm="100000">
                                          <p:val>
                                            <p:fltVal val="0.5"/>
                                          </p:val>
                                        </p:tav>
                                      </p:tavLst>
                                    </p:anim>
                                    <p:set>
                                      <p:cBhvr>
                                        <p:cTn id="56" dur="1" fill="hold">
                                          <p:stCondLst>
                                            <p:cond delay="4999"/>
                                          </p:stCondLst>
                                        </p:cTn>
                                        <p:tgtEl>
                                          <p:spTgt spid="3"/>
                                        </p:tgtEl>
                                        <p:attrNameLst>
                                          <p:attrName>style.visibility</p:attrName>
                                        </p:attrNameLst>
                                      </p:cBhvr>
                                      <p:to>
                                        <p:strVal val="hidden"/>
                                      </p:to>
                                    </p:set>
                                  </p:childTnLst>
                                </p:cTn>
                              </p:par>
                              <p:par>
                                <p:cTn id="57" presetID="23" presetClass="exit" presetSubtype="544" fill="hold" grpId="1" nodeType="withEffect">
                                  <p:stCondLst>
                                    <p:cond delay="0"/>
                                  </p:stCondLst>
                                  <p:iterate type="lt">
                                    <p:tmPct val="0"/>
                                  </p:iterate>
                                  <p:childTnLst>
                                    <p:anim calcmode="lin" valueType="num">
                                      <p:cBhvr>
                                        <p:cTn id="58" dur="5000"/>
                                        <p:tgtEl>
                                          <p:spTgt spid="5"/>
                                        </p:tgtEl>
                                        <p:attrNameLst>
                                          <p:attrName>ppt_w</p:attrName>
                                        </p:attrNameLst>
                                      </p:cBhvr>
                                      <p:tavLst>
                                        <p:tav tm="0">
                                          <p:val>
                                            <p:strVal val="ppt_w"/>
                                          </p:val>
                                        </p:tav>
                                        <p:tav tm="100000">
                                          <p:val>
                                            <p:fltVal val="0"/>
                                          </p:val>
                                        </p:tav>
                                      </p:tavLst>
                                    </p:anim>
                                    <p:anim calcmode="lin" valueType="num">
                                      <p:cBhvr>
                                        <p:cTn id="59" dur="5000"/>
                                        <p:tgtEl>
                                          <p:spTgt spid="5"/>
                                        </p:tgtEl>
                                        <p:attrNameLst>
                                          <p:attrName>ppt_h</p:attrName>
                                        </p:attrNameLst>
                                      </p:cBhvr>
                                      <p:tavLst>
                                        <p:tav tm="0">
                                          <p:val>
                                            <p:strVal val="ppt_h"/>
                                          </p:val>
                                        </p:tav>
                                        <p:tav tm="100000">
                                          <p:val>
                                            <p:fltVal val="0"/>
                                          </p:val>
                                        </p:tav>
                                      </p:tavLst>
                                    </p:anim>
                                    <p:anim calcmode="lin" valueType="num">
                                      <p:cBhvr>
                                        <p:cTn id="60" dur="5000"/>
                                        <p:tgtEl>
                                          <p:spTgt spid="5"/>
                                        </p:tgtEl>
                                        <p:attrNameLst>
                                          <p:attrName>ppt_x</p:attrName>
                                        </p:attrNameLst>
                                      </p:cBhvr>
                                      <p:tavLst>
                                        <p:tav tm="0">
                                          <p:val>
                                            <p:strVal val="ppt_x"/>
                                          </p:val>
                                        </p:tav>
                                        <p:tav tm="100000">
                                          <p:val>
                                            <p:fltVal val="0.5"/>
                                          </p:val>
                                        </p:tav>
                                      </p:tavLst>
                                    </p:anim>
                                    <p:anim calcmode="lin" valueType="num">
                                      <p:cBhvr>
                                        <p:cTn id="61" dur="5000"/>
                                        <p:tgtEl>
                                          <p:spTgt spid="5"/>
                                        </p:tgtEl>
                                        <p:attrNameLst>
                                          <p:attrName>ppt_y</p:attrName>
                                        </p:attrNameLst>
                                      </p:cBhvr>
                                      <p:tavLst>
                                        <p:tav tm="0">
                                          <p:val>
                                            <p:strVal val="ppt_y"/>
                                          </p:val>
                                        </p:tav>
                                        <p:tav tm="100000">
                                          <p:val>
                                            <p:fltVal val="0.5"/>
                                          </p:val>
                                        </p:tav>
                                      </p:tavLst>
                                    </p:anim>
                                    <p:set>
                                      <p:cBhvr>
                                        <p:cTn id="62" dur="1" fill="hold">
                                          <p:stCondLst>
                                            <p:cond delay="4999"/>
                                          </p:stCondLst>
                                        </p:cTn>
                                        <p:tgtEl>
                                          <p:spTgt spid="5"/>
                                        </p:tgtEl>
                                        <p:attrNameLst>
                                          <p:attrName>style.visibility</p:attrName>
                                        </p:attrNameLst>
                                      </p:cBhvr>
                                      <p:to>
                                        <p:strVal val="hidden"/>
                                      </p:to>
                                    </p:set>
                                  </p:childTnLst>
                                </p:cTn>
                              </p:par>
                              <p:par>
                                <p:cTn id="63" presetID="23" presetClass="exit" presetSubtype="544" fill="hold" grpId="1" nodeType="withEffect">
                                  <p:stCondLst>
                                    <p:cond delay="0"/>
                                  </p:stCondLst>
                                  <p:iterate type="lt">
                                    <p:tmPct val="0"/>
                                  </p:iterate>
                                  <p:childTnLst>
                                    <p:anim calcmode="lin" valueType="num">
                                      <p:cBhvr>
                                        <p:cTn id="64" dur="5000"/>
                                        <p:tgtEl>
                                          <p:spTgt spid="4"/>
                                        </p:tgtEl>
                                        <p:attrNameLst>
                                          <p:attrName>ppt_w</p:attrName>
                                        </p:attrNameLst>
                                      </p:cBhvr>
                                      <p:tavLst>
                                        <p:tav tm="0">
                                          <p:val>
                                            <p:strVal val="ppt_w"/>
                                          </p:val>
                                        </p:tav>
                                        <p:tav tm="100000">
                                          <p:val>
                                            <p:fltVal val="0"/>
                                          </p:val>
                                        </p:tav>
                                      </p:tavLst>
                                    </p:anim>
                                    <p:anim calcmode="lin" valueType="num">
                                      <p:cBhvr>
                                        <p:cTn id="65" dur="5000"/>
                                        <p:tgtEl>
                                          <p:spTgt spid="4"/>
                                        </p:tgtEl>
                                        <p:attrNameLst>
                                          <p:attrName>ppt_h</p:attrName>
                                        </p:attrNameLst>
                                      </p:cBhvr>
                                      <p:tavLst>
                                        <p:tav tm="0">
                                          <p:val>
                                            <p:strVal val="ppt_h"/>
                                          </p:val>
                                        </p:tav>
                                        <p:tav tm="100000">
                                          <p:val>
                                            <p:fltVal val="0"/>
                                          </p:val>
                                        </p:tav>
                                      </p:tavLst>
                                    </p:anim>
                                    <p:anim calcmode="lin" valueType="num">
                                      <p:cBhvr>
                                        <p:cTn id="66" dur="5000"/>
                                        <p:tgtEl>
                                          <p:spTgt spid="4"/>
                                        </p:tgtEl>
                                        <p:attrNameLst>
                                          <p:attrName>ppt_x</p:attrName>
                                        </p:attrNameLst>
                                      </p:cBhvr>
                                      <p:tavLst>
                                        <p:tav tm="0">
                                          <p:val>
                                            <p:strVal val="ppt_x"/>
                                          </p:val>
                                        </p:tav>
                                        <p:tav tm="100000">
                                          <p:val>
                                            <p:fltVal val="0.5"/>
                                          </p:val>
                                        </p:tav>
                                      </p:tavLst>
                                    </p:anim>
                                    <p:anim calcmode="lin" valueType="num">
                                      <p:cBhvr>
                                        <p:cTn id="67" dur="5000"/>
                                        <p:tgtEl>
                                          <p:spTgt spid="4"/>
                                        </p:tgtEl>
                                        <p:attrNameLst>
                                          <p:attrName>ppt_y</p:attrName>
                                        </p:attrNameLst>
                                      </p:cBhvr>
                                      <p:tavLst>
                                        <p:tav tm="0">
                                          <p:val>
                                            <p:strVal val="ppt_y"/>
                                          </p:val>
                                        </p:tav>
                                        <p:tav tm="100000">
                                          <p:val>
                                            <p:fltVal val="0.5"/>
                                          </p:val>
                                        </p:tav>
                                      </p:tavLst>
                                    </p:anim>
                                    <p:set>
                                      <p:cBhvr>
                                        <p:cTn id="68" dur="1" fill="hold">
                                          <p:stCondLst>
                                            <p:cond delay="4999"/>
                                          </p:stCondLst>
                                        </p:cTn>
                                        <p:tgtEl>
                                          <p:spTgt spid="4"/>
                                        </p:tgtEl>
                                        <p:attrNameLst>
                                          <p:attrName>style.visibility</p:attrName>
                                        </p:attrNameLst>
                                      </p:cBhvr>
                                      <p:to>
                                        <p:strVal val="hidden"/>
                                      </p:to>
                                    </p:set>
                                  </p:childTnLst>
                                </p:cTn>
                              </p:par>
                              <p:par>
                                <p:cTn id="69" presetID="23" presetClass="exit" presetSubtype="544" fill="hold" grpId="1" nodeType="withEffect">
                                  <p:stCondLst>
                                    <p:cond delay="0"/>
                                  </p:stCondLst>
                                  <p:iterate type="lt">
                                    <p:tmPct val="0"/>
                                  </p:iterate>
                                  <p:childTnLst>
                                    <p:anim calcmode="lin" valueType="num">
                                      <p:cBhvr>
                                        <p:cTn id="70" dur="5000"/>
                                        <p:tgtEl>
                                          <p:spTgt spid="17"/>
                                        </p:tgtEl>
                                        <p:attrNameLst>
                                          <p:attrName>ppt_w</p:attrName>
                                        </p:attrNameLst>
                                      </p:cBhvr>
                                      <p:tavLst>
                                        <p:tav tm="0">
                                          <p:val>
                                            <p:strVal val="ppt_w"/>
                                          </p:val>
                                        </p:tav>
                                        <p:tav tm="100000">
                                          <p:val>
                                            <p:fltVal val="0"/>
                                          </p:val>
                                        </p:tav>
                                      </p:tavLst>
                                    </p:anim>
                                    <p:anim calcmode="lin" valueType="num">
                                      <p:cBhvr>
                                        <p:cTn id="71" dur="5000"/>
                                        <p:tgtEl>
                                          <p:spTgt spid="17"/>
                                        </p:tgtEl>
                                        <p:attrNameLst>
                                          <p:attrName>ppt_h</p:attrName>
                                        </p:attrNameLst>
                                      </p:cBhvr>
                                      <p:tavLst>
                                        <p:tav tm="0">
                                          <p:val>
                                            <p:strVal val="ppt_h"/>
                                          </p:val>
                                        </p:tav>
                                        <p:tav tm="100000">
                                          <p:val>
                                            <p:fltVal val="0"/>
                                          </p:val>
                                        </p:tav>
                                      </p:tavLst>
                                    </p:anim>
                                    <p:anim calcmode="lin" valueType="num">
                                      <p:cBhvr>
                                        <p:cTn id="72" dur="5000"/>
                                        <p:tgtEl>
                                          <p:spTgt spid="17"/>
                                        </p:tgtEl>
                                        <p:attrNameLst>
                                          <p:attrName>ppt_x</p:attrName>
                                        </p:attrNameLst>
                                      </p:cBhvr>
                                      <p:tavLst>
                                        <p:tav tm="0">
                                          <p:val>
                                            <p:strVal val="ppt_x"/>
                                          </p:val>
                                        </p:tav>
                                        <p:tav tm="100000">
                                          <p:val>
                                            <p:fltVal val="0.5"/>
                                          </p:val>
                                        </p:tav>
                                      </p:tavLst>
                                    </p:anim>
                                    <p:anim calcmode="lin" valueType="num">
                                      <p:cBhvr>
                                        <p:cTn id="73" dur="5000"/>
                                        <p:tgtEl>
                                          <p:spTgt spid="17"/>
                                        </p:tgtEl>
                                        <p:attrNameLst>
                                          <p:attrName>ppt_y</p:attrName>
                                        </p:attrNameLst>
                                      </p:cBhvr>
                                      <p:tavLst>
                                        <p:tav tm="0">
                                          <p:val>
                                            <p:strVal val="ppt_y"/>
                                          </p:val>
                                        </p:tav>
                                        <p:tav tm="100000">
                                          <p:val>
                                            <p:fltVal val="0.5"/>
                                          </p:val>
                                        </p:tav>
                                      </p:tavLst>
                                    </p:anim>
                                    <p:set>
                                      <p:cBhvr>
                                        <p:cTn id="74" dur="1" fill="hold">
                                          <p:stCondLst>
                                            <p:cond delay="4999"/>
                                          </p:stCondLst>
                                        </p:cTn>
                                        <p:tgtEl>
                                          <p:spTgt spid="17"/>
                                        </p:tgtEl>
                                        <p:attrNameLst>
                                          <p:attrName>style.visibility</p:attrName>
                                        </p:attrNameLst>
                                      </p:cBhvr>
                                      <p:to>
                                        <p:strVal val="hidden"/>
                                      </p:to>
                                    </p:set>
                                  </p:childTnLst>
                                </p:cTn>
                              </p:par>
                              <p:par>
                                <p:cTn id="75" presetID="23" presetClass="exit" presetSubtype="544" fill="hold" grpId="1" nodeType="withEffect">
                                  <p:stCondLst>
                                    <p:cond delay="0"/>
                                  </p:stCondLst>
                                  <p:iterate type="lt">
                                    <p:tmPct val="0"/>
                                  </p:iterate>
                                  <p:childTnLst>
                                    <p:anim calcmode="lin" valueType="num">
                                      <p:cBhvr>
                                        <p:cTn id="76" dur="5000"/>
                                        <p:tgtEl>
                                          <p:spTgt spid="9"/>
                                        </p:tgtEl>
                                        <p:attrNameLst>
                                          <p:attrName>ppt_w</p:attrName>
                                        </p:attrNameLst>
                                      </p:cBhvr>
                                      <p:tavLst>
                                        <p:tav tm="0">
                                          <p:val>
                                            <p:strVal val="ppt_w"/>
                                          </p:val>
                                        </p:tav>
                                        <p:tav tm="100000">
                                          <p:val>
                                            <p:fltVal val="0"/>
                                          </p:val>
                                        </p:tav>
                                      </p:tavLst>
                                    </p:anim>
                                    <p:anim calcmode="lin" valueType="num">
                                      <p:cBhvr>
                                        <p:cTn id="77" dur="5000"/>
                                        <p:tgtEl>
                                          <p:spTgt spid="9"/>
                                        </p:tgtEl>
                                        <p:attrNameLst>
                                          <p:attrName>ppt_h</p:attrName>
                                        </p:attrNameLst>
                                      </p:cBhvr>
                                      <p:tavLst>
                                        <p:tav tm="0">
                                          <p:val>
                                            <p:strVal val="ppt_h"/>
                                          </p:val>
                                        </p:tav>
                                        <p:tav tm="100000">
                                          <p:val>
                                            <p:fltVal val="0"/>
                                          </p:val>
                                        </p:tav>
                                      </p:tavLst>
                                    </p:anim>
                                    <p:anim calcmode="lin" valueType="num">
                                      <p:cBhvr>
                                        <p:cTn id="78" dur="5000"/>
                                        <p:tgtEl>
                                          <p:spTgt spid="9"/>
                                        </p:tgtEl>
                                        <p:attrNameLst>
                                          <p:attrName>ppt_x</p:attrName>
                                        </p:attrNameLst>
                                      </p:cBhvr>
                                      <p:tavLst>
                                        <p:tav tm="0">
                                          <p:val>
                                            <p:strVal val="ppt_x"/>
                                          </p:val>
                                        </p:tav>
                                        <p:tav tm="100000">
                                          <p:val>
                                            <p:fltVal val="0.5"/>
                                          </p:val>
                                        </p:tav>
                                      </p:tavLst>
                                    </p:anim>
                                    <p:anim calcmode="lin" valueType="num">
                                      <p:cBhvr>
                                        <p:cTn id="79" dur="5000"/>
                                        <p:tgtEl>
                                          <p:spTgt spid="9"/>
                                        </p:tgtEl>
                                        <p:attrNameLst>
                                          <p:attrName>ppt_y</p:attrName>
                                        </p:attrNameLst>
                                      </p:cBhvr>
                                      <p:tavLst>
                                        <p:tav tm="0">
                                          <p:val>
                                            <p:strVal val="ppt_y"/>
                                          </p:val>
                                        </p:tav>
                                        <p:tav tm="100000">
                                          <p:val>
                                            <p:fltVal val="0.5"/>
                                          </p:val>
                                        </p:tav>
                                      </p:tavLst>
                                    </p:anim>
                                    <p:set>
                                      <p:cBhvr>
                                        <p:cTn id="80" dur="1" fill="hold">
                                          <p:stCondLst>
                                            <p:cond delay="4999"/>
                                          </p:stCondLst>
                                        </p:cTn>
                                        <p:tgtEl>
                                          <p:spTgt spid="9"/>
                                        </p:tgtEl>
                                        <p:attrNameLst>
                                          <p:attrName>style.visibility</p:attrName>
                                        </p:attrNameLst>
                                      </p:cBhvr>
                                      <p:to>
                                        <p:strVal val="hidden"/>
                                      </p:to>
                                    </p:set>
                                  </p:childTnLst>
                                </p:cTn>
                              </p:par>
                              <p:par>
                                <p:cTn id="81" presetID="23" presetClass="exit" presetSubtype="544" fill="hold" grpId="0" nodeType="withEffect">
                                  <p:stCondLst>
                                    <p:cond delay="0"/>
                                  </p:stCondLst>
                                  <p:iterate type="lt">
                                    <p:tmPct val="0"/>
                                  </p:iterate>
                                  <p:childTnLst>
                                    <p:anim calcmode="lin" valueType="num">
                                      <p:cBhvr>
                                        <p:cTn id="82" dur="5000"/>
                                        <p:tgtEl>
                                          <p:spTgt spid="7"/>
                                        </p:tgtEl>
                                        <p:attrNameLst>
                                          <p:attrName>ppt_w</p:attrName>
                                        </p:attrNameLst>
                                      </p:cBhvr>
                                      <p:tavLst>
                                        <p:tav tm="0">
                                          <p:val>
                                            <p:strVal val="ppt_w"/>
                                          </p:val>
                                        </p:tav>
                                        <p:tav tm="100000">
                                          <p:val>
                                            <p:fltVal val="0"/>
                                          </p:val>
                                        </p:tav>
                                      </p:tavLst>
                                    </p:anim>
                                    <p:anim calcmode="lin" valueType="num">
                                      <p:cBhvr>
                                        <p:cTn id="83" dur="5000"/>
                                        <p:tgtEl>
                                          <p:spTgt spid="7"/>
                                        </p:tgtEl>
                                        <p:attrNameLst>
                                          <p:attrName>ppt_h</p:attrName>
                                        </p:attrNameLst>
                                      </p:cBhvr>
                                      <p:tavLst>
                                        <p:tav tm="0">
                                          <p:val>
                                            <p:strVal val="ppt_h"/>
                                          </p:val>
                                        </p:tav>
                                        <p:tav tm="100000">
                                          <p:val>
                                            <p:fltVal val="0"/>
                                          </p:val>
                                        </p:tav>
                                      </p:tavLst>
                                    </p:anim>
                                    <p:anim calcmode="lin" valueType="num">
                                      <p:cBhvr>
                                        <p:cTn id="84" dur="5000"/>
                                        <p:tgtEl>
                                          <p:spTgt spid="7"/>
                                        </p:tgtEl>
                                        <p:attrNameLst>
                                          <p:attrName>ppt_x</p:attrName>
                                        </p:attrNameLst>
                                      </p:cBhvr>
                                      <p:tavLst>
                                        <p:tav tm="0">
                                          <p:val>
                                            <p:strVal val="ppt_x"/>
                                          </p:val>
                                        </p:tav>
                                        <p:tav tm="100000">
                                          <p:val>
                                            <p:fltVal val="0.5"/>
                                          </p:val>
                                        </p:tav>
                                      </p:tavLst>
                                    </p:anim>
                                    <p:anim calcmode="lin" valueType="num">
                                      <p:cBhvr>
                                        <p:cTn id="85" dur="5000"/>
                                        <p:tgtEl>
                                          <p:spTgt spid="7"/>
                                        </p:tgtEl>
                                        <p:attrNameLst>
                                          <p:attrName>ppt_y</p:attrName>
                                        </p:attrNameLst>
                                      </p:cBhvr>
                                      <p:tavLst>
                                        <p:tav tm="0">
                                          <p:val>
                                            <p:strVal val="ppt_y"/>
                                          </p:val>
                                        </p:tav>
                                        <p:tav tm="100000">
                                          <p:val>
                                            <p:fltVal val="0.5"/>
                                          </p:val>
                                        </p:tav>
                                      </p:tavLst>
                                    </p:anim>
                                    <p:set>
                                      <p:cBhvr>
                                        <p:cTn id="86" dur="1" fill="hold">
                                          <p:stCondLst>
                                            <p:cond delay="4999"/>
                                          </p:stCondLst>
                                        </p:cTn>
                                        <p:tgtEl>
                                          <p:spTgt spid="7"/>
                                        </p:tgtEl>
                                        <p:attrNameLst>
                                          <p:attrName>style.visibility</p:attrName>
                                        </p:attrNameLst>
                                      </p:cBhvr>
                                      <p:to>
                                        <p:strVal val="hidden"/>
                                      </p:to>
                                    </p:set>
                                  </p:childTnLst>
                                </p:cTn>
                              </p:par>
                              <p:par>
                                <p:cTn id="87" presetID="23" presetClass="exit" presetSubtype="544" fill="hold" nodeType="withEffect">
                                  <p:stCondLst>
                                    <p:cond delay="0"/>
                                  </p:stCondLst>
                                  <p:iterate type="lt">
                                    <p:tmPct val="0"/>
                                  </p:iterate>
                                  <p:childTnLst>
                                    <p:anim calcmode="lin" valueType="num">
                                      <p:cBhvr>
                                        <p:cTn id="88" dur="5000"/>
                                        <p:tgtEl>
                                          <p:spTgt spid="14"/>
                                        </p:tgtEl>
                                        <p:attrNameLst>
                                          <p:attrName>ppt_w</p:attrName>
                                        </p:attrNameLst>
                                      </p:cBhvr>
                                      <p:tavLst>
                                        <p:tav tm="0">
                                          <p:val>
                                            <p:strVal val="ppt_w"/>
                                          </p:val>
                                        </p:tav>
                                        <p:tav tm="100000">
                                          <p:val>
                                            <p:fltVal val="0"/>
                                          </p:val>
                                        </p:tav>
                                      </p:tavLst>
                                    </p:anim>
                                    <p:anim calcmode="lin" valueType="num">
                                      <p:cBhvr>
                                        <p:cTn id="89" dur="5000"/>
                                        <p:tgtEl>
                                          <p:spTgt spid="14"/>
                                        </p:tgtEl>
                                        <p:attrNameLst>
                                          <p:attrName>ppt_h</p:attrName>
                                        </p:attrNameLst>
                                      </p:cBhvr>
                                      <p:tavLst>
                                        <p:tav tm="0">
                                          <p:val>
                                            <p:strVal val="ppt_h"/>
                                          </p:val>
                                        </p:tav>
                                        <p:tav tm="100000">
                                          <p:val>
                                            <p:fltVal val="0"/>
                                          </p:val>
                                        </p:tav>
                                      </p:tavLst>
                                    </p:anim>
                                    <p:anim calcmode="lin" valueType="num">
                                      <p:cBhvr>
                                        <p:cTn id="90" dur="5000"/>
                                        <p:tgtEl>
                                          <p:spTgt spid="14"/>
                                        </p:tgtEl>
                                        <p:attrNameLst>
                                          <p:attrName>ppt_x</p:attrName>
                                        </p:attrNameLst>
                                      </p:cBhvr>
                                      <p:tavLst>
                                        <p:tav tm="0">
                                          <p:val>
                                            <p:strVal val="ppt_x"/>
                                          </p:val>
                                        </p:tav>
                                        <p:tav tm="100000">
                                          <p:val>
                                            <p:fltVal val="0.5"/>
                                          </p:val>
                                        </p:tav>
                                      </p:tavLst>
                                    </p:anim>
                                    <p:anim calcmode="lin" valueType="num">
                                      <p:cBhvr>
                                        <p:cTn id="91" dur="5000"/>
                                        <p:tgtEl>
                                          <p:spTgt spid="14"/>
                                        </p:tgtEl>
                                        <p:attrNameLst>
                                          <p:attrName>ppt_y</p:attrName>
                                        </p:attrNameLst>
                                      </p:cBhvr>
                                      <p:tavLst>
                                        <p:tav tm="0">
                                          <p:val>
                                            <p:strVal val="ppt_y"/>
                                          </p:val>
                                        </p:tav>
                                        <p:tav tm="100000">
                                          <p:val>
                                            <p:fltVal val="0.5"/>
                                          </p:val>
                                        </p:tav>
                                      </p:tavLst>
                                    </p:anim>
                                    <p:set>
                                      <p:cBhvr>
                                        <p:cTn id="92" dur="1" fill="hold">
                                          <p:stCondLst>
                                            <p:cond delay="4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p:bldP spid="3" grpId="1"/>
      <p:bldP spid="4" grpId="0"/>
      <p:bldP spid="4" grpId="1"/>
      <p:bldP spid="5" grpId="0"/>
      <p:bldP spid="5" grpId="1"/>
      <p:bldP spid="9" grpId="0"/>
      <p:bldP spid="9" grpId="1"/>
      <p:bldP spid="7" grpId="0" animBg="1"/>
      <p:bldP spid="15" grpId="0"/>
      <p:bldP spid="15" grpId="1"/>
      <p:bldP spid="16" grpId="0"/>
      <p:bldP spid="16" grpId="1"/>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7343" y="3244334"/>
            <a:ext cx="240772" cy="369332"/>
          </a:xfrm>
          <a:prstGeom prst="rect">
            <a:avLst/>
          </a:prstGeom>
        </p:spPr>
        <p:txBody>
          <a:bodyPr wrap="none">
            <a:spAutoFit/>
          </a:bodyPr>
          <a:lstStyle/>
          <a:p>
            <a:r>
              <a:rPr lang="bn-BD" dirty="0" smtClean="0"/>
              <a:t> </a:t>
            </a:r>
            <a:endParaRPr lang="en-US" dirty="0"/>
          </a:p>
        </p:txBody>
      </p:sp>
      <p:sp>
        <p:nvSpPr>
          <p:cNvPr id="3" name="TextBox 2"/>
          <p:cNvSpPr txBox="1"/>
          <p:nvPr/>
        </p:nvSpPr>
        <p:spPr>
          <a:xfrm>
            <a:off x="4912659" y="2609919"/>
            <a:ext cx="6756767" cy="1460057"/>
          </a:xfrm>
          <a:prstGeom prst="rect">
            <a:avLst/>
          </a:prstGeom>
          <a:noFill/>
        </p:spPr>
        <p:txBody>
          <a:bodyPr wrap="square" rtlCol="0">
            <a:prstTxWarp prst="textChevronInverted">
              <a:avLst/>
            </a:prstTxWarp>
            <a:spAutoFit/>
          </a:bodyPr>
          <a:lstStyle/>
          <a:p>
            <a:r>
              <a:rPr lang="bn-BD" sz="3600" dirty="0"/>
              <a:t>ঘুঘু পাতাটা ঠোঁটে তুলে ডাঙায় এনে রাখল। পিঁপড়ে প্রাণে বেঁচে গেল। ঘুঘু  হলো তার বন্ধু।</a:t>
            </a:r>
          </a:p>
        </p:txBody>
      </p:sp>
      <p:sp>
        <p:nvSpPr>
          <p:cNvPr id="4" name="Date Placeholder 3"/>
          <p:cNvSpPr>
            <a:spLocks noGrp="1"/>
          </p:cNvSpPr>
          <p:nvPr>
            <p:ph type="dt" sz="half" idx="10"/>
          </p:nvPr>
        </p:nvSpPr>
        <p:spPr/>
        <p:txBody>
          <a:bodyPr/>
          <a:lstStyle/>
          <a:p>
            <a:fld id="{0BE3578D-DE81-42DC-BE0E-EFBB6D7E40DA}" type="datetime1">
              <a:rPr lang="en-US" smtClean="0"/>
              <a:t>6/29/2020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dirty="0"/>
          </a:p>
        </p:txBody>
      </p:sp>
      <p:sp>
        <p:nvSpPr>
          <p:cNvPr id="6" name="Slide Number Placeholder 5"/>
          <p:cNvSpPr>
            <a:spLocks noGrp="1"/>
          </p:cNvSpPr>
          <p:nvPr>
            <p:ph type="sldNum" sz="quarter" idx="12"/>
          </p:nvPr>
        </p:nvSpPr>
        <p:spPr/>
        <p:txBody>
          <a:bodyPr/>
          <a:lstStyle/>
          <a:p>
            <a:fld id="{E2447533-5A7C-4DDA-B202-3D61A3A2C600}" type="slidenum">
              <a:rPr lang="en-US" smtClean="0"/>
              <a:t>10</a:t>
            </a:fld>
            <a:endParaRPr lang="en-US"/>
          </a:p>
        </p:txBody>
      </p:sp>
      <p:sp>
        <p:nvSpPr>
          <p:cNvPr id="7" name="TextBox 6"/>
          <p:cNvSpPr txBox="1"/>
          <p:nvPr/>
        </p:nvSpPr>
        <p:spPr>
          <a:xfrm>
            <a:off x="6980758" y="-40481"/>
            <a:ext cx="2763460" cy="1015663"/>
          </a:xfrm>
          <a:prstGeom prst="rect">
            <a:avLst/>
          </a:prstGeom>
          <a:noFill/>
        </p:spPr>
        <p:txBody>
          <a:bodyPr wrap="square" rtlCol="0">
            <a:spAutoFit/>
          </a:bodyPr>
          <a:lstStyle/>
          <a:p>
            <a:r>
              <a:rPr lang="bn-BD" sz="6000" dirty="0" smtClean="0"/>
              <a:t>আদর্শ পাঠ</a:t>
            </a:r>
            <a:endParaRPr lang="en-US" sz="6000" dirty="0"/>
          </a:p>
        </p:txBody>
      </p:sp>
      <p:pic>
        <p:nvPicPr>
          <p:cNvPr id="8" name="Picture 2" descr="C:\Users\DOEL\AppData\Desktop\Collection @picture\IMG_20161125_174208_133 - Copy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982" y="852211"/>
            <a:ext cx="2267236" cy="180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grpSp>
        <p:nvGrpSpPr>
          <p:cNvPr id="16" name="Group 15"/>
          <p:cNvGrpSpPr/>
          <p:nvPr/>
        </p:nvGrpSpPr>
        <p:grpSpPr>
          <a:xfrm>
            <a:off x="8153400" y="4349893"/>
            <a:ext cx="2702092" cy="2189019"/>
            <a:chOff x="3039232" y="2460568"/>
            <a:chExt cx="2702092" cy="2189019"/>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232" y="2460568"/>
              <a:ext cx="2702092" cy="2189019"/>
            </a:xfrm>
            <a:prstGeom prst="cube">
              <a:avLst/>
            </a:prstGeom>
            <a:ln>
              <a:noFill/>
            </a:ln>
            <a:effectLst>
              <a:softEdge rad="112500"/>
            </a:effectLst>
          </p:spPr>
        </p:pic>
        <p:sp>
          <p:nvSpPr>
            <p:cNvPr id="18" name="Rectangle 17"/>
            <p:cNvSpPr/>
            <p:nvPr/>
          </p:nvSpPr>
          <p:spPr>
            <a:xfrm>
              <a:off x="3292192" y="3426906"/>
              <a:ext cx="2092239" cy="646331"/>
            </a:xfrm>
            <a:prstGeom prst="cube">
              <a:avLst/>
            </a:prstGeom>
          </p:spPr>
          <p:txBody>
            <a:bodyPr wrap="none">
              <a:prstTxWarp prst="textChevron">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8748"/>
          <a:stretch/>
        </p:blipFill>
        <p:spPr>
          <a:xfrm>
            <a:off x="1339485" y="2106819"/>
            <a:ext cx="2857500" cy="1677291"/>
          </a:xfrm>
          <a:prstGeom prst="rect">
            <a:avLst/>
          </a:prstGeom>
        </p:spPr>
      </p:pic>
    </p:spTree>
    <p:extLst>
      <p:ext uri="{BB962C8B-B14F-4D97-AF65-F5344CB8AC3E}">
        <p14:creationId xmlns:p14="http://schemas.microsoft.com/office/powerpoint/2010/main" val="1760164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anim calcmode="lin" valueType="num">
                                      <p:cBhvr>
                                        <p:cTn id="13" dur="5000" fill="hold"/>
                                        <p:tgtEl>
                                          <p:spTgt spid="4"/>
                                        </p:tgtEl>
                                        <p:attrNameLst>
                                          <p:attrName>ppt_x</p:attrName>
                                        </p:attrNameLst>
                                      </p:cBhvr>
                                      <p:tavLst>
                                        <p:tav tm="0">
                                          <p:val>
                                            <p:strVal val="#ppt_x"/>
                                          </p:val>
                                        </p:tav>
                                        <p:tav tm="100000">
                                          <p:val>
                                            <p:strVal val="#ppt_x"/>
                                          </p:val>
                                        </p:tav>
                                      </p:tavLst>
                                    </p:anim>
                                    <p:anim calcmode="lin" valueType="num">
                                      <p:cBhvr>
                                        <p:cTn id="14" dur="5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0"/>
                                        <p:tgtEl>
                                          <p:spTgt spid="5"/>
                                        </p:tgtEl>
                                      </p:cBhvr>
                                    </p:animEffect>
                                    <p:anim calcmode="lin" valueType="num">
                                      <p:cBhvr>
                                        <p:cTn id="18" dur="5000" fill="hold"/>
                                        <p:tgtEl>
                                          <p:spTgt spid="5"/>
                                        </p:tgtEl>
                                        <p:attrNameLst>
                                          <p:attrName>ppt_x</p:attrName>
                                        </p:attrNameLst>
                                      </p:cBhvr>
                                      <p:tavLst>
                                        <p:tav tm="0">
                                          <p:val>
                                            <p:strVal val="#ppt_x"/>
                                          </p:val>
                                        </p:tav>
                                        <p:tav tm="100000">
                                          <p:val>
                                            <p:strVal val="#ppt_x"/>
                                          </p:val>
                                        </p:tav>
                                      </p:tavLst>
                                    </p:anim>
                                    <p:anim calcmode="lin" valueType="num">
                                      <p:cBhvr>
                                        <p:cTn id="19" dur="5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0"/>
                                        <p:tgtEl>
                                          <p:spTgt spid="6"/>
                                        </p:tgtEl>
                                      </p:cBhvr>
                                    </p:animEffect>
                                    <p:anim calcmode="lin" valueType="num">
                                      <p:cBhvr>
                                        <p:cTn id="23" dur="5000" fill="hold"/>
                                        <p:tgtEl>
                                          <p:spTgt spid="6"/>
                                        </p:tgtEl>
                                        <p:attrNameLst>
                                          <p:attrName>ppt_x</p:attrName>
                                        </p:attrNameLst>
                                      </p:cBhvr>
                                      <p:tavLst>
                                        <p:tav tm="0">
                                          <p:val>
                                            <p:strVal val="#ppt_x"/>
                                          </p:val>
                                        </p:tav>
                                        <p:tav tm="100000">
                                          <p:val>
                                            <p:strVal val="#ppt_x"/>
                                          </p:val>
                                        </p:tav>
                                      </p:tavLst>
                                    </p:anim>
                                    <p:anim calcmode="lin" valueType="num">
                                      <p:cBhvr>
                                        <p:cTn id="24" dur="5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5000"/>
                                        <p:tgtEl>
                                          <p:spTgt spid="7"/>
                                        </p:tgtEl>
                                      </p:cBhvr>
                                    </p:animEffect>
                                    <p:anim calcmode="lin" valueType="num">
                                      <p:cBhvr>
                                        <p:cTn id="28" dur="5000" fill="hold"/>
                                        <p:tgtEl>
                                          <p:spTgt spid="7"/>
                                        </p:tgtEl>
                                        <p:attrNameLst>
                                          <p:attrName>ppt_x</p:attrName>
                                        </p:attrNameLst>
                                      </p:cBhvr>
                                      <p:tavLst>
                                        <p:tav tm="0">
                                          <p:val>
                                            <p:strVal val="#ppt_x"/>
                                          </p:val>
                                        </p:tav>
                                        <p:tav tm="100000">
                                          <p:val>
                                            <p:strVal val="#ppt_x"/>
                                          </p:val>
                                        </p:tav>
                                      </p:tavLst>
                                    </p:anim>
                                    <p:anim calcmode="lin" valueType="num">
                                      <p:cBhvr>
                                        <p:cTn id="29" dur="5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iterate type="lt">
                                    <p:tmPct val="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5000"/>
                                        <p:tgtEl>
                                          <p:spTgt spid="8"/>
                                        </p:tgtEl>
                                      </p:cBhvr>
                                    </p:animEffect>
                                    <p:anim calcmode="lin" valueType="num">
                                      <p:cBhvr>
                                        <p:cTn id="33" dur="5000" fill="hold"/>
                                        <p:tgtEl>
                                          <p:spTgt spid="8"/>
                                        </p:tgtEl>
                                        <p:attrNameLst>
                                          <p:attrName>ppt_x</p:attrName>
                                        </p:attrNameLst>
                                      </p:cBhvr>
                                      <p:tavLst>
                                        <p:tav tm="0">
                                          <p:val>
                                            <p:strVal val="#ppt_x"/>
                                          </p:val>
                                        </p:tav>
                                        <p:tav tm="100000">
                                          <p:val>
                                            <p:strVal val="#ppt_x"/>
                                          </p:val>
                                        </p:tav>
                                      </p:tavLst>
                                    </p:anim>
                                    <p:anim calcmode="lin" valueType="num">
                                      <p:cBhvr>
                                        <p:cTn id="34" dur="5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iterate type="lt">
                                    <p:tmPct val="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0"/>
                                        <p:tgtEl>
                                          <p:spTgt spid="12"/>
                                        </p:tgtEl>
                                      </p:cBhvr>
                                    </p:animEffect>
                                    <p:anim calcmode="lin" valueType="num">
                                      <p:cBhvr>
                                        <p:cTn id="38" dur="5000" fill="hold"/>
                                        <p:tgtEl>
                                          <p:spTgt spid="12"/>
                                        </p:tgtEl>
                                        <p:attrNameLst>
                                          <p:attrName>ppt_x</p:attrName>
                                        </p:attrNameLst>
                                      </p:cBhvr>
                                      <p:tavLst>
                                        <p:tav tm="0">
                                          <p:val>
                                            <p:strVal val="#ppt_x"/>
                                          </p:val>
                                        </p:tav>
                                        <p:tav tm="100000">
                                          <p:val>
                                            <p:strVal val="#ppt_x"/>
                                          </p:val>
                                        </p:tav>
                                      </p:tavLst>
                                    </p:anim>
                                    <p:anim calcmode="lin" valueType="num">
                                      <p:cBhvr>
                                        <p:cTn id="39" dur="5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iterate type="lt">
                                    <p:tmPct val="0"/>
                                  </p:iterate>
                                  <p:childTnLst>
                                    <p:set>
                                      <p:cBhvr>
                                        <p:cTn id="41" dur="1" fill="hold">
                                          <p:stCondLst>
                                            <p:cond delay="0"/>
                                          </p:stCondLst>
                                        </p:cTn>
                                        <p:tgtEl>
                                          <p:spTgt spid="9"/>
                                        </p:tgtEl>
                                        <p:attrNameLst>
                                          <p:attrName>style.visibility</p:attrName>
                                        </p:attrNameLst>
                                      </p:cBhvr>
                                      <p:to>
                                        <p:strVal val="visible"/>
                                      </p:to>
                                    </p:set>
                                    <p:animEffect transition="in" filter="fade">
                                      <p:cBhvr>
                                        <p:cTn id="42" dur="5000"/>
                                        <p:tgtEl>
                                          <p:spTgt spid="9"/>
                                        </p:tgtEl>
                                      </p:cBhvr>
                                    </p:animEffect>
                                    <p:anim calcmode="lin" valueType="num">
                                      <p:cBhvr>
                                        <p:cTn id="43" dur="5000" fill="hold"/>
                                        <p:tgtEl>
                                          <p:spTgt spid="9"/>
                                        </p:tgtEl>
                                        <p:attrNameLst>
                                          <p:attrName>ppt_x</p:attrName>
                                        </p:attrNameLst>
                                      </p:cBhvr>
                                      <p:tavLst>
                                        <p:tav tm="0">
                                          <p:val>
                                            <p:strVal val="#ppt_x"/>
                                          </p:val>
                                        </p:tav>
                                        <p:tav tm="100000">
                                          <p:val>
                                            <p:strVal val="#ppt_x"/>
                                          </p:val>
                                        </p:tav>
                                      </p:tavLst>
                                    </p:anim>
                                    <p:anim calcmode="lin" valueType="num">
                                      <p:cBhvr>
                                        <p:cTn id="44" dur="5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iterate type="lt">
                                    <p:tmPct val="0"/>
                                  </p:iterate>
                                  <p:childTnLst>
                                    <p:set>
                                      <p:cBhvr>
                                        <p:cTn id="48" dur="1" fill="hold">
                                          <p:stCondLst>
                                            <p:cond delay="0"/>
                                          </p:stCondLst>
                                        </p:cTn>
                                        <p:tgtEl>
                                          <p:spTgt spid="3"/>
                                        </p:tgtEl>
                                        <p:attrNameLst>
                                          <p:attrName>style.visibility</p:attrName>
                                        </p:attrNameLst>
                                      </p:cBhvr>
                                      <p:to>
                                        <p:strVal val="visible"/>
                                      </p:to>
                                    </p:set>
                                    <p:animEffect transition="in" filter="fade">
                                      <p:cBhvr>
                                        <p:cTn id="49" dur="5000"/>
                                        <p:tgtEl>
                                          <p:spTgt spid="3"/>
                                        </p:tgtEl>
                                      </p:cBhvr>
                                    </p:animEffect>
                                    <p:anim calcmode="lin" valueType="num">
                                      <p:cBhvr>
                                        <p:cTn id="50" dur="5000" fill="hold"/>
                                        <p:tgtEl>
                                          <p:spTgt spid="3"/>
                                        </p:tgtEl>
                                        <p:attrNameLst>
                                          <p:attrName>ppt_x</p:attrName>
                                        </p:attrNameLst>
                                      </p:cBhvr>
                                      <p:tavLst>
                                        <p:tav tm="0">
                                          <p:val>
                                            <p:strVal val="#ppt_x"/>
                                          </p:val>
                                        </p:tav>
                                        <p:tav tm="100000">
                                          <p:val>
                                            <p:strVal val="#ppt_x"/>
                                          </p:val>
                                        </p:tav>
                                      </p:tavLst>
                                    </p:anim>
                                    <p:anim calcmode="lin" valueType="num">
                                      <p:cBhvr>
                                        <p:cTn id="51" dur="5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xit" presetSubtype="20" fill="hold" grpId="1" nodeType="clickEffect">
                                  <p:stCondLst>
                                    <p:cond delay="0"/>
                                  </p:stCondLst>
                                  <p:iterate type="lt">
                                    <p:tmPct val="0"/>
                                  </p:iterate>
                                  <p:childTnLst>
                                    <p:anim calcmode="lin" valueType="num">
                                      <p:cBhvr>
                                        <p:cTn id="55" dur="5000"/>
                                        <p:tgtEl>
                                          <p:spTgt spid="2"/>
                                        </p:tgtEl>
                                        <p:attrNameLst>
                                          <p:attrName>ppt_w</p:attrName>
                                        </p:attrNameLst>
                                      </p:cBhvr>
                                      <p:tavLst>
                                        <p:tav tm="0">
                                          <p:val>
                                            <p:strVal val="ppt_w"/>
                                          </p:val>
                                        </p:tav>
                                        <p:tav tm="100000">
                                          <p:val>
                                            <p:strVal val="(6*min(max(ppt_w*ppt_h,.3),1)-7.4)/-.7*ppt_w"/>
                                          </p:val>
                                        </p:tav>
                                      </p:tavLst>
                                    </p:anim>
                                    <p:anim calcmode="lin" valueType="num">
                                      <p:cBhvr>
                                        <p:cTn id="56" dur="5000"/>
                                        <p:tgtEl>
                                          <p:spTgt spid="2"/>
                                        </p:tgtEl>
                                        <p:attrNameLst>
                                          <p:attrName>ppt_h</p:attrName>
                                        </p:attrNameLst>
                                      </p:cBhvr>
                                      <p:tavLst>
                                        <p:tav tm="0">
                                          <p:val>
                                            <p:strVal val="ppt_h"/>
                                          </p:val>
                                        </p:tav>
                                        <p:tav tm="100000">
                                          <p:val>
                                            <p:strVal val="(6*min(max(ppt_w*ppt_h,.3),1)-7.4)/-.7*ppt_h"/>
                                          </p:val>
                                        </p:tav>
                                      </p:tavLst>
                                    </p:anim>
                                    <p:anim calcmode="lin" valueType="num">
                                      <p:cBhvr>
                                        <p:cTn id="57" dur="5000"/>
                                        <p:tgtEl>
                                          <p:spTgt spid="2"/>
                                        </p:tgtEl>
                                        <p:attrNameLst>
                                          <p:attrName>ppt_y</p:attrName>
                                        </p:attrNameLst>
                                      </p:cBhvr>
                                      <p:tavLst>
                                        <p:tav tm="0">
                                          <p:val>
                                            <p:strVal val="ppt_y"/>
                                          </p:val>
                                        </p:tav>
                                        <p:tav tm="100000">
                                          <p:val>
                                            <p:strVal val="1+(6*min(max(ppt_w*ppt_h,.3),1)-7.4)/-.7*ppt_h/2"/>
                                          </p:val>
                                        </p:tav>
                                      </p:tavLst>
                                    </p:anim>
                                    <p:set>
                                      <p:cBhvr>
                                        <p:cTn id="58" dur="1" fill="hold">
                                          <p:stCondLst>
                                            <p:cond delay="4999"/>
                                          </p:stCondLst>
                                        </p:cTn>
                                        <p:tgtEl>
                                          <p:spTgt spid="2"/>
                                        </p:tgtEl>
                                        <p:attrNameLst>
                                          <p:attrName>style.visibility</p:attrName>
                                        </p:attrNameLst>
                                      </p:cBhvr>
                                      <p:to>
                                        <p:strVal val="hidden"/>
                                      </p:to>
                                    </p:set>
                                  </p:childTnLst>
                                </p:cTn>
                              </p:par>
                              <p:par>
                                <p:cTn id="59" presetID="23" presetClass="exit" presetSubtype="20" fill="hold" grpId="1" nodeType="withEffect">
                                  <p:stCondLst>
                                    <p:cond delay="0"/>
                                  </p:stCondLst>
                                  <p:iterate type="lt">
                                    <p:tmPct val="0"/>
                                  </p:iterate>
                                  <p:childTnLst>
                                    <p:anim calcmode="lin" valueType="num">
                                      <p:cBhvr>
                                        <p:cTn id="60" dur="5000"/>
                                        <p:tgtEl>
                                          <p:spTgt spid="4"/>
                                        </p:tgtEl>
                                        <p:attrNameLst>
                                          <p:attrName>ppt_w</p:attrName>
                                        </p:attrNameLst>
                                      </p:cBhvr>
                                      <p:tavLst>
                                        <p:tav tm="0">
                                          <p:val>
                                            <p:strVal val="ppt_w"/>
                                          </p:val>
                                        </p:tav>
                                        <p:tav tm="100000">
                                          <p:val>
                                            <p:strVal val="(6*min(max(ppt_w*ppt_h,.3),1)-7.4)/-.7*ppt_w"/>
                                          </p:val>
                                        </p:tav>
                                      </p:tavLst>
                                    </p:anim>
                                    <p:anim calcmode="lin" valueType="num">
                                      <p:cBhvr>
                                        <p:cTn id="61" dur="5000"/>
                                        <p:tgtEl>
                                          <p:spTgt spid="4"/>
                                        </p:tgtEl>
                                        <p:attrNameLst>
                                          <p:attrName>ppt_h</p:attrName>
                                        </p:attrNameLst>
                                      </p:cBhvr>
                                      <p:tavLst>
                                        <p:tav tm="0">
                                          <p:val>
                                            <p:strVal val="ppt_h"/>
                                          </p:val>
                                        </p:tav>
                                        <p:tav tm="100000">
                                          <p:val>
                                            <p:strVal val="(6*min(max(ppt_w*ppt_h,.3),1)-7.4)/-.7*ppt_h"/>
                                          </p:val>
                                        </p:tav>
                                      </p:tavLst>
                                    </p:anim>
                                    <p:anim calcmode="lin" valueType="num">
                                      <p:cBhvr>
                                        <p:cTn id="62" dur="5000"/>
                                        <p:tgtEl>
                                          <p:spTgt spid="4"/>
                                        </p:tgtEl>
                                        <p:attrNameLst>
                                          <p:attrName>ppt_y</p:attrName>
                                        </p:attrNameLst>
                                      </p:cBhvr>
                                      <p:tavLst>
                                        <p:tav tm="0">
                                          <p:val>
                                            <p:strVal val="ppt_y"/>
                                          </p:val>
                                        </p:tav>
                                        <p:tav tm="100000">
                                          <p:val>
                                            <p:strVal val="1+(6*min(max(ppt_w*ppt_h,.3),1)-7.4)/-.7*ppt_h/2"/>
                                          </p:val>
                                        </p:tav>
                                      </p:tavLst>
                                    </p:anim>
                                    <p:set>
                                      <p:cBhvr>
                                        <p:cTn id="63" dur="1" fill="hold">
                                          <p:stCondLst>
                                            <p:cond delay="4999"/>
                                          </p:stCondLst>
                                        </p:cTn>
                                        <p:tgtEl>
                                          <p:spTgt spid="4"/>
                                        </p:tgtEl>
                                        <p:attrNameLst>
                                          <p:attrName>style.visibility</p:attrName>
                                        </p:attrNameLst>
                                      </p:cBhvr>
                                      <p:to>
                                        <p:strVal val="hidden"/>
                                      </p:to>
                                    </p:set>
                                  </p:childTnLst>
                                </p:cTn>
                              </p:par>
                              <p:par>
                                <p:cTn id="64" presetID="23" presetClass="exit" presetSubtype="20" fill="hold" grpId="1" nodeType="withEffect">
                                  <p:stCondLst>
                                    <p:cond delay="0"/>
                                  </p:stCondLst>
                                  <p:iterate type="lt">
                                    <p:tmPct val="0"/>
                                  </p:iterate>
                                  <p:childTnLst>
                                    <p:anim calcmode="lin" valueType="num">
                                      <p:cBhvr>
                                        <p:cTn id="65" dur="5000"/>
                                        <p:tgtEl>
                                          <p:spTgt spid="5"/>
                                        </p:tgtEl>
                                        <p:attrNameLst>
                                          <p:attrName>ppt_w</p:attrName>
                                        </p:attrNameLst>
                                      </p:cBhvr>
                                      <p:tavLst>
                                        <p:tav tm="0">
                                          <p:val>
                                            <p:strVal val="ppt_w"/>
                                          </p:val>
                                        </p:tav>
                                        <p:tav tm="100000">
                                          <p:val>
                                            <p:strVal val="(6*min(max(ppt_w*ppt_h,.3),1)-7.4)/-.7*ppt_w"/>
                                          </p:val>
                                        </p:tav>
                                      </p:tavLst>
                                    </p:anim>
                                    <p:anim calcmode="lin" valueType="num">
                                      <p:cBhvr>
                                        <p:cTn id="66" dur="5000"/>
                                        <p:tgtEl>
                                          <p:spTgt spid="5"/>
                                        </p:tgtEl>
                                        <p:attrNameLst>
                                          <p:attrName>ppt_h</p:attrName>
                                        </p:attrNameLst>
                                      </p:cBhvr>
                                      <p:tavLst>
                                        <p:tav tm="0">
                                          <p:val>
                                            <p:strVal val="ppt_h"/>
                                          </p:val>
                                        </p:tav>
                                        <p:tav tm="100000">
                                          <p:val>
                                            <p:strVal val="(6*min(max(ppt_w*ppt_h,.3),1)-7.4)/-.7*ppt_h"/>
                                          </p:val>
                                        </p:tav>
                                      </p:tavLst>
                                    </p:anim>
                                    <p:anim calcmode="lin" valueType="num">
                                      <p:cBhvr>
                                        <p:cTn id="67" dur="5000"/>
                                        <p:tgtEl>
                                          <p:spTgt spid="5"/>
                                        </p:tgtEl>
                                        <p:attrNameLst>
                                          <p:attrName>ppt_y</p:attrName>
                                        </p:attrNameLst>
                                      </p:cBhvr>
                                      <p:tavLst>
                                        <p:tav tm="0">
                                          <p:val>
                                            <p:strVal val="ppt_y"/>
                                          </p:val>
                                        </p:tav>
                                        <p:tav tm="100000">
                                          <p:val>
                                            <p:strVal val="1+(6*min(max(ppt_w*ppt_h,.3),1)-7.4)/-.7*ppt_h/2"/>
                                          </p:val>
                                        </p:tav>
                                      </p:tavLst>
                                    </p:anim>
                                    <p:set>
                                      <p:cBhvr>
                                        <p:cTn id="68" dur="1" fill="hold">
                                          <p:stCondLst>
                                            <p:cond delay="4999"/>
                                          </p:stCondLst>
                                        </p:cTn>
                                        <p:tgtEl>
                                          <p:spTgt spid="5"/>
                                        </p:tgtEl>
                                        <p:attrNameLst>
                                          <p:attrName>style.visibility</p:attrName>
                                        </p:attrNameLst>
                                      </p:cBhvr>
                                      <p:to>
                                        <p:strVal val="hidden"/>
                                      </p:to>
                                    </p:set>
                                  </p:childTnLst>
                                </p:cTn>
                              </p:par>
                              <p:par>
                                <p:cTn id="69" presetID="23" presetClass="exit" presetSubtype="20" fill="hold" grpId="1" nodeType="withEffect">
                                  <p:stCondLst>
                                    <p:cond delay="0"/>
                                  </p:stCondLst>
                                  <p:iterate type="lt">
                                    <p:tmPct val="0"/>
                                  </p:iterate>
                                  <p:childTnLst>
                                    <p:anim calcmode="lin" valueType="num">
                                      <p:cBhvr>
                                        <p:cTn id="70" dur="5000"/>
                                        <p:tgtEl>
                                          <p:spTgt spid="6"/>
                                        </p:tgtEl>
                                        <p:attrNameLst>
                                          <p:attrName>ppt_w</p:attrName>
                                        </p:attrNameLst>
                                      </p:cBhvr>
                                      <p:tavLst>
                                        <p:tav tm="0">
                                          <p:val>
                                            <p:strVal val="ppt_w"/>
                                          </p:val>
                                        </p:tav>
                                        <p:tav tm="100000">
                                          <p:val>
                                            <p:strVal val="(6*min(max(ppt_w*ppt_h,.3),1)-7.4)/-.7*ppt_w"/>
                                          </p:val>
                                        </p:tav>
                                      </p:tavLst>
                                    </p:anim>
                                    <p:anim calcmode="lin" valueType="num">
                                      <p:cBhvr>
                                        <p:cTn id="71" dur="5000"/>
                                        <p:tgtEl>
                                          <p:spTgt spid="6"/>
                                        </p:tgtEl>
                                        <p:attrNameLst>
                                          <p:attrName>ppt_h</p:attrName>
                                        </p:attrNameLst>
                                      </p:cBhvr>
                                      <p:tavLst>
                                        <p:tav tm="0">
                                          <p:val>
                                            <p:strVal val="ppt_h"/>
                                          </p:val>
                                        </p:tav>
                                        <p:tav tm="100000">
                                          <p:val>
                                            <p:strVal val="(6*min(max(ppt_w*ppt_h,.3),1)-7.4)/-.7*ppt_h"/>
                                          </p:val>
                                        </p:tav>
                                      </p:tavLst>
                                    </p:anim>
                                    <p:anim calcmode="lin" valueType="num">
                                      <p:cBhvr>
                                        <p:cTn id="72" dur="5000"/>
                                        <p:tgtEl>
                                          <p:spTgt spid="6"/>
                                        </p:tgtEl>
                                        <p:attrNameLst>
                                          <p:attrName>ppt_y</p:attrName>
                                        </p:attrNameLst>
                                      </p:cBhvr>
                                      <p:tavLst>
                                        <p:tav tm="0">
                                          <p:val>
                                            <p:strVal val="ppt_y"/>
                                          </p:val>
                                        </p:tav>
                                        <p:tav tm="100000">
                                          <p:val>
                                            <p:strVal val="1+(6*min(max(ppt_w*ppt_h,.3),1)-7.4)/-.7*ppt_h/2"/>
                                          </p:val>
                                        </p:tav>
                                      </p:tavLst>
                                    </p:anim>
                                    <p:set>
                                      <p:cBhvr>
                                        <p:cTn id="73" dur="1" fill="hold">
                                          <p:stCondLst>
                                            <p:cond delay="4999"/>
                                          </p:stCondLst>
                                        </p:cTn>
                                        <p:tgtEl>
                                          <p:spTgt spid="6"/>
                                        </p:tgtEl>
                                        <p:attrNameLst>
                                          <p:attrName>style.visibility</p:attrName>
                                        </p:attrNameLst>
                                      </p:cBhvr>
                                      <p:to>
                                        <p:strVal val="hidden"/>
                                      </p:to>
                                    </p:set>
                                  </p:childTnLst>
                                </p:cTn>
                              </p:par>
                              <p:par>
                                <p:cTn id="74" presetID="23" presetClass="exit" presetSubtype="20" fill="hold" grpId="1" nodeType="withEffect">
                                  <p:stCondLst>
                                    <p:cond delay="0"/>
                                  </p:stCondLst>
                                  <p:iterate type="lt">
                                    <p:tmPct val="0"/>
                                  </p:iterate>
                                  <p:childTnLst>
                                    <p:anim calcmode="lin" valueType="num">
                                      <p:cBhvr>
                                        <p:cTn id="75" dur="5000"/>
                                        <p:tgtEl>
                                          <p:spTgt spid="7"/>
                                        </p:tgtEl>
                                        <p:attrNameLst>
                                          <p:attrName>ppt_w</p:attrName>
                                        </p:attrNameLst>
                                      </p:cBhvr>
                                      <p:tavLst>
                                        <p:tav tm="0">
                                          <p:val>
                                            <p:strVal val="ppt_w"/>
                                          </p:val>
                                        </p:tav>
                                        <p:tav tm="100000">
                                          <p:val>
                                            <p:strVal val="(6*min(max(ppt_w*ppt_h,.3),1)-7.4)/-.7*ppt_w"/>
                                          </p:val>
                                        </p:tav>
                                      </p:tavLst>
                                    </p:anim>
                                    <p:anim calcmode="lin" valueType="num">
                                      <p:cBhvr>
                                        <p:cTn id="76" dur="5000"/>
                                        <p:tgtEl>
                                          <p:spTgt spid="7"/>
                                        </p:tgtEl>
                                        <p:attrNameLst>
                                          <p:attrName>ppt_h</p:attrName>
                                        </p:attrNameLst>
                                      </p:cBhvr>
                                      <p:tavLst>
                                        <p:tav tm="0">
                                          <p:val>
                                            <p:strVal val="ppt_h"/>
                                          </p:val>
                                        </p:tav>
                                        <p:tav tm="100000">
                                          <p:val>
                                            <p:strVal val="(6*min(max(ppt_w*ppt_h,.3),1)-7.4)/-.7*ppt_h"/>
                                          </p:val>
                                        </p:tav>
                                      </p:tavLst>
                                    </p:anim>
                                    <p:anim calcmode="lin" valueType="num">
                                      <p:cBhvr>
                                        <p:cTn id="77" dur="5000"/>
                                        <p:tgtEl>
                                          <p:spTgt spid="7"/>
                                        </p:tgtEl>
                                        <p:attrNameLst>
                                          <p:attrName>ppt_y</p:attrName>
                                        </p:attrNameLst>
                                      </p:cBhvr>
                                      <p:tavLst>
                                        <p:tav tm="0">
                                          <p:val>
                                            <p:strVal val="ppt_y"/>
                                          </p:val>
                                        </p:tav>
                                        <p:tav tm="100000">
                                          <p:val>
                                            <p:strVal val="1+(6*min(max(ppt_w*ppt_h,.3),1)-7.4)/-.7*ppt_h/2"/>
                                          </p:val>
                                        </p:tav>
                                      </p:tavLst>
                                    </p:anim>
                                    <p:set>
                                      <p:cBhvr>
                                        <p:cTn id="78" dur="1" fill="hold">
                                          <p:stCondLst>
                                            <p:cond delay="4999"/>
                                          </p:stCondLst>
                                        </p:cTn>
                                        <p:tgtEl>
                                          <p:spTgt spid="7"/>
                                        </p:tgtEl>
                                        <p:attrNameLst>
                                          <p:attrName>style.visibility</p:attrName>
                                        </p:attrNameLst>
                                      </p:cBhvr>
                                      <p:to>
                                        <p:strVal val="hidden"/>
                                      </p:to>
                                    </p:set>
                                  </p:childTnLst>
                                </p:cTn>
                              </p:par>
                              <p:par>
                                <p:cTn id="79" presetID="23" presetClass="exit" presetSubtype="20" fill="hold" nodeType="withEffect">
                                  <p:stCondLst>
                                    <p:cond delay="0"/>
                                  </p:stCondLst>
                                  <p:iterate type="lt">
                                    <p:tmPct val="0"/>
                                  </p:iterate>
                                  <p:childTnLst>
                                    <p:anim calcmode="lin" valueType="num">
                                      <p:cBhvr>
                                        <p:cTn id="80" dur="5000"/>
                                        <p:tgtEl>
                                          <p:spTgt spid="8"/>
                                        </p:tgtEl>
                                        <p:attrNameLst>
                                          <p:attrName>ppt_w</p:attrName>
                                        </p:attrNameLst>
                                      </p:cBhvr>
                                      <p:tavLst>
                                        <p:tav tm="0">
                                          <p:val>
                                            <p:strVal val="ppt_w"/>
                                          </p:val>
                                        </p:tav>
                                        <p:tav tm="100000">
                                          <p:val>
                                            <p:strVal val="(6*min(max(ppt_w*ppt_h,.3),1)-7.4)/-.7*ppt_w"/>
                                          </p:val>
                                        </p:tav>
                                      </p:tavLst>
                                    </p:anim>
                                    <p:anim calcmode="lin" valueType="num">
                                      <p:cBhvr>
                                        <p:cTn id="81" dur="5000"/>
                                        <p:tgtEl>
                                          <p:spTgt spid="8"/>
                                        </p:tgtEl>
                                        <p:attrNameLst>
                                          <p:attrName>ppt_h</p:attrName>
                                        </p:attrNameLst>
                                      </p:cBhvr>
                                      <p:tavLst>
                                        <p:tav tm="0">
                                          <p:val>
                                            <p:strVal val="ppt_h"/>
                                          </p:val>
                                        </p:tav>
                                        <p:tav tm="100000">
                                          <p:val>
                                            <p:strVal val="(6*min(max(ppt_w*ppt_h,.3),1)-7.4)/-.7*ppt_h"/>
                                          </p:val>
                                        </p:tav>
                                      </p:tavLst>
                                    </p:anim>
                                    <p:anim calcmode="lin" valueType="num">
                                      <p:cBhvr>
                                        <p:cTn id="82" dur="5000"/>
                                        <p:tgtEl>
                                          <p:spTgt spid="8"/>
                                        </p:tgtEl>
                                        <p:attrNameLst>
                                          <p:attrName>ppt_y</p:attrName>
                                        </p:attrNameLst>
                                      </p:cBhvr>
                                      <p:tavLst>
                                        <p:tav tm="0">
                                          <p:val>
                                            <p:strVal val="ppt_y"/>
                                          </p:val>
                                        </p:tav>
                                        <p:tav tm="100000">
                                          <p:val>
                                            <p:strVal val="1+(6*min(max(ppt_w*ppt_h,.3),1)-7.4)/-.7*ppt_h/2"/>
                                          </p:val>
                                        </p:tav>
                                      </p:tavLst>
                                    </p:anim>
                                    <p:set>
                                      <p:cBhvr>
                                        <p:cTn id="83" dur="1" fill="hold">
                                          <p:stCondLst>
                                            <p:cond delay="4999"/>
                                          </p:stCondLst>
                                        </p:cTn>
                                        <p:tgtEl>
                                          <p:spTgt spid="8"/>
                                        </p:tgtEl>
                                        <p:attrNameLst>
                                          <p:attrName>style.visibility</p:attrName>
                                        </p:attrNameLst>
                                      </p:cBhvr>
                                      <p:to>
                                        <p:strVal val="hidden"/>
                                      </p:to>
                                    </p:set>
                                  </p:childTnLst>
                                </p:cTn>
                              </p:par>
                              <p:par>
                                <p:cTn id="84" presetID="23" presetClass="exit" presetSubtype="20" fill="hold" grpId="1" nodeType="withEffect">
                                  <p:stCondLst>
                                    <p:cond delay="0"/>
                                  </p:stCondLst>
                                  <p:iterate type="lt">
                                    <p:tmPct val="0"/>
                                  </p:iterate>
                                  <p:childTnLst>
                                    <p:anim calcmode="lin" valueType="num">
                                      <p:cBhvr>
                                        <p:cTn id="85" dur="5000"/>
                                        <p:tgtEl>
                                          <p:spTgt spid="12"/>
                                        </p:tgtEl>
                                        <p:attrNameLst>
                                          <p:attrName>ppt_w</p:attrName>
                                        </p:attrNameLst>
                                      </p:cBhvr>
                                      <p:tavLst>
                                        <p:tav tm="0">
                                          <p:val>
                                            <p:strVal val="ppt_w"/>
                                          </p:val>
                                        </p:tav>
                                        <p:tav tm="100000">
                                          <p:val>
                                            <p:strVal val="(6*min(max(ppt_w*ppt_h,.3),1)-7.4)/-.7*ppt_w"/>
                                          </p:val>
                                        </p:tav>
                                      </p:tavLst>
                                    </p:anim>
                                    <p:anim calcmode="lin" valueType="num">
                                      <p:cBhvr>
                                        <p:cTn id="86" dur="5000"/>
                                        <p:tgtEl>
                                          <p:spTgt spid="12"/>
                                        </p:tgtEl>
                                        <p:attrNameLst>
                                          <p:attrName>ppt_h</p:attrName>
                                        </p:attrNameLst>
                                      </p:cBhvr>
                                      <p:tavLst>
                                        <p:tav tm="0">
                                          <p:val>
                                            <p:strVal val="ppt_h"/>
                                          </p:val>
                                        </p:tav>
                                        <p:tav tm="100000">
                                          <p:val>
                                            <p:strVal val="(6*min(max(ppt_w*ppt_h,.3),1)-7.4)/-.7*ppt_h"/>
                                          </p:val>
                                        </p:tav>
                                      </p:tavLst>
                                    </p:anim>
                                    <p:anim calcmode="lin" valueType="num">
                                      <p:cBhvr>
                                        <p:cTn id="87" dur="5000"/>
                                        <p:tgtEl>
                                          <p:spTgt spid="12"/>
                                        </p:tgtEl>
                                        <p:attrNameLst>
                                          <p:attrName>ppt_y</p:attrName>
                                        </p:attrNameLst>
                                      </p:cBhvr>
                                      <p:tavLst>
                                        <p:tav tm="0">
                                          <p:val>
                                            <p:strVal val="ppt_y"/>
                                          </p:val>
                                        </p:tav>
                                        <p:tav tm="100000">
                                          <p:val>
                                            <p:strVal val="1+(6*min(max(ppt_w*ppt_h,.3),1)-7.4)/-.7*ppt_h/2"/>
                                          </p:val>
                                        </p:tav>
                                      </p:tavLst>
                                    </p:anim>
                                    <p:set>
                                      <p:cBhvr>
                                        <p:cTn id="88" dur="1" fill="hold">
                                          <p:stCondLst>
                                            <p:cond delay="4999"/>
                                          </p:stCondLst>
                                        </p:cTn>
                                        <p:tgtEl>
                                          <p:spTgt spid="12"/>
                                        </p:tgtEl>
                                        <p:attrNameLst>
                                          <p:attrName>style.visibility</p:attrName>
                                        </p:attrNameLst>
                                      </p:cBhvr>
                                      <p:to>
                                        <p:strVal val="hidden"/>
                                      </p:to>
                                    </p:set>
                                  </p:childTnLst>
                                </p:cTn>
                              </p:par>
                              <p:par>
                                <p:cTn id="89" presetID="23" presetClass="exit" presetSubtype="20" fill="hold" nodeType="withEffect">
                                  <p:stCondLst>
                                    <p:cond delay="0"/>
                                  </p:stCondLst>
                                  <p:iterate type="lt">
                                    <p:tmPct val="0"/>
                                  </p:iterate>
                                  <p:childTnLst>
                                    <p:anim calcmode="lin" valueType="num">
                                      <p:cBhvr>
                                        <p:cTn id="90" dur="5000"/>
                                        <p:tgtEl>
                                          <p:spTgt spid="9"/>
                                        </p:tgtEl>
                                        <p:attrNameLst>
                                          <p:attrName>ppt_w</p:attrName>
                                        </p:attrNameLst>
                                      </p:cBhvr>
                                      <p:tavLst>
                                        <p:tav tm="0">
                                          <p:val>
                                            <p:strVal val="ppt_w"/>
                                          </p:val>
                                        </p:tav>
                                        <p:tav tm="100000">
                                          <p:val>
                                            <p:strVal val="(6*min(max(ppt_w*ppt_h,.3),1)-7.4)/-.7*ppt_w"/>
                                          </p:val>
                                        </p:tav>
                                      </p:tavLst>
                                    </p:anim>
                                    <p:anim calcmode="lin" valueType="num">
                                      <p:cBhvr>
                                        <p:cTn id="91" dur="5000"/>
                                        <p:tgtEl>
                                          <p:spTgt spid="9"/>
                                        </p:tgtEl>
                                        <p:attrNameLst>
                                          <p:attrName>ppt_h</p:attrName>
                                        </p:attrNameLst>
                                      </p:cBhvr>
                                      <p:tavLst>
                                        <p:tav tm="0">
                                          <p:val>
                                            <p:strVal val="ppt_h"/>
                                          </p:val>
                                        </p:tav>
                                        <p:tav tm="100000">
                                          <p:val>
                                            <p:strVal val="(6*min(max(ppt_w*ppt_h,.3),1)-7.4)/-.7*ppt_h"/>
                                          </p:val>
                                        </p:tav>
                                      </p:tavLst>
                                    </p:anim>
                                    <p:anim calcmode="lin" valueType="num">
                                      <p:cBhvr>
                                        <p:cTn id="92" dur="5000"/>
                                        <p:tgtEl>
                                          <p:spTgt spid="9"/>
                                        </p:tgtEl>
                                        <p:attrNameLst>
                                          <p:attrName>ppt_y</p:attrName>
                                        </p:attrNameLst>
                                      </p:cBhvr>
                                      <p:tavLst>
                                        <p:tav tm="0">
                                          <p:val>
                                            <p:strVal val="ppt_y"/>
                                          </p:val>
                                        </p:tav>
                                        <p:tav tm="100000">
                                          <p:val>
                                            <p:strVal val="1+(6*min(max(ppt_w*ppt_h,.3),1)-7.4)/-.7*ppt_h/2"/>
                                          </p:val>
                                        </p:tav>
                                      </p:tavLst>
                                    </p:anim>
                                    <p:set>
                                      <p:cBhvr>
                                        <p:cTn id="93" dur="1" fill="hold">
                                          <p:stCondLst>
                                            <p:cond delay="4999"/>
                                          </p:stCondLst>
                                        </p:cTn>
                                        <p:tgtEl>
                                          <p:spTgt spid="9"/>
                                        </p:tgtEl>
                                        <p:attrNameLst>
                                          <p:attrName>style.visibility</p:attrName>
                                        </p:attrNameLst>
                                      </p:cBhvr>
                                      <p:to>
                                        <p:strVal val="hidden"/>
                                      </p:to>
                                    </p:set>
                                  </p:childTnLst>
                                </p:cTn>
                              </p:par>
                              <p:par>
                                <p:cTn id="94" presetID="23" presetClass="exit" presetSubtype="20" fill="hold" grpId="1" nodeType="withEffect">
                                  <p:stCondLst>
                                    <p:cond delay="0"/>
                                  </p:stCondLst>
                                  <p:iterate type="lt">
                                    <p:tmPct val="0"/>
                                  </p:iterate>
                                  <p:childTnLst>
                                    <p:anim calcmode="lin" valueType="num">
                                      <p:cBhvr>
                                        <p:cTn id="95" dur="5000"/>
                                        <p:tgtEl>
                                          <p:spTgt spid="3"/>
                                        </p:tgtEl>
                                        <p:attrNameLst>
                                          <p:attrName>ppt_w</p:attrName>
                                        </p:attrNameLst>
                                      </p:cBhvr>
                                      <p:tavLst>
                                        <p:tav tm="0">
                                          <p:val>
                                            <p:strVal val="ppt_w"/>
                                          </p:val>
                                        </p:tav>
                                        <p:tav tm="100000">
                                          <p:val>
                                            <p:strVal val="(6*min(max(ppt_w*ppt_h,.3),1)-7.4)/-.7*ppt_w"/>
                                          </p:val>
                                        </p:tav>
                                      </p:tavLst>
                                    </p:anim>
                                    <p:anim calcmode="lin" valueType="num">
                                      <p:cBhvr>
                                        <p:cTn id="96" dur="5000"/>
                                        <p:tgtEl>
                                          <p:spTgt spid="3"/>
                                        </p:tgtEl>
                                        <p:attrNameLst>
                                          <p:attrName>ppt_h</p:attrName>
                                        </p:attrNameLst>
                                      </p:cBhvr>
                                      <p:tavLst>
                                        <p:tav tm="0">
                                          <p:val>
                                            <p:strVal val="ppt_h"/>
                                          </p:val>
                                        </p:tav>
                                        <p:tav tm="100000">
                                          <p:val>
                                            <p:strVal val="(6*min(max(ppt_w*ppt_h,.3),1)-7.4)/-.7*ppt_h"/>
                                          </p:val>
                                        </p:tav>
                                      </p:tavLst>
                                    </p:anim>
                                    <p:anim calcmode="lin" valueType="num">
                                      <p:cBhvr>
                                        <p:cTn id="97" dur="5000"/>
                                        <p:tgtEl>
                                          <p:spTgt spid="3"/>
                                        </p:tgtEl>
                                        <p:attrNameLst>
                                          <p:attrName>ppt_y</p:attrName>
                                        </p:attrNameLst>
                                      </p:cBhvr>
                                      <p:tavLst>
                                        <p:tav tm="0">
                                          <p:val>
                                            <p:strVal val="ppt_y"/>
                                          </p:val>
                                        </p:tav>
                                        <p:tav tm="100000">
                                          <p:val>
                                            <p:strVal val="1+(6*min(max(ppt_w*ppt_h,.3),1)-7.4)/-.7*ppt_h/2"/>
                                          </p:val>
                                        </p:tav>
                                      </p:tavLst>
                                    </p:anim>
                                    <p:set>
                                      <p:cBhvr>
                                        <p:cTn id="98" dur="1" fill="hold">
                                          <p:stCondLst>
                                            <p:cond delay="4999"/>
                                          </p:stCondLst>
                                        </p:cTn>
                                        <p:tgtEl>
                                          <p:spTgt spid="3"/>
                                        </p:tgtEl>
                                        <p:attrNameLst>
                                          <p:attrName>style.visibility</p:attrName>
                                        </p:attrNameLst>
                                      </p:cBhvr>
                                      <p:to>
                                        <p:strVal val="hidden"/>
                                      </p:to>
                                    </p:set>
                                  </p:childTnLst>
                                </p:cTn>
                              </p:par>
                              <p:par>
                                <p:cTn id="99" presetID="23" presetClass="exit" presetSubtype="20" fill="hold" nodeType="withEffect">
                                  <p:stCondLst>
                                    <p:cond delay="0"/>
                                  </p:stCondLst>
                                  <p:iterate type="lt">
                                    <p:tmPct val="0"/>
                                  </p:iterate>
                                  <p:childTnLst>
                                    <p:anim calcmode="lin" valueType="num">
                                      <p:cBhvr>
                                        <p:cTn id="100" dur="5000"/>
                                        <p:tgtEl>
                                          <p:spTgt spid="16"/>
                                        </p:tgtEl>
                                        <p:attrNameLst>
                                          <p:attrName>ppt_w</p:attrName>
                                        </p:attrNameLst>
                                      </p:cBhvr>
                                      <p:tavLst>
                                        <p:tav tm="0">
                                          <p:val>
                                            <p:strVal val="ppt_w"/>
                                          </p:val>
                                        </p:tav>
                                        <p:tav tm="100000">
                                          <p:val>
                                            <p:strVal val="(6*min(max(ppt_w*ppt_h,.3),1)-7.4)/-.7*ppt_w"/>
                                          </p:val>
                                        </p:tav>
                                      </p:tavLst>
                                    </p:anim>
                                    <p:anim calcmode="lin" valueType="num">
                                      <p:cBhvr>
                                        <p:cTn id="101" dur="5000"/>
                                        <p:tgtEl>
                                          <p:spTgt spid="16"/>
                                        </p:tgtEl>
                                        <p:attrNameLst>
                                          <p:attrName>ppt_h</p:attrName>
                                        </p:attrNameLst>
                                      </p:cBhvr>
                                      <p:tavLst>
                                        <p:tav tm="0">
                                          <p:val>
                                            <p:strVal val="ppt_h"/>
                                          </p:val>
                                        </p:tav>
                                        <p:tav tm="100000">
                                          <p:val>
                                            <p:strVal val="(6*min(max(ppt_w*ppt_h,.3),1)-7.4)/-.7*ppt_h"/>
                                          </p:val>
                                        </p:tav>
                                      </p:tavLst>
                                    </p:anim>
                                    <p:anim calcmode="lin" valueType="num">
                                      <p:cBhvr>
                                        <p:cTn id="102" dur="5000"/>
                                        <p:tgtEl>
                                          <p:spTgt spid="16"/>
                                        </p:tgtEl>
                                        <p:attrNameLst>
                                          <p:attrName>ppt_y</p:attrName>
                                        </p:attrNameLst>
                                      </p:cBhvr>
                                      <p:tavLst>
                                        <p:tav tm="0">
                                          <p:val>
                                            <p:strVal val="ppt_y"/>
                                          </p:val>
                                        </p:tav>
                                        <p:tav tm="100000">
                                          <p:val>
                                            <p:strVal val="1+(6*min(max(ppt_w*ppt_h,.3),1)-7.4)/-.7*ppt_h/2"/>
                                          </p:val>
                                        </p:tav>
                                      </p:tavLst>
                                    </p:anim>
                                    <p:set>
                                      <p:cBhvr>
                                        <p:cTn id="103" dur="1" fill="hold">
                                          <p:stCondLst>
                                            <p:cond delay="4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21710-ED19-47AF-A31D-4ED7C24EB299}"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11</a:t>
            </a:fld>
            <a:endParaRPr lang="en-US"/>
          </a:p>
        </p:txBody>
      </p:sp>
      <p:sp>
        <p:nvSpPr>
          <p:cNvPr id="6" name="TextBox 5"/>
          <p:cNvSpPr txBox="1"/>
          <p:nvPr/>
        </p:nvSpPr>
        <p:spPr>
          <a:xfrm>
            <a:off x="7548559" y="346758"/>
            <a:ext cx="2843463" cy="1015663"/>
          </a:xfrm>
          <a:prstGeom prst="rect">
            <a:avLst/>
          </a:prstGeom>
          <a:noFill/>
        </p:spPr>
        <p:txBody>
          <a:bodyPr wrap="square" rtlCol="0">
            <a:spAutoFit/>
          </a:bodyPr>
          <a:lstStyle/>
          <a:p>
            <a:r>
              <a:rPr lang="bn-BD" sz="6000" dirty="0" smtClean="0"/>
              <a:t>সরব পাঠ</a:t>
            </a:r>
            <a:endParaRPr lang="en-US" sz="6000" dirty="0"/>
          </a:p>
        </p:txBody>
      </p:sp>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44142" y="1436940"/>
            <a:ext cx="1781175" cy="1666503"/>
          </a:xfrm>
          <a:prstGeom prst="rect">
            <a:avLst/>
          </a:prstGeom>
        </p:spPr>
      </p:pic>
      <p:sp>
        <p:nvSpPr>
          <p:cNvPr id="8" name="TextBox 7"/>
          <p:cNvSpPr txBox="1"/>
          <p:nvPr/>
        </p:nvSpPr>
        <p:spPr>
          <a:xfrm>
            <a:off x="5459184" y="3272306"/>
            <a:ext cx="6302832" cy="1439904"/>
          </a:xfrm>
          <a:prstGeom prst="rect">
            <a:avLst/>
          </a:prstGeom>
          <a:noFill/>
        </p:spPr>
        <p:txBody>
          <a:bodyPr wrap="square" rtlCol="0">
            <a:prstTxWarp prst="textChevronInverted">
              <a:avLst/>
            </a:prstTxWarp>
            <a:spAutoFit/>
          </a:bodyPr>
          <a:lstStyle/>
          <a:p>
            <a:r>
              <a:rPr lang="bn-BD" sz="3600" dirty="0"/>
              <a:t>ঘুঘু পাতাটা ঠোঁটে তুলে ডাঙায় এনে রাখল। পিঁপড়ে প্রাণে বেঁচে গেল। ঘুঘু  হলো তার বন্ধু।</a:t>
            </a:r>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grpSp>
        <p:nvGrpSpPr>
          <p:cNvPr id="15" name="Group 14"/>
          <p:cNvGrpSpPr/>
          <p:nvPr/>
        </p:nvGrpSpPr>
        <p:grpSpPr>
          <a:xfrm>
            <a:off x="8741418" y="4712210"/>
            <a:ext cx="3020598" cy="1909885"/>
            <a:chOff x="5410199" y="3543300"/>
            <a:chExt cx="3067050" cy="2771775"/>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99" y="3543300"/>
              <a:ext cx="3067050" cy="2771775"/>
            </a:xfrm>
            <a:prstGeom prst="bevel">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softEdge rad="112500"/>
            </a:effectLst>
          </p:spPr>
        </p:pic>
        <p:sp>
          <p:nvSpPr>
            <p:cNvPr id="17" name="Rectangle 16"/>
            <p:cNvSpPr/>
            <p:nvPr/>
          </p:nvSpPr>
          <p:spPr>
            <a:xfrm>
              <a:off x="6038130" y="4777707"/>
              <a:ext cx="2092239" cy="646331"/>
            </a:xfrm>
            <a:prstGeom prst="bevel">
              <a:avLst/>
            </a:prstGeom>
          </p:spPr>
          <p:txBody>
            <a:bodyPr wrap="none">
              <a:prstTxWarp prst="textChevron">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3608"/>
          <a:stretch/>
        </p:blipFill>
        <p:spPr>
          <a:xfrm>
            <a:off x="2676911" y="4587704"/>
            <a:ext cx="2466975" cy="1411597"/>
          </a:xfrm>
          <a:prstGeom prst="rect">
            <a:avLst/>
          </a:prstGeom>
        </p:spPr>
      </p:pic>
      <p:grpSp>
        <p:nvGrpSpPr>
          <p:cNvPr id="13" name="Group 12"/>
          <p:cNvGrpSpPr/>
          <p:nvPr/>
        </p:nvGrpSpPr>
        <p:grpSpPr>
          <a:xfrm>
            <a:off x="1971089" y="1761205"/>
            <a:ext cx="2857500" cy="1600200"/>
            <a:chOff x="2555232" y="1672106"/>
            <a:chExt cx="2857500" cy="1600200"/>
          </a:xfrm>
          <a:solidFill>
            <a:srgbClr val="006600"/>
          </a:solidFill>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232" y="1672106"/>
              <a:ext cx="2857500" cy="1600200"/>
            </a:xfrm>
            <a:prstGeom prst="rect">
              <a:avLst/>
            </a:prstGeom>
            <a:grpFill/>
          </p:spPr>
        </p:pic>
        <p:sp>
          <p:nvSpPr>
            <p:cNvPr id="12" name="Rectangle 11"/>
            <p:cNvSpPr/>
            <p:nvPr/>
          </p:nvSpPr>
          <p:spPr>
            <a:xfrm>
              <a:off x="2555232" y="1672106"/>
              <a:ext cx="1483368" cy="676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4256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ntr" presetSubtype="1"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iterate type="lt">
                                    <p:tmPct val="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ppt_x"/>
                                          </p:val>
                                        </p:tav>
                                        <p:tav tm="100000">
                                          <p:val>
                                            <p:strVal val="#ppt_x"/>
                                          </p:val>
                                        </p:tav>
                                      </p:tavLst>
                                    </p:anim>
                                    <p:anim calcmode="lin" valueType="num">
                                      <p:cBhvr additive="base">
                                        <p:cTn id="24" dur="5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iterate type="lt">
                                    <p:tmPct val="0"/>
                                  </p:iterate>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0" fill="hold"/>
                                        <p:tgtEl>
                                          <p:spTgt spid="11"/>
                                        </p:tgtEl>
                                        <p:attrNameLst>
                                          <p:attrName>ppt_x</p:attrName>
                                        </p:attrNameLst>
                                      </p:cBhvr>
                                      <p:tavLst>
                                        <p:tav tm="0">
                                          <p:val>
                                            <p:strVal val="#ppt_x"/>
                                          </p:val>
                                        </p:tav>
                                        <p:tav tm="100000">
                                          <p:val>
                                            <p:strVal val="#ppt_x"/>
                                          </p:val>
                                        </p:tav>
                                      </p:tavLst>
                                    </p:anim>
                                    <p:anim calcmode="lin" valueType="num">
                                      <p:cBhvr additive="base">
                                        <p:cTn id="28" dur="50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iterate type="lt">
                                    <p:tmPct val="0"/>
                                  </p:iterate>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0" fill="hold"/>
                                        <p:tgtEl>
                                          <p:spTgt spid="5"/>
                                        </p:tgtEl>
                                        <p:attrNameLst>
                                          <p:attrName>ppt_x</p:attrName>
                                        </p:attrNameLst>
                                      </p:cBhvr>
                                      <p:tavLst>
                                        <p:tav tm="0">
                                          <p:val>
                                            <p:strVal val="#ppt_x"/>
                                          </p:val>
                                        </p:tav>
                                        <p:tav tm="100000">
                                          <p:val>
                                            <p:strVal val="#ppt_x"/>
                                          </p:val>
                                        </p:tav>
                                      </p:tavLst>
                                    </p:anim>
                                    <p:anim calcmode="lin" valueType="num">
                                      <p:cBhvr additive="base">
                                        <p:cTn id="32" dur="50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iterate type="lt">
                                    <p:tmPct val="0"/>
                                  </p:iterate>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0" fill="hold"/>
                                        <p:tgtEl>
                                          <p:spTgt spid="13"/>
                                        </p:tgtEl>
                                        <p:attrNameLst>
                                          <p:attrName>ppt_x</p:attrName>
                                        </p:attrNameLst>
                                      </p:cBhvr>
                                      <p:tavLst>
                                        <p:tav tm="0">
                                          <p:val>
                                            <p:strVal val="#ppt_x"/>
                                          </p:val>
                                        </p:tav>
                                        <p:tav tm="100000">
                                          <p:val>
                                            <p:strVal val="#ppt_x"/>
                                          </p:val>
                                        </p:tav>
                                      </p:tavLst>
                                    </p:anim>
                                    <p:anim calcmode="lin" valueType="num">
                                      <p:cBhvr additive="base">
                                        <p:cTn id="36" dur="5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iterate type="lt">
                                    <p:tmPct val="0"/>
                                  </p:iterate>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0" fill="hold"/>
                                        <p:tgtEl>
                                          <p:spTgt spid="8"/>
                                        </p:tgtEl>
                                        <p:attrNameLst>
                                          <p:attrName>ppt_x</p:attrName>
                                        </p:attrNameLst>
                                      </p:cBhvr>
                                      <p:tavLst>
                                        <p:tav tm="0">
                                          <p:val>
                                            <p:strVal val="1+#ppt_w/2"/>
                                          </p:val>
                                        </p:tav>
                                        <p:tav tm="100000">
                                          <p:val>
                                            <p:strVal val="#ppt_x"/>
                                          </p:val>
                                        </p:tav>
                                      </p:tavLst>
                                    </p:anim>
                                    <p:anim calcmode="lin" valueType="num">
                                      <p:cBhvr additive="base">
                                        <p:cTn id="4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xit" presetSubtype="0" accel="100000" fill="hold" grpId="1" nodeType="clickEffect">
                                  <p:stCondLst>
                                    <p:cond delay="0"/>
                                  </p:stCondLst>
                                  <p:iterate type="lt">
                                    <p:tmPct val="0"/>
                                  </p:iterate>
                                  <p:childTnLst>
                                    <p:anim calcmode="lin" valueType="num">
                                      <p:cBhvr>
                                        <p:cTn id="46" dur="5000"/>
                                        <p:tgtEl>
                                          <p:spTgt spid="2"/>
                                        </p:tgtEl>
                                        <p:attrNameLst>
                                          <p:attrName>ppt_w</p:attrName>
                                        </p:attrNameLst>
                                      </p:cBhvr>
                                      <p:tavLst>
                                        <p:tav tm="0">
                                          <p:val>
                                            <p:strVal val="ppt_w"/>
                                          </p:val>
                                        </p:tav>
                                        <p:tav tm="100000">
                                          <p:val>
                                            <p:strVal val="ppt_w+.3"/>
                                          </p:val>
                                        </p:tav>
                                      </p:tavLst>
                                    </p:anim>
                                    <p:anim calcmode="lin" valueType="num">
                                      <p:cBhvr>
                                        <p:cTn id="47" dur="5000"/>
                                        <p:tgtEl>
                                          <p:spTgt spid="2"/>
                                        </p:tgtEl>
                                        <p:attrNameLst>
                                          <p:attrName>ppt_h</p:attrName>
                                        </p:attrNameLst>
                                      </p:cBhvr>
                                      <p:tavLst>
                                        <p:tav tm="0">
                                          <p:val>
                                            <p:strVal val="ppt_h"/>
                                          </p:val>
                                        </p:tav>
                                        <p:tav tm="100000">
                                          <p:val>
                                            <p:strVal val="ppt_h"/>
                                          </p:val>
                                        </p:tav>
                                      </p:tavLst>
                                    </p:anim>
                                    <p:animEffect transition="out" filter="fade">
                                      <p:cBhvr>
                                        <p:cTn id="48" dur="5000"/>
                                        <p:tgtEl>
                                          <p:spTgt spid="2"/>
                                        </p:tgtEl>
                                      </p:cBhvr>
                                    </p:animEffect>
                                    <p:set>
                                      <p:cBhvr>
                                        <p:cTn id="49" dur="1" fill="hold">
                                          <p:stCondLst>
                                            <p:cond delay="4999"/>
                                          </p:stCondLst>
                                        </p:cTn>
                                        <p:tgtEl>
                                          <p:spTgt spid="2"/>
                                        </p:tgtEl>
                                        <p:attrNameLst>
                                          <p:attrName>style.visibility</p:attrName>
                                        </p:attrNameLst>
                                      </p:cBhvr>
                                      <p:to>
                                        <p:strVal val="hidden"/>
                                      </p:to>
                                    </p:set>
                                  </p:childTnLst>
                                </p:cTn>
                              </p:par>
                              <p:par>
                                <p:cTn id="50" presetID="50" presetClass="exit" presetSubtype="0" accel="100000" fill="hold" grpId="1" nodeType="withEffect">
                                  <p:stCondLst>
                                    <p:cond delay="0"/>
                                  </p:stCondLst>
                                  <p:iterate type="lt">
                                    <p:tmPct val="0"/>
                                  </p:iterate>
                                  <p:childTnLst>
                                    <p:anim calcmode="lin" valueType="num">
                                      <p:cBhvr>
                                        <p:cTn id="51" dur="5000"/>
                                        <p:tgtEl>
                                          <p:spTgt spid="3"/>
                                        </p:tgtEl>
                                        <p:attrNameLst>
                                          <p:attrName>ppt_w</p:attrName>
                                        </p:attrNameLst>
                                      </p:cBhvr>
                                      <p:tavLst>
                                        <p:tav tm="0">
                                          <p:val>
                                            <p:strVal val="ppt_w"/>
                                          </p:val>
                                        </p:tav>
                                        <p:tav tm="100000">
                                          <p:val>
                                            <p:strVal val="ppt_w+.3"/>
                                          </p:val>
                                        </p:tav>
                                      </p:tavLst>
                                    </p:anim>
                                    <p:anim calcmode="lin" valueType="num">
                                      <p:cBhvr>
                                        <p:cTn id="52" dur="5000"/>
                                        <p:tgtEl>
                                          <p:spTgt spid="3"/>
                                        </p:tgtEl>
                                        <p:attrNameLst>
                                          <p:attrName>ppt_h</p:attrName>
                                        </p:attrNameLst>
                                      </p:cBhvr>
                                      <p:tavLst>
                                        <p:tav tm="0">
                                          <p:val>
                                            <p:strVal val="ppt_h"/>
                                          </p:val>
                                        </p:tav>
                                        <p:tav tm="100000">
                                          <p:val>
                                            <p:strVal val="ppt_h"/>
                                          </p:val>
                                        </p:tav>
                                      </p:tavLst>
                                    </p:anim>
                                    <p:animEffect transition="out" filter="fade">
                                      <p:cBhvr>
                                        <p:cTn id="53" dur="5000"/>
                                        <p:tgtEl>
                                          <p:spTgt spid="3"/>
                                        </p:tgtEl>
                                      </p:cBhvr>
                                    </p:animEffect>
                                    <p:set>
                                      <p:cBhvr>
                                        <p:cTn id="54" dur="1" fill="hold">
                                          <p:stCondLst>
                                            <p:cond delay="4999"/>
                                          </p:stCondLst>
                                        </p:cTn>
                                        <p:tgtEl>
                                          <p:spTgt spid="3"/>
                                        </p:tgtEl>
                                        <p:attrNameLst>
                                          <p:attrName>style.visibility</p:attrName>
                                        </p:attrNameLst>
                                      </p:cBhvr>
                                      <p:to>
                                        <p:strVal val="hidden"/>
                                      </p:to>
                                    </p:set>
                                  </p:childTnLst>
                                </p:cTn>
                              </p:par>
                              <p:par>
                                <p:cTn id="55" presetID="50" presetClass="exit" presetSubtype="0" accel="100000" fill="hold" grpId="1" nodeType="withEffect">
                                  <p:stCondLst>
                                    <p:cond delay="0"/>
                                  </p:stCondLst>
                                  <p:iterate type="lt">
                                    <p:tmPct val="0"/>
                                  </p:iterate>
                                  <p:childTnLst>
                                    <p:anim calcmode="lin" valueType="num">
                                      <p:cBhvr>
                                        <p:cTn id="56" dur="5000"/>
                                        <p:tgtEl>
                                          <p:spTgt spid="4"/>
                                        </p:tgtEl>
                                        <p:attrNameLst>
                                          <p:attrName>ppt_w</p:attrName>
                                        </p:attrNameLst>
                                      </p:cBhvr>
                                      <p:tavLst>
                                        <p:tav tm="0">
                                          <p:val>
                                            <p:strVal val="ppt_w"/>
                                          </p:val>
                                        </p:tav>
                                        <p:tav tm="100000">
                                          <p:val>
                                            <p:strVal val="ppt_w+.3"/>
                                          </p:val>
                                        </p:tav>
                                      </p:tavLst>
                                    </p:anim>
                                    <p:anim calcmode="lin" valueType="num">
                                      <p:cBhvr>
                                        <p:cTn id="57" dur="5000"/>
                                        <p:tgtEl>
                                          <p:spTgt spid="4"/>
                                        </p:tgtEl>
                                        <p:attrNameLst>
                                          <p:attrName>ppt_h</p:attrName>
                                        </p:attrNameLst>
                                      </p:cBhvr>
                                      <p:tavLst>
                                        <p:tav tm="0">
                                          <p:val>
                                            <p:strVal val="ppt_h"/>
                                          </p:val>
                                        </p:tav>
                                        <p:tav tm="100000">
                                          <p:val>
                                            <p:strVal val="ppt_h"/>
                                          </p:val>
                                        </p:tav>
                                      </p:tavLst>
                                    </p:anim>
                                    <p:animEffect transition="out" filter="fade">
                                      <p:cBhvr>
                                        <p:cTn id="58" dur="5000"/>
                                        <p:tgtEl>
                                          <p:spTgt spid="4"/>
                                        </p:tgtEl>
                                      </p:cBhvr>
                                    </p:animEffect>
                                    <p:set>
                                      <p:cBhvr>
                                        <p:cTn id="59" dur="1" fill="hold">
                                          <p:stCondLst>
                                            <p:cond delay="4999"/>
                                          </p:stCondLst>
                                        </p:cTn>
                                        <p:tgtEl>
                                          <p:spTgt spid="4"/>
                                        </p:tgtEl>
                                        <p:attrNameLst>
                                          <p:attrName>style.visibility</p:attrName>
                                        </p:attrNameLst>
                                      </p:cBhvr>
                                      <p:to>
                                        <p:strVal val="hidden"/>
                                      </p:to>
                                    </p:set>
                                  </p:childTnLst>
                                </p:cTn>
                              </p:par>
                              <p:par>
                                <p:cTn id="60" presetID="50" presetClass="exit" presetSubtype="0" accel="100000" fill="hold" grpId="1" nodeType="withEffect">
                                  <p:stCondLst>
                                    <p:cond delay="0"/>
                                  </p:stCondLst>
                                  <p:iterate type="lt">
                                    <p:tmPct val="0"/>
                                  </p:iterate>
                                  <p:childTnLst>
                                    <p:anim calcmode="lin" valueType="num">
                                      <p:cBhvr>
                                        <p:cTn id="61" dur="5000"/>
                                        <p:tgtEl>
                                          <p:spTgt spid="6"/>
                                        </p:tgtEl>
                                        <p:attrNameLst>
                                          <p:attrName>ppt_w</p:attrName>
                                        </p:attrNameLst>
                                      </p:cBhvr>
                                      <p:tavLst>
                                        <p:tav tm="0">
                                          <p:val>
                                            <p:strVal val="ppt_w"/>
                                          </p:val>
                                        </p:tav>
                                        <p:tav tm="100000">
                                          <p:val>
                                            <p:strVal val="ppt_w+.3"/>
                                          </p:val>
                                        </p:tav>
                                      </p:tavLst>
                                    </p:anim>
                                    <p:anim calcmode="lin" valueType="num">
                                      <p:cBhvr>
                                        <p:cTn id="62" dur="5000"/>
                                        <p:tgtEl>
                                          <p:spTgt spid="6"/>
                                        </p:tgtEl>
                                        <p:attrNameLst>
                                          <p:attrName>ppt_h</p:attrName>
                                        </p:attrNameLst>
                                      </p:cBhvr>
                                      <p:tavLst>
                                        <p:tav tm="0">
                                          <p:val>
                                            <p:strVal val="ppt_h"/>
                                          </p:val>
                                        </p:tav>
                                        <p:tav tm="100000">
                                          <p:val>
                                            <p:strVal val="ppt_h"/>
                                          </p:val>
                                        </p:tav>
                                      </p:tavLst>
                                    </p:anim>
                                    <p:animEffect transition="out" filter="fade">
                                      <p:cBhvr>
                                        <p:cTn id="63" dur="5000"/>
                                        <p:tgtEl>
                                          <p:spTgt spid="6"/>
                                        </p:tgtEl>
                                      </p:cBhvr>
                                    </p:animEffect>
                                    <p:set>
                                      <p:cBhvr>
                                        <p:cTn id="64" dur="1" fill="hold">
                                          <p:stCondLst>
                                            <p:cond delay="4999"/>
                                          </p:stCondLst>
                                        </p:cTn>
                                        <p:tgtEl>
                                          <p:spTgt spid="6"/>
                                        </p:tgtEl>
                                        <p:attrNameLst>
                                          <p:attrName>style.visibility</p:attrName>
                                        </p:attrNameLst>
                                      </p:cBhvr>
                                      <p:to>
                                        <p:strVal val="hidden"/>
                                      </p:to>
                                    </p:set>
                                  </p:childTnLst>
                                </p:cTn>
                              </p:par>
                              <p:par>
                                <p:cTn id="65" presetID="50" presetClass="exit" presetSubtype="0" accel="100000" fill="hold" nodeType="withEffect">
                                  <p:stCondLst>
                                    <p:cond delay="0"/>
                                  </p:stCondLst>
                                  <p:iterate type="lt">
                                    <p:tmPct val="0"/>
                                  </p:iterate>
                                  <p:childTnLst>
                                    <p:anim calcmode="lin" valueType="num">
                                      <p:cBhvr>
                                        <p:cTn id="66" dur="5000"/>
                                        <p:tgtEl>
                                          <p:spTgt spid="7"/>
                                        </p:tgtEl>
                                        <p:attrNameLst>
                                          <p:attrName>ppt_w</p:attrName>
                                        </p:attrNameLst>
                                      </p:cBhvr>
                                      <p:tavLst>
                                        <p:tav tm="0">
                                          <p:val>
                                            <p:strVal val="ppt_w"/>
                                          </p:val>
                                        </p:tav>
                                        <p:tav tm="100000">
                                          <p:val>
                                            <p:strVal val="ppt_w+.3"/>
                                          </p:val>
                                        </p:tav>
                                      </p:tavLst>
                                    </p:anim>
                                    <p:anim calcmode="lin" valueType="num">
                                      <p:cBhvr>
                                        <p:cTn id="67" dur="5000"/>
                                        <p:tgtEl>
                                          <p:spTgt spid="7"/>
                                        </p:tgtEl>
                                        <p:attrNameLst>
                                          <p:attrName>ppt_h</p:attrName>
                                        </p:attrNameLst>
                                      </p:cBhvr>
                                      <p:tavLst>
                                        <p:tav tm="0">
                                          <p:val>
                                            <p:strVal val="ppt_h"/>
                                          </p:val>
                                        </p:tav>
                                        <p:tav tm="100000">
                                          <p:val>
                                            <p:strVal val="ppt_h"/>
                                          </p:val>
                                        </p:tav>
                                      </p:tavLst>
                                    </p:anim>
                                    <p:animEffect transition="out" filter="fade">
                                      <p:cBhvr>
                                        <p:cTn id="68" dur="5000"/>
                                        <p:tgtEl>
                                          <p:spTgt spid="7"/>
                                        </p:tgtEl>
                                      </p:cBhvr>
                                    </p:animEffect>
                                    <p:set>
                                      <p:cBhvr>
                                        <p:cTn id="69" dur="1" fill="hold">
                                          <p:stCondLst>
                                            <p:cond delay="4999"/>
                                          </p:stCondLst>
                                        </p:cTn>
                                        <p:tgtEl>
                                          <p:spTgt spid="7"/>
                                        </p:tgtEl>
                                        <p:attrNameLst>
                                          <p:attrName>style.visibility</p:attrName>
                                        </p:attrNameLst>
                                      </p:cBhvr>
                                      <p:to>
                                        <p:strVal val="hidden"/>
                                      </p:to>
                                    </p:set>
                                  </p:childTnLst>
                                </p:cTn>
                              </p:par>
                              <p:par>
                                <p:cTn id="70" presetID="50" presetClass="exit" presetSubtype="0" accel="100000" fill="hold" grpId="1" nodeType="withEffect">
                                  <p:stCondLst>
                                    <p:cond delay="0"/>
                                  </p:stCondLst>
                                  <p:iterate type="lt">
                                    <p:tmPct val="0"/>
                                  </p:iterate>
                                  <p:childTnLst>
                                    <p:anim calcmode="lin" valueType="num">
                                      <p:cBhvr>
                                        <p:cTn id="71" dur="5000"/>
                                        <p:tgtEl>
                                          <p:spTgt spid="11"/>
                                        </p:tgtEl>
                                        <p:attrNameLst>
                                          <p:attrName>ppt_w</p:attrName>
                                        </p:attrNameLst>
                                      </p:cBhvr>
                                      <p:tavLst>
                                        <p:tav tm="0">
                                          <p:val>
                                            <p:strVal val="ppt_w"/>
                                          </p:val>
                                        </p:tav>
                                        <p:tav tm="100000">
                                          <p:val>
                                            <p:strVal val="ppt_w+.3"/>
                                          </p:val>
                                        </p:tav>
                                      </p:tavLst>
                                    </p:anim>
                                    <p:anim calcmode="lin" valueType="num">
                                      <p:cBhvr>
                                        <p:cTn id="72" dur="5000"/>
                                        <p:tgtEl>
                                          <p:spTgt spid="11"/>
                                        </p:tgtEl>
                                        <p:attrNameLst>
                                          <p:attrName>ppt_h</p:attrName>
                                        </p:attrNameLst>
                                      </p:cBhvr>
                                      <p:tavLst>
                                        <p:tav tm="0">
                                          <p:val>
                                            <p:strVal val="ppt_h"/>
                                          </p:val>
                                        </p:tav>
                                        <p:tav tm="100000">
                                          <p:val>
                                            <p:strVal val="ppt_h"/>
                                          </p:val>
                                        </p:tav>
                                      </p:tavLst>
                                    </p:anim>
                                    <p:animEffect transition="out" filter="fade">
                                      <p:cBhvr>
                                        <p:cTn id="73" dur="5000"/>
                                        <p:tgtEl>
                                          <p:spTgt spid="11"/>
                                        </p:tgtEl>
                                      </p:cBhvr>
                                    </p:animEffect>
                                    <p:set>
                                      <p:cBhvr>
                                        <p:cTn id="74" dur="1" fill="hold">
                                          <p:stCondLst>
                                            <p:cond delay="4999"/>
                                          </p:stCondLst>
                                        </p:cTn>
                                        <p:tgtEl>
                                          <p:spTgt spid="11"/>
                                        </p:tgtEl>
                                        <p:attrNameLst>
                                          <p:attrName>style.visibility</p:attrName>
                                        </p:attrNameLst>
                                      </p:cBhvr>
                                      <p:to>
                                        <p:strVal val="hidden"/>
                                      </p:to>
                                    </p:set>
                                  </p:childTnLst>
                                </p:cTn>
                              </p:par>
                              <p:par>
                                <p:cTn id="75" presetID="50" presetClass="exit" presetSubtype="0" accel="100000" fill="hold" nodeType="withEffect">
                                  <p:stCondLst>
                                    <p:cond delay="0"/>
                                  </p:stCondLst>
                                  <p:iterate type="lt">
                                    <p:tmPct val="0"/>
                                  </p:iterate>
                                  <p:childTnLst>
                                    <p:anim calcmode="lin" valueType="num">
                                      <p:cBhvr>
                                        <p:cTn id="76" dur="5000"/>
                                        <p:tgtEl>
                                          <p:spTgt spid="5"/>
                                        </p:tgtEl>
                                        <p:attrNameLst>
                                          <p:attrName>ppt_w</p:attrName>
                                        </p:attrNameLst>
                                      </p:cBhvr>
                                      <p:tavLst>
                                        <p:tav tm="0">
                                          <p:val>
                                            <p:strVal val="ppt_w"/>
                                          </p:val>
                                        </p:tav>
                                        <p:tav tm="100000">
                                          <p:val>
                                            <p:strVal val="ppt_w+.3"/>
                                          </p:val>
                                        </p:tav>
                                      </p:tavLst>
                                    </p:anim>
                                    <p:anim calcmode="lin" valueType="num">
                                      <p:cBhvr>
                                        <p:cTn id="77" dur="5000"/>
                                        <p:tgtEl>
                                          <p:spTgt spid="5"/>
                                        </p:tgtEl>
                                        <p:attrNameLst>
                                          <p:attrName>ppt_h</p:attrName>
                                        </p:attrNameLst>
                                      </p:cBhvr>
                                      <p:tavLst>
                                        <p:tav tm="0">
                                          <p:val>
                                            <p:strVal val="ppt_h"/>
                                          </p:val>
                                        </p:tav>
                                        <p:tav tm="100000">
                                          <p:val>
                                            <p:strVal val="ppt_h"/>
                                          </p:val>
                                        </p:tav>
                                      </p:tavLst>
                                    </p:anim>
                                    <p:animEffect transition="out" filter="fade">
                                      <p:cBhvr>
                                        <p:cTn id="78" dur="5000"/>
                                        <p:tgtEl>
                                          <p:spTgt spid="5"/>
                                        </p:tgtEl>
                                      </p:cBhvr>
                                    </p:animEffect>
                                    <p:set>
                                      <p:cBhvr>
                                        <p:cTn id="79" dur="1" fill="hold">
                                          <p:stCondLst>
                                            <p:cond delay="4999"/>
                                          </p:stCondLst>
                                        </p:cTn>
                                        <p:tgtEl>
                                          <p:spTgt spid="5"/>
                                        </p:tgtEl>
                                        <p:attrNameLst>
                                          <p:attrName>style.visibility</p:attrName>
                                        </p:attrNameLst>
                                      </p:cBhvr>
                                      <p:to>
                                        <p:strVal val="hidden"/>
                                      </p:to>
                                    </p:set>
                                  </p:childTnLst>
                                </p:cTn>
                              </p:par>
                              <p:par>
                                <p:cTn id="80" presetID="50" presetClass="exit" presetSubtype="0" accel="100000" fill="hold" nodeType="withEffect">
                                  <p:stCondLst>
                                    <p:cond delay="0"/>
                                  </p:stCondLst>
                                  <p:iterate type="lt">
                                    <p:tmPct val="0"/>
                                  </p:iterate>
                                  <p:childTnLst>
                                    <p:anim calcmode="lin" valueType="num">
                                      <p:cBhvr>
                                        <p:cTn id="81" dur="5000"/>
                                        <p:tgtEl>
                                          <p:spTgt spid="13"/>
                                        </p:tgtEl>
                                        <p:attrNameLst>
                                          <p:attrName>ppt_w</p:attrName>
                                        </p:attrNameLst>
                                      </p:cBhvr>
                                      <p:tavLst>
                                        <p:tav tm="0">
                                          <p:val>
                                            <p:strVal val="ppt_w"/>
                                          </p:val>
                                        </p:tav>
                                        <p:tav tm="100000">
                                          <p:val>
                                            <p:strVal val="ppt_w+.3"/>
                                          </p:val>
                                        </p:tav>
                                      </p:tavLst>
                                    </p:anim>
                                    <p:anim calcmode="lin" valueType="num">
                                      <p:cBhvr>
                                        <p:cTn id="82" dur="5000"/>
                                        <p:tgtEl>
                                          <p:spTgt spid="13"/>
                                        </p:tgtEl>
                                        <p:attrNameLst>
                                          <p:attrName>ppt_h</p:attrName>
                                        </p:attrNameLst>
                                      </p:cBhvr>
                                      <p:tavLst>
                                        <p:tav tm="0">
                                          <p:val>
                                            <p:strVal val="ppt_h"/>
                                          </p:val>
                                        </p:tav>
                                        <p:tav tm="100000">
                                          <p:val>
                                            <p:strVal val="ppt_h"/>
                                          </p:val>
                                        </p:tav>
                                      </p:tavLst>
                                    </p:anim>
                                    <p:animEffect transition="out" filter="fade">
                                      <p:cBhvr>
                                        <p:cTn id="83" dur="5000"/>
                                        <p:tgtEl>
                                          <p:spTgt spid="13"/>
                                        </p:tgtEl>
                                      </p:cBhvr>
                                    </p:animEffect>
                                    <p:set>
                                      <p:cBhvr>
                                        <p:cTn id="84" dur="1" fill="hold">
                                          <p:stCondLst>
                                            <p:cond delay="4999"/>
                                          </p:stCondLst>
                                        </p:cTn>
                                        <p:tgtEl>
                                          <p:spTgt spid="13"/>
                                        </p:tgtEl>
                                        <p:attrNameLst>
                                          <p:attrName>style.visibility</p:attrName>
                                        </p:attrNameLst>
                                      </p:cBhvr>
                                      <p:to>
                                        <p:strVal val="hidden"/>
                                      </p:to>
                                    </p:set>
                                  </p:childTnLst>
                                </p:cTn>
                              </p:par>
                              <p:par>
                                <p:cTn id="85" presetID="50" presetClass="exit" presetSubtype="0" accel="100000" fill="hold" grpId="1" nodeType="withEffect">
                                  <p:stCondLst>
                                    <p:cond delay="0"/>
                                  </p:stCondLst>
                                  <p:iterate type="lt">
                                    <p:tmPct val="0"/>
                                  </p:iterate>
                                  <p:childTnLst>
                                    <p:anim calcmode="lin" valueType="num">
                                      <p:cBhvr>
                                        <p:cTn id="86" dur="5000"/>
                                        <p:tgtEl>
                                          <p:spTgt spid="8"/>
                                        </p:tgtEl>
                                        <p:attrNameLst>
                                          <p:attrName>ppt_w</p:attrName>
                                        </p:attrNameLst>
                                      </p:cBhvr>
                                      <p:tavLst>
                                        <p:tav tm="0">
                                          <p:val>
                                            <p:strVal val="ppt_w"/>
                                          </p:val>
                                        </p:tav>
                                        <p:tav tm="100000">
                                          <p:val>
                                            <p:strVal val="ppt_w+.3"/>
                                          </p:val>
                                        </p:tav>
                                      </p:tavLst>
                                    </p:anim>
                                    <p:anim calcmode="lin" valueType="num">
                                      <p:cBhvr>
                                        <p:cTn id="87" dur="5000"/>
                                        <p:tgtEl>
                                          <p:spTgt spid="8"/>
                                        </p:tgtEl>
                                        <p:attrNameLst>
                                          <p:attrName>ppt_h</p:attrName>
                                        </p:attrNameLst>
                                      </p:cBhvr>
                                      <p:tavLst>
                                        <p:tav tm="0">
                                          <p:val>
                                            <p:strVal val="ppt_h"/>
                                          </p:val>
                                        </p:tav>
                                        <p:tav tm="100000">
                                          <p:val>
                                            <p:strVal val="ppt_h"/>
                                          </p:val>
                                        </p:tav>
                                      </p:tavLst>
                                    </p:anim>
                                    <p:animEffect transition="out" filter="fade">
                                      <p:cBhvr>
                                        <p:cTn id="88" dur="5000"/>
                                        <p:tgtEl>
                                          <p:spTgt spid="8"/>
                                        </p:tgtEl>
                                      </p:cBhvr>
                                    </p:animEffect>
                                    <p:set>
                                      <p:cBhvr>
                                        <p:cTn id="89" dur="1" fill="hold">
                                          <p:stCondLst>
                                            <p:cond delay="4999"/>
                                          </p:stCondLst>
                                        </p:cTn>
                                        <p:tgtEl>
                                          <p:spTgt spid="8"/>
                                        </p:tgtEl>
                                        <p:attrNameLst>
                                          <p:attrName>style.visibility</p:attrName>
                                        </p:attrNameLst>
                                      </p:cBhvr>
                                      <p:to>
                                        <p:strVal val="hidden"/>
                                      </p:to>
                                    </p:set>
                                  </p:childTnLst>
                                </p:cTn>
                              </p:par>
                              <p:par>
                                <p:cTn id="90" presetID="50" presetClass="exit" presetSubtype="0" accel="100000" fill="hold" nodeType="withEffect">
                                  <p:stCondLst>
                                    <p:cond delay="0"/>
                                  </p:stCondLst>
                                  <p:iterate type="lt">
                                    <p:tmPct val="0"/>
                                  </p:iterate>
                                  <p:childTnLst>
                                    <p:anim calcmode="lin" valueType="num">
                                      <p:cBhvr>
                                        <p:cTn id="91" dur="5000"/>
                                        <p:tgtEl>
                                          <p:spTgt spid="15"/>
                                        </p:tgtEl>
                                        <p:attrNameLst>
                                          <p:attrName>ppt_w</p:attrName>
                                        </p:attrNameLst>
                                      </p:cBhvr>
                                      <p:tavLst>
                                        <p:tav tm="0">
                                          <p:val>
                                            <p:strVal val="ppt_w"/>
                                          </p:val>
                                        </p:tav>
                                        <p:tav tm="100000">
                                          <p:val>
                                            <p:strVal val="ppt_w+.3"/>
                                          </p:val>
                                        </p:tav>
                                      </p:tavLst>
                                    </p:anim>
                                    <p:anim calcmode="lin" valueType="num">
                                      <p:cBhvr>
                                        <p:cTn id="92" dur="5000"/>
                                        <p:tgtEl>
                                          <p:spTgt spid="15"/>
                                        </p:tgtEl>
                                        <p:attrNameLst>
                                          <p:attrName>ppt_h</p:attrName>
                                        </p:attrNameLst>
                                      </p:cBhvr>
                                      <p:tavLst>
                                        <p:tav tm="0">
                                          <p:val>
                                            <p:strVal val="ppt_h"/>
                                          </p:val>
                                        </p:tav>
                                        <p:tav tm="100000">
                                          <p:val>
                                            <p:strVal val="ppt_h"/>
                                          </p:val>
                                        </p:tav>
                                      </p:tavLst>
                                    </p:anim>
                                    <p:animEffect transition="out" filter="fade">
                                      <p:cBhvr>
                                        <p:cTn id="93" dur="5000"/>
                                        <p:tgtEl>
                                          <p:spTgt spid="15"/>
                                        </p:tgtEl>
                                      </p:cBhvr>
                                    </p:animEffect>
                                    <p:set>
                                      <p:cBhvr>
                                        <p:cTn id="94" dur="1" fill="hold">
                                          <p:stCondLst>
                                            <p:cond delay="4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p:bldP spid="2" grpId="1"/>
      <p:bldP spid="3" grpId="0"/>
      <p:bldP spid="3" grpId="1"/>
      <p:bldP spid="4" grpId="0"/>
      <p:bldP spid="4" grpId="1"/>
      <p:bldP spid="6" grpId="0"/>
      <p:bldP spid="6" grpId="1"/>
      <p:bldP spid="8" grpId="0"/>
      <p:bldP spid="8"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E33E-4E1E-4EDD-BF71-5460E6A385AE}"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12</a:t>
            </a:fld>
            <a:endParaRPr lang="en-US"/>
          </a:p>
        </p:txBody>
      </p:sp>
      <p:sp>
        <p:nvSpPr>
          <p:cNvPr id="5" name="TextBox 4"/>
          <p:cNvSpPr txBox="1"/>
          <p:nvPr/>
        </p:nvSpPr>
        <p:spPr>
          <a:xfrm>
            <a:off x="2193293" y="1171700"/>
            <a:ext cx="6523123" cy="1015663"/>
          </a:xfrm>
          <a:prstGeom prst="rect">
            <a:avLst/>
          </a:prstGeom>
          <a:noFill/>
        </p:spPr>
        <p:txBody>
          <a:bodyPr wrap="square" rtlCol="0">
            <a:spAutoFit/>
          </a:bodyPr>
          <a:lstStyle/>
          <a:p>
            <a:r>
              <a:rPr lang="bn-BD" sz="6000" dirty="0" smtClean="0"/>
              <a:t>শিক্ষার্থীদের বোর্ড ব্যবহারঃ</a:t>
            </a:r>
            <a:endParaRPr lang="en-US" sz="6000" dirty="0"/>
          </a:p>
        </p:txBody>
      </p:sp>
      <p:sp>
        <p:nvSpPr>
          <p:cNvPr id="6" name="TextBox 5"/>
          <p:cNvSpPr txBox="1"/>
          <p:nvPr/>
        </p:nvSpPr>
        <p:spPr>
          <a:xfrm>
            <a:off x="561472" y="4797373"/>
            <a:ext cx="10792328" cy="1015663"/>
          </a:xfrm>
          <a:prstGeom prst="rect">
            <a:avLst/>
          </a:prstGeom>
          <a:noFill/>
        </p:spPr>
        <p:txBody>
          <a:bodyPr wrap="square" rtlCol="0">
            <a:spAutoFit/>
          </a:bodyPr>
          <a:lstStyle/>
          <a:p>
            <a:r>
              <a:rPr lang="bn-BD" sz="6000" dirty="0" smtClean="0"/>
              <a:t>এক, পিঁপড়ে,ঘুঘু, পিপাসা,সাঁতরে, ঠোঁটে, বন্ধু </a:t>
            </a:r>
            <a:endParaRPr lang="en-US" sz="6000" dirty="0"/>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9" y="179567"/>
            <a:ext cx="2095500" cy="2095500"/>
          </a:xfrm>
          <a:prstGeom prst="rect">
            <a:avLst/>
          </a:prstGeom>
        </p:spPr>
      </p:pic>
      <p:grpSp>
        <p:nvGrpSpPr>
          <p:cNvPr id="12" name="Group 11"/>
          <p:cNvGrpSpPr/>
          <p:nvPr/>
        </p:nvGrpSpPr>
        <p:grpSpPr>
          <a:xfrm>
            <a:off x="9014011" y="2275067"/>
            <a:ext cx="3365094" cy="2659665"/>
            <a:chOff x="653844" y="2327971"/>
            <a:chExt cx="3302525" cy="2084412"/>
          </a:xfrm>
          <a:gradFill flip="none" rotWithShape="1">
            <a:gsLst>
              <a:gs pos="38000">
                <a:srgbClr val="FF0000"/>
              </a:gs>
              <a:gs pos="41000">
                <a:srgbClr val="CC00FF"/>
              </a:gs>
              <a:gs pos="45000">
                <a:srgbClr val="7030A0"/>
              </a:gs>
              <a:gs pos="59000">
                <a:srgbClr val="CC00FF"/>
              </a:gs>
              <a:gs pos="55000">
                <a:srgbClr val="7030A0"/>
              </a:gs>
              <a:gs pos="47000">
                <a:srgbClr val="FFFF00"/>
              </a:gs>
              <a:gs pos="55000">
                <a:srgbClr val="00FFFF"/>
              </a:gs>
              <a:gs pos="66000">
                <a:srgbClr val="006600"/>
              </a:gs>
            </a:gsLst>
            <a:path path="shape">
              <a:fillToRect l="50000" t="50000" r="50000" b="50000"/>
            </a:path>
            <a:tileRect/>
          </a:gradFill>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44" y="2327971"/>
              <a:ext cx="3302525" cy="2084412"/>
            </a:xfrm>
            <a:prstGeom prst="star32">
              <a:avLst/>
            </a:prstGeo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ln>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effectLst>
              <a:softEdge rad="112500"/>
            </a:effectLst>
          </p:spPr>
        </p:pic>
        <p:sp>
          <p:nvSpPr>
            <p:cNvPr id="14" name="Rectangle 3"/>
            <p:cNvSpPr/>
            <p:nvPr/>
          </p:nvSpPr>
          <p:spPr>
            <a:xfrm>
              <a:off x="1414554" y="3841389"/>
              <a:ext cx="1781103" cy="570994"/>
            </a:xfrm>
            <a:prstGeom prst="star32">
              <a:avLst/>
            </a:prstGeom>
            <a:grp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spTree>
    <p:extLst>
      <p:ext uri="{BB962C8B-B14F-4D97-AF65-F5344CB8AC3E}">
        <p14:creationId xmlns:p14="http://schemas.microsoft.com/office/powerpoint/2010/main" val="403373173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7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Effect transition="in" filter="fade">
                                      <p:cBhvr>
                                        <p:cTn id="9" dur="5000"/>
                                        <p:tgtEl>
                                          <p:spTgt spid="2"/>
                                        </p:tgtEl>
                                      </p:cBhvr>
                                    </p:animEffect>
                                  </p:childTnLst>
                                </p:cTn>
                              </p:par>
                              <p:par>
                                <p:cTn id="10" presetID="55"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p:val>
                                            <p:strVal val="#ppt_w*0.70"/>
                                          </p:val>
                                        </p:tav>
                                        <p:tav tm="100000">
                                          <p:val>
                                            <p:strVal val="#ppt_w"/>
                                          </p:val>
                                        </p:tav>
                                      </p:tavLst>
                                    </p:anim>
                                    <p:anim calcmode="lin" valueType="num">
                                      <p:cBhvr>
                                        <p:cTn id="13" dur="5000" fill="hold"/>
                                        <p:tgtEl>
                                          <p:spTgt spid="3"/>
                                        </p:tgtEl>
                                        <p:attrNameLst>
                                          <p:attrName>ppt_h</p:attrName>
                                        </p:attrNameLst>
                                      </p:cBhvr>
                                      <p:tavLst>
                                        <p:tav tm="0">
                                          <p:val>
                                            <p:strVal val="#ppt_h"/>
                                          </p:val>
                                        </p:tav>
                                        <p:tav tm="100000">
                                          <p:val>
                                            <p:strVal val="#ppt_h"/>
                                          </p:val>
                                        </p:tav>
                                      </p:tavLst>
                                    </p:anim>
                                    <p:animEffect transition="in" filter="fade">
                                      <p:cBhvr>
                                        <p:cTn id="14" dur="5000"/>
                                        <p:tgtEl>
                                          <p:spTgt spid="3"/>
                                        </p:tgtEl>
                                      </p:cBhvr>
                                    </p:animEffect>
                                  </p:childTnLst>
                                </p:cTn>
                              </p:par>
                              <p:par>
                                <p:cTn id="15" presetID="55" presetClass="entr" presetSubtype="0" fill="hold" grpId="0" nodeType="with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 calcmode="lin" valueType="num">
                                      <p:cBhvr>
                                        <p:cTn id="17" dur="5000" fill="hold"/>
                                        <p:tgtEl>
                                          <p:spTgt spid="4"/>
                                        </p:tgtEl>
                                        <p:attrNameLst>
                                          <p:attrName>ppt_w</p:attrName>
                                        </p:attrNameLst>
                                      </p:cBhvr>
                                      <p:tavLst>
                                        <p:tav tm="0">
                                          <p:val>
                                            <p:strVal val="#ppt_w*0.70"/>
                                          </p:val>
                                        </p:tav>
                                        <p:tav tm="100000">
                                          <p:val>
                                            <p:strVal val="#ppt_w"/>
                                          </p:val>
                                        </p:tav>
                                      </p:tavLst>
                                    </p:anim>
                                    <p:anim calcmode="lin" valueType="num">
                                      <p:cBhvr>
                                        <p:cTn id="18" dur="5000" fill="hold"/>
                                        <p:tgtEl>
                                          <p:spTgt spid="4"/>
                                        </p:tgtEl>
                                        <p:attrNameLst>
                                          <p:attrName>ppt_h</p:attrName>
                                        </p:attrNameLst>
                                      </p:cBhvr>
                                      <p:tavLst>
                                        <p:tav tm="0">
                                          <p:val>
                                            <p:strVal val="#ppt_h"/>
                                          </p:val>
                                        </p:tav>
                                        <p:tav tm="100000">
                                          <p:val>
                                            <p:strVal val="#ppt_h"/>
                                          </p:val>
                                        </p:tav>
                                      </p:tavLst>
                                    </p:anim>
                                    <p:animEffect transition="in" filter="fade">
                                      <p:cBhvr>
                                        <p:cTn id="19" dur="5000"/>
                                        <p:tgtEl>
                                          <p:spTgt spid="4"/>
                                        </p:tgtEl>
                                      </p:cBhvr>
                                    </p:animEffect>
                                  </p:childTnLst>
                                </p:cTn>
                              </p:par>
                              <p:par>
                                <p:cTn id="20" presetID="55" presetClass="entr" presetSubtype="0" fill="hold" grpId="0" nodeType="withEffect">
                                  <p:stCondLst>
                                    <p:cond delay="0"/>
                                  </p:stCondLst>
                                  <p:iterate type="lt">
                                    <p:tmPct val="0"/>
                                  </p:iterate>
                                  <p:childTnLst>
                                    <p:set>
                                      <p:cBhvr>
                                        <p:cTn id="21" dur="1" fill="hold">
                                          <p:stCondLst>
                                            <p:cond delay="0"/>
                                          </p:stCondLst>
                                        </p:cTn>
                                        <p:tgtEl>
                                          <p:spTgt spid="5"/>
                                        </p:tgtEl>
                                        <p:attrNameLst>
                                          <p:attrName>style.visibility</p:attrName>
                                        </p:attrNameLst>
                                      </p:cBhvr>
                                      <p:to>
                                        <p:strVal val="visible"/>
                                      </p:to>
                                    </p:set>
                                    <p:anim calcmode="lin" valueType="num">
                                      <p:cBhvr>
                                        <p:cTn id="22" dur="5000" fill="hold"/>
                                        <p:tgtEl>
                                          <p:spTgt spid="5"/>
                                        </p:tgtEl>
                                        <p:attrNameLst>
                                          <p:attrName>ppt_w</p:attrName>
                                        </p:attrNameLst>
                                      </p:cBhvr>
                                      <p:tavLst>
                                        <p:tav tm="0">
                                          <p:val>
                                            <p:strVal val="#ppt_w*0.70"/>
                                          </p:val>
                                        </p:tav>
                                        <p:tav tm="100000">
                                          <p:val>
                                            <p:strVal val="#ppt_w"/>
                                          </p:val>
                                        </p:tav>
                                      </p:tavLst>
                                    </p:anim>
                                    <p:anim calcmode="lin" valueType="num">
                                      <p:cBhvr>
                                        <p:cTn id="23" dur="5000" fill="hold"/>
                                        <p:tgtEl>
                                          <p:spTgt spid="5"/>
                                        </p:tgtEl>
                                        <p:attrNameLst>
                                          <p:attrName>ppt_h</p:attrName>
                                        </p:attrNameLst>
                                      </p:cBhvr>
                                      <p:tavLst>
                                        <p:tav tm="0">
                                          <p:val>
                                            <p:strVal val="#ppt_h"/>
                                          </p:val>
                                        </p:tav>
                                        <p:tav tm="100000">
                                          <p:val>
                                            <p:strVal val="#ppt_h"/>
                                          </p:val>
                                        </p:tav>
                                      </p:tavLst>
                                    </p:anim>
                                    <p:animEffect transition="in" filter="fade">
                                      <p:cBhvr>
                                        <p:cTn id="24" dur="5000"/>
                                        <p:tgtEl>
                                          <p:spTgt spid="5"/>
                                        </p:tgtEl>
                                      </p:cBhvr>
                                    </p:animEffect>
                                  </p:childTnLst>
                                </p:cTn>
                              </p:par>
                              <p:par>
                                <p:cTn id="25" presetID="55" presetClass="entr" presetSubtype="0" fill="hold" grpId="0" nodeType="withEffect">
                                  <p:stCondLst>
                                    <p:cond delay="0"/>
                                  </p:stCondLst>
                                  <p:iterate type="lt">
                                    <p:tmPct val="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0" fill="hold"/>
                                        <p:tgtEl>
                                          <p:spTgt spid="11"/>
                                        </p:tgtEl>
                                        <p:attrNameLst>
                                          <p:attrName>ppt_w</p:attrName>
                                        </p:attrNameLst>
                                      </p:cBhvr>
                                      <p:tavLst>
                                        <p:tav tm="0">
                                          <p:val>
                                            <p:strVal val="#ppt_w*0.70"/>
                                          </p:val>
                                        </p:tav>
                                        <p:tav tm="100000">
                                          <p:val>
                                            <p:strVal val="#ppt_w"/>
                                          </p:val>
                                        </p:tav>
                                      </p:tavLst>
                                    </p:anim>
                                    <p:anim calcmode="lin" valueType="num">
                                      <p:cBhvr>
                                        <p:cTn id="28" dur="5000" fill="hold"/>
                                        <p:tgtEl>
                                          <p:spTgt spid="11"/>
                                        </p:tgtEl>
                                        <p:attrNameLst>
                                          <p:attrName>ppt_h</p:attrName>
                                        </p:attrNameLst>
                                      </p:cBhvr>
                                      <p:tavLst>
                                        <p:tav tm="0">
                                          <p:val>
                                            <p:strVal val="#ppt_h"/>
                                          </p:val>
                                        </p:tav>
                                        <p:tav tm="100000">
                                          <p:val>
                                            <p:strVal val="#ppt_h"/>
                                          </p:val>
                                        </p:tav>
                                      </p:tavLst>
                                    </p:anim>
                                    <p:animEffect transition="in" filter="fade">
                                      <p:cBhvr>
                                        <p:cTn id="29" dur="5000"/>
                                        <p:tgtEl>
                                          <p:spTgt spid="11"/>
                                        </p:tgtEl>
                                      </p:cBhvr>
                                    </p:animEffect>
                                  </p:childTnLst>
                                </p:cTn>
                              </p:par>
                              <p:par>
                                <p:cTn id="30" presetID="55" presetClass="entr" presetSubtype="0" fill="hold" nodeType="withEffect">
                                  <p:stCondLst>
                                    <p:cond delay="0"/>
                                  </p:stCondLst>
                                  <p:iterate type="lt">
                                    <p:tmPct val="0"/>
                                  </p:iterate>
                                  <p:childTnLst>
                                    <p:set>
                                      <p:cBhvr>
                                        <p:cTn id="31" dur="1" fill="hold">
                                          <p:stCondLst>
                                            <p:cond delay="0"/>
                                          </p:stCondLst>
                                        </p:cTn>
                                        <p:tgtEl>
                                          <p:spTgt spid="9"/>
                                        </p:tgtEl>
                                        <p:attrNameLst>
                                          <p:attrName>style.visibility</p:attrName>
                                        </p:attrNameLst>
                                      </p:cBhvr>
                                      <p:to>
                                        <p:strVal val="visible"/>
                                      </p:to>
                                    </p:set>
                                    <p:anim calcmode="lin" valueType="num">
                                      <p:cBhvr>
                                        <p:cTn id="32" dur="5000" fill="hold"/>
                                        <p:tgtEl>
                                          <p:spTgt spid="9"/>
                                        </p:tgtEl>
                                        <p:attrNameLst>
                                          <p:attrName>ppt_w</p:attrName>
                                        </p:attrNameLst>
                                      </p:cBhvr>
                                      <p:tavLst>
                                        <p:tav tm="0">
                                          <p:val>
                                            <p:strVal val="#ppt_w*0.70"/>
                                          </p:val>
                                        </p:tav>
                                        <p:tav tm="100000">
                                          <p:val>
                                            <p:strVal val="#ppt_w"/>
                                          </p:val>
                                        </p:tav>
                                      </p:tavLst>
                                    </p:anim>
                                    <p:anim calcmode="lin" valueType="num">
                                      <p:cBhvr>
                                        <p:cTn id="33" dur="5000" fill="hold"/>
                                        <p:tgtEl>
                                          <p:spTgt spid="9"/>
                                        </p:tgtEl>
                                        <p:attrNameLst>
                                          <p:attrName>ppt_h</p:attrName>
                                        </p:attrNameLst>
                                      </p:cBhvr>
                                      <p:tavLst>
                                        <p:tav tm="0">
                                          <p:val>
                                            <p:strVal val="#ppt_h"/>
                                          </p:val>
                                        </p:tav>
                                        <p:tav tm="100000">
                                          <p:val>
                                            <p:strVal val="#ppt_h"/>
                                          </p:val>
                                        </p:tav>
                                      </p:tavLst>
                                    </p:anim>
                                    <p:animEffect transition="in" filter="fade">
                                      <p:cBhvr>
                                        <p:cTn id="34" dur="5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iterate type="lt">
                                    <p:tmPct val="0"/>
                                  </p:iterate>
                                  <p:childTnLst>
                                    <p:set>
                                      <p:cBhvr>
                                        <p:cTn id="38" dur="1" fill="hold">
                                          <p:stCondLst>
                                            <p:cond delay="0"/>
                                          </p:stCondLst>
                                        </p:cTn>
                                        <p:tgtEl>
                                          <p:spTgt spid="6"/>
                                        </p:tgtEl>
                                        <p:attrNameLst>
                                          <p:attrName>style.visibility</p:attrName>
                                        </p:attrNameLst>
                                      </p:cBhvr>
                                      <p:to>
                                        <p:strVal val="visible"/>
                                      </p:to>
                                    </p:set>
                                    <p:anim calcmode="lin" valueType="num">
                                      <p:cBhvr>
                                        <p:cTn id="39" dur="5000" fill="hold"/>
                                        <p:tgtEl>
                                          <p:spTgt spid="6"/>
                                        </p:tgtEl>
                                        <p:attrNameLst>
                                          <p:attrName>ppt_w</p:attrName>
                                        </p:attrNameLst>
                                      </p:cBhvr>
                                      <p:tavLst>
                                        <p:tav tm="0">
                                          <p:val>
                                            <p:strVal val="#ppt_w*0.70"/>
                                          </p:val>
                                        </p:tav>
                                        <p:tav tm="100000">
                                          <p:val>
                                            <p:strVal val="#ppt_w"/>
                                          </p:val>
                                        </p:tav>
                                      </p:tavLst>
                                    </p:anim>
                                    <p:anim calcmode="lin" valueType="num">
                                      <p:cBhvr>
                                        <p:cTn id="40" dur="5000" fill="hold"/>
                                        <p:tgtEl>
                                          <p:spTgt spid="6"/>
                                        </p:tgtEl>
                                        <p:attrNameLst>
                                          <p:attrName>ppt_h</p:attrName>
                                        </p:attrNameLst>
                                      </p:cBhvr>
                                      <p:tavLst>
                                        <p:tav tm="0">
                                          <p:val>
                                            <p:strVal val="#ppt_h"/>
                                          </p:val>
                                        </p:tav>
                                        <p:tav tm="100000">
                                          <p:val>
                                            <p:strVal val="#ppt_h"/>
                                          </p:val>
                                        </p:tav>
                                      </p:tavLst>
                                    </p:anim>
                                    <p:animEffect transition="in" filter="fade">
                                      <p:cBhvr>
                                        <p:cTn id="41" dur="5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2" fill="hold" grpId="1" nodeType="clickEffect">
                                  <p:stCondLst>
                                    <p:cond delay="0"/>
                                  </p:stCondLst>
                                  <p:iterate type="lt">
                                    <p:tmPct val="0"/>
                                  </p:iterate>
                                  <p:childTnLst>
                                    <p:anim calcmode="lin" valueType="num">
                                      <p:cBhvr additive="base">
                                        <p:cTn id="45" dur="5000"/>
                                        <p:tgtEl>
                                          <p:spTgt spid="2"/>
                                        </p:tgtEl>
                                        <p:attrNameLst>
                                          <p:attrName>ppt_x</p:attrName>
                                        </p:attrNameLst>
                                      </p:cBhvr>
                                      <p:tavLst>
                                        <p:tav tm="0">
                                          <p:val>
                                            <p:strVal val="ppt_x"/>
                                          </p:val>
                                        </p:tav>
                                        <p:tav tm="100000">
                                          <p:val>
                                            <p:strVal val="1+ppt_w/2"/>
                                          </p:val>
                                        </p:tav>
                                      </p:tavLst>
                                    </p:anim>
                                    <p:anim calcmode="lin" valueType="num">
                                      <p:cBhvr additive="base">
                                        <p:cTn id="46" dur="5000"/>
                                        <p:tgtEl>
                                          <p:spTgt spid="2"/>
                                        </p:tgtEl>
                                        <p:attrNameLst>
                                          <p:attrName>ppt_y</p:attrName>
                                        </p:attrNameLst>
                                      </p:cBhvr>
                                      <p:tavLst>
                                        <p:tav tm="0">
                                          <p:val>
                                            <p:strVal val="ppt_y"/>
                                          </p:val>
                                        </p:tav>
                                        <p:tav tm="100000">
                                          <p:val>
                                            <p:strVal val="ppt_y"/>
                                          </p:val>
                                        </p:tav>
                                      </p:tavLst>
                                    </p:anim>
                                    <p:set>
                                      <p:cBhvr>
                                        <p:cTn id="47" dur="1" fill="hold">
                                          <p:stCondLst>
                                            <p:cond delay="4999"/>
                                          </p:stCondLst>
                                        </p:cTn>
                                        <p:tgtEl>
                                          <p:spTgt spid="2"/>
                                        </p:tgtEl>
                                        <p:attrNameLst>
                                          <p:attrName>style.visibility</p:attrName>
                                        </p:attrNameLst>
                                      </p:cBhvr>
                                      <p:to>
                                        <p:strVal val="hidden"/>
                                      </p:to>
                                    </p:set>
                                  </p:childTnLst>
                                </p:cTn>
                              </p:par>
                              <p:par>
                                <p:cTn id="48" presetID="2" presetClass="exit" presetSubtype="2" fill="hold" grpId="1" nodeType="withEffect">
                                  <p:stCondLst>
                                    <p:cond delay="0"/>
                                  </p:stCondLst>
                                  <p:iterate type="lt">
                                    <p:tmPct val="0"/>
                                  </p:iterate>
                                  <p:childTnLst>
                                    <p:anim calcmode="lin" valueType="num">
                                      <p:cBhvr additive="base">
                                        <p:cTn id="49" dur="5000"/>
                                        <p:tgtEl>
                                          <p:spTgt spid="3"/>
                                        </p:tgtEl>
                                        <p:attrNameLst>
                                          <p:attrName>ppt_x</p:attrName>
                                        </p:attrNameLst>
                                      </p:cBhvr>
                                      <p:tavLst>
                                        <p:tav tm="0">
                                          <p:val>
                                            <p:strVal val="ppt_x"/>
                                          </p:val>
                                        </p:tav>
                                        <p:tav tm="100000">
                                          <p:val>
                                            <p:strVal val="1+ppt_w/2"/>
                                          </p:val>
                                        </p:tav>
                                      </p:tavLst>
                                    </p:anim>
                                    <p:anim calcmode="lin" valueType="num">
                                      <p:cBhvr additive="base">
                                        <p:cTn id="50" dur="5000"/>
                                        <p:tgtEl>
                                          <p:spTgt spid="3"/>
                                        </p:tgtEl>
                                        <p:attrNameLst>
                                          <p:attrName>ppt_y</p:attrName>
                                        </p:attrNameLst>
                                      </p:cBhvr>
                                      <p:tavLst>
                                        <p:tav tm="0">
                                          <p:val>
                                            <p:strVal val="ppt_y"/>
                                          </p:val>
                                        </p:tav>
                                        <p:tav tm="100000">
                                          <p:val>
                                            <p:strVal val="ppt_y"/>
                                          </p:val>
                                        </p:tav>
                                      </p:tavLst>
                                    </p:anim>
                                    <p:set>
                                      <p:cBhvr>
                                        <p:cTn id="51" dur="1" fill="hold">
                                          <p:stCondLst>
                                            <p:cond delay="4999"/>
                                          </p:stCondLst>
                                        </p:cTn>
                                        <p:tgtEl>
                                          <p:spTgt spid="3"/>
                                        </p:tgtEl>
                                        <p:attrNameLst>
                                          <p:attrName>style.visibility</p:attrName>
                                        </p:attrNameLst>
                                      </p:cBhvr>
                                      <p:to>
                                        <p:strVal val="hidden"/>
                                      </p:to>
                                    </p:set>
                                  </p:childTnLst>
                                </p:cTn>
                              </p:par>
                              <p:par>
                                <p:cTn id="52" presetID="2" presetClass="exit" presetSubtype="2" fill="hold" grpId="1" nodeType="withEffect">
                                  <p:stCondLst>
                                    <p:cond delay="0"/>
                                  </p:stCondLst>
                                  <p:iterate type="lt">
                                    <p:tmPct val="0"/>
                                  </p:iterate>
                                  <p:childTnLst>
                                    <p:anim calcmode="lin" valueType="num">
                                      <p:cBhvr additive="base">
                                        <p:cTn id="53" dur="5000"/>
                                        <p:tgtEl>
                                          <p:spTgt spid="4"/>
                                        </p:tgtEl>
                                        <p:attrNameLst>
                                          <p:attrName>ppt_x</p:attrName>
                                        </p:attrNameLst>
                                      </p:cBhvr>
                                      <p:tavLst>
                                        <p:tav tm="0">
                                          <p:val>
                                            <p:strVal val="ppt_x"/>
                                          </p:val>
                                        </p:tav>
                                        <p:tav tm="100000">
                                          <p:val>
                                            <p:strVal val="1+ppt_w/2"/>
                                          </p:val>
                                        </p:tav>
                                      </p:tavLst>
                                    </p:anim>
                                    <p:anim calcmode="lin" valueType="num">
                                      <p:cBhvr additive="base">
                                        <p:cTn id="54" dur="5000"/>
                                        <p:tgtEl>
                                          <p:spTgt spid="4"/>
                                        </p:tgtEl>
                                        <p:attrNameLst>
                                          <p:attrName>ppt_y</p:attrName>
                                        </p:attrNameLst>
                                      </p:cBhvr>
                                      <p:tavLst>
                                        <p:tav tm="0">
                                          <p:val>
                                            <p:strVal val="ppt_y"/>
                                          </p:val>
                                        </p:tav>
                                        <p:tav tm="100000">
                                          <p:val>
                                            <p:strVal val="ppt_y"/>
                                          </p:val>
                                        </p:tav>
                                      </p:tavLst>
                                    </p:anim>
                                    <p:set>
                                      <p:cBhvr>
                                        <p:cTn id="55" dur="1" fill="hold">
                                          <p:stCondLst>
                                            <p:cond delay="4999"/>
                                          </p:stCondLst>
                                        </p:cTn>
                                        <p:tgtEl>
                                          <p:spTgt spid="4"/>
                                        </p:tgtEl>
                                        <p:attrNameLst>
                                          <p:attrName>style.visibility</p:attrName>
                                        </p:attrNameLst>
                                      </p:cBhvr>
                                      <p:to>
                                        <p:strVal val="hidden"/>
                                      </p:to>
                                    </p:set>
                                  </p:childTnLst>
                                </p:cTn>
                              </p:par>
                              <p:par>
                                <p:cTn id="56" presetID="2" presetClass="exit" presetSubtype="2" fill="hold" grpId="1" nodeType="withEffect">
                                  <p:stCondLst>
                                    <p:cond delay="0"/>
                                  </p:stCondLst>
                                  <p:iterate type="lt">
                                    <p:tmPct val="0"/>
                                  </p:iterate>
                                  <p:childTnLst>
                                    <p:anim calcmode="lin" valueType="num">
                                      <p:cBhvr additive="base">
                                        <p:cTn id="57" dur="5000"/>
                                        <p:tgtEl>
                                          <p:spTgt spid="5"/>
                                        </p:tgtEl>
                                        <p:attrNameLst>
                                          <p:attrName>ppt_x</p:attrName>
                                        </p:attrNameLst>
                                      </p:cBhvr>
                                      <p:tavLst>
                                        <p:tav tm="0">
                                          <p:val>
                                            <p:strVal val="ppt_x"/>
                                          </p:val>
                                        </p:tav>
                                        <p:tav tm="100000">
                                          <p:val>
                                            <p:strVal val="1+ppt_w/2"/>
                                          </p:val>
                                        </p:tav>
                                      </p:tavLst>
                                    </p:anim>
                                    <p:anim calcmode="lin" valueType="num">
                                      <p:cBhvr additive="base">
                                        <p:cTn id="58" dur="5000"/>
                                        <p:tgtEl>
                                          <p:spTgt spid="5"/>
                                        </p:tgtEl>
                                        <p:attrNameLst>
                                          <p:attrName>ppt_y</p:attrName>
                                        </p:attrNameLst>
                                      </p:cBhvr>
                                      <p:tavLst>
                                        <p:tav tm="0">
                                          <p:val>
                                            <p:strVal val="ppt_y"/>
                                          </p:val>
                                        </p:tav>
                                        <p:tav tm="100000">
                                          <p:val>
                                            <p:strVal val="ppt_y"/>
                                          </p:val>
                                        </p:tav>
                                      </p:tavLst>
                                    </p:anim>
                                    <p:set>
                                      <p:cBhvr>
                                        <p:cTn id="59" dur="1" fill="hold">
                                          <p:stCondLst>
                                            <p:cond delay="4999"/>
                                          </p:stCondLst>
                                        </p:cTn>
                                        <p:tgtEl>
                                          <p:spTgt spid="5"/>
                                        </p:tgtEl>
                                        <p:attrNameLst>
                                          <p:attrName>style.visibility</p:attrName>
                                        </p:attrNameLst>
                                      </p:cBhvr>
                                      <p:to>
                                        <p:strVal val="hidden"/>
                                      </p:to>
                                    </p:set>
                                  </p:childTnLst>
                                </p:cTn>
                              </p:par>
                              <p:par>
                                <p:cTn id="60" presetID="2" presetClass="exit" presetSubtype="2" fill="hold" grpId="1" nodeType="withEffect">
                                  <p:stCondLst>
                                    <p:cond delay="0"/>
                                  </p:stCondLst>
                                  <p:iterate type="lt">
                                    <p:tmPct val="0"/>
                                  </p:iterate>
                                  <p:childTnLst>
                                    <p:anim calcmode="lin" valueType="num">
                                      <p:cBhvr additive="base">
                                        <p:cTn id="61" dur="5000"/>
                                        <p:tgtEl>
                                          <p:spTgt spid="11"/>
                                        </p:tgtEl>
                                        <p:attrNameLst>
                                          <p:attrName>ppt_x</p:attrName>
                                        </p:attrNameLst>
                                      </p:cBhvr>
                                      <p:tavLst>
                                        <p:tav tm="0">
                                          <p:val>
                                            <p:strVal val="ppt_x"/>
                                          </p:val>
                                        </p:tav>
                                        <p:tav tm="100000">
                                          <p:val>
                                            <p:strVal val="1+ppt_w/2"/>
                                          </p:val>
                                        </p:tav>
                                      </p:tavLst>
                                    </p:anim>
                                    <p:anim calcmode="lin" valueType="num">
                                      <p:cBhvr additive="base">
                                        <p:cTn id="62" dur="5000"/>
                                        <p:tgtEl>
                                          <p:spTgt spid="11"/>
                                        </p:tgtEl>
                                        <p:attrNameLst>
                                          <p:attrName>ppt_y</p:attrName>
                                        </p:attrNameLst>
                                      </p:cBhvr>
                                      <p:tavLst>
                                        <p:tav tm="0">
                                          <p:val>
                                            <p:strVal val="ppt_y"/>
                                          </p:val>
                                        </p:tav>
                                        <p:tav tm="100000">
                                          <p:val>
                                            <p:strVal val="ppt_y"/>
                                          </p:val>
                                        </p:tav>
                                      </p:tavLst>
                                    </p:anim>
                                    <p:set>
                                      <p:cBhvr>
                                        <p:cTn id="63" dur="1" fill="hold">
                                          <p:stCondLst>
                                            <p:cond delay="4999"/>
                                          </p:stCondLst>
                                        </p:cTn>
                                        <p:tgtEl>
                                          <p:spTgt spid="11"/>
                                        </p:tgtEl>
                                        <p:attrNameLst>
                                          <p:attrName>style.visibility</p:attrName>
                                        </p:attrNameLst>
                                      </p:cBhvr>
                                      <p:to>
                                        <p:strVal val="hidden"/>
                                      </p:to>
                                    </p:set>
                                  </p:childTnLst>
                                </p:cTn>
                              </p:par>
                              <p:par>
                                <p:cTn id="64" presetID="2" presetClass="exit" presetSubtype="2" fill="hold" nodeType="withEffect">
                                  <p:stCondLst>
                                    <p:cond delay="0"/>
                                  </p:stCondLst>
                                  <p:iterate type="lt">
                                    <p:tmPct val="0"/>
                                  </p:iterate>
                                  <p:childTnLst>
                                    <p:anim calcmode="lin" valueType="num">
                                      <p:cBhvr additive="base">
                                        <p:cTn id="65" dur="5000"/>
                                        <p:tgtEl>
                                          <p:spTgt spid="9"/>
                                        </p:tgtEl>
                                        <p:attrNameLst>
                                          <p:attrName>ppt_x</p:attrName>
                                        </p:attrNameLst>
                                      </p:cBhvr>
                                      <p:tavLst>
                                        <p:tav tm="0">
                                          <p:val>
                                            <p:strVal val="ppt_x"/>
                                          </p:val>
                                        </p:tav>
                                        <p:tav tm="100000">
                                          <p:val>
                                            <p:strVal val="1+ppt_w/2"/>
                                          </p:val>
                                        </p:tav>
                                      </p:tavLst>
                                    </p:anim>
                                    <p:anim calcmode="lin" valueType="num">
                                      <p:cBhvr additive="base">
                                        <p:cTn id="66" dur="5000"/>
                                        <p:tgtEl>
                                          <p:spTgt spid="9"/>
                                        </p:tgtEl>
                                        <p:attrNameLst>
                                          <p:attrName>ppt_y</p:attrName>
                                        </p:attrNameLst>
                                      </p:cBhvr>
                                      <p:tavLst>
                                        <p:tav tm="0">
                                          <p:val>
                                            <p:strVal val="ppt_y"/>
                                          </p:val>
                                        </p:tav>
                                        <p:tav tm="100000">
                                          <p:val>
                                            <p:strVal val="ppt_y"/>
                                          </p:val>
                                        </p:tav>
                                      </p:tavLst>
                                    </p:anim>
                                    <p:set>
                                      <p:cBhvr>
                                        <p:cTn id="67" dur="1" fill="hold">
                                          <p:stCondLst>
                                            <p:cond delay="4999"/>
                                          </p:stCondLst>
                                        </p:cTn>
                                        <p:tgtEl>
                                          <p:spTgt spid="9"/>
                                        </p:tgtEl>
                                        <p:attrNameLst>
                                          <p:attrName>style.visibility</p:attrName>
                                        </p:attrNameLst>
                                      </p:cBhvr>
                                      <p:to>
                                        <p:strVal val="hidden"/>
                                      </p:to>
                                    </p:set>
                                  </p:childTnLst>
                                </p:cTn>
                              </p:par>
                              <p:par>
                                <p:cTn id="68" presetID="2" presetClass="exit" presetSubtype="2" fill="hold" grpId="1" nodeType="withEffect">
                                  <p:stCondLst>
                                    <p:cond delay="0"/>
                                  </p:stCondLst>
                                  <p:iterate type="lt">
                                    <p:tmPct val="0"/>
                                  </p:iterate>
                                  <p:childTnLst>
                                    <p:anim calcmode="lin" valueType="num">
                                      <p:cBhvr additive="base">
                                        <p:cTn id="69" dur="5000"/>
                                        <p:tgtEl>
                                          <p:spTgt spid="6"/>
                                        </p:tgtEl>
                                        <p:attrNameLst>
                                          <p:attrName>ppt_x</p:attrName>
                                        </p:attrNameLst>
                                      </p:cBhvr>
                                      <p:tavLst>
                                        <p:tav tm="0">
                                          <p:val>
                                            <p:strVal val="ppt_x"/>
                                          </p:val>
                                        </p:tav>
                                        <p:tav tm="100000">
                                          <p:val>
                                            <p:strVal val="1+ppt_w/2"/>
                                          </p:val>
                                        </p:tav>
                                      </p:tavLst>
                                    </p:anim>
                                    <p:anim calcmode="lin" valueType="num">
                                      <p:cBhvr additive="base">
                                        <p:cTn id="70" dur="5000"/>
                                        <p:tgtEl>
                                          <p:spTgt spid="6"/>
                                        </p:tgtEl>
                                        <p:attrNameLst>
                                          <p:attrName>ppt_y</p:attrName>
                                        </p:attrNameLst>
                                      </p:cBhvr>
                                      <p:tavLst>
                                        <p:tav tm="0">
                                          <p:val>
                                            <p:strVal val="ppt_y"/>
                                          </p:val>
                                        </p:tav>
                                        <p:tav tm="100000">
                                          <p:val>
                                            <p:strVal val="ppt_y"/>
                                          </p:val>
                                        </p:tav>
                                      </p:tavLst>
                                    </p:anim>
                                    <p:set>
                                      <p:cBhvr>
                                        <p:cTn id="71" dur="1" fill="hold">
                                          <p:stCondLst>
                                            <p:cond delay="4999"/>
                                          </p:stCondLst>
                                        </p:cTn>
                                        <p:tgtEl>
                                          <p:spTgt spid="6"/>
                                        </p:tgtEl>
                                        <p:attrNameLst>
                                          <p:attrName>style.visibility</p:attrName>
                                        </p:attrNameLst>
                                      </p:cBhvr>
                                      <p:to>
                                        <p:strVal val="hidden"/>
                                      </p:to>
                                    </p:set>
                                  </p:childTnLst>
                                </p:cTn>
                              </p:par>
                              <p:par>
                                <p:cTn id="72" presetID="2" presetClass="exit" presetSubtype="2" fill="hold" nodeType="withEffect">
                                  <p:stCondLst>
                                    <p:cond delay="0"/>
                                  </p:stCondLst>
                                  <p:iterate type="lt">
                                    <p:tmPct val="0"/>
                                  </p:iterate>
                                  <p:childTnLst>
                                    <p:anim calcmode="lin" valueType="num">
                                      <p:cBhvr additive="base">
                                        <p:cTn id="73" dur="5000"/>
                                        <p:tgtEl>
                                          <p:spTgt spid="12"/>
                                        </p:tgtEl>
                                        <p:attrNameLst>
                                          <p:attrName>ppt_x</p:attrName>
                                        </p:attrNameLst>
                                      </p:cBhvr>
                                      <p:tavLst>
                                        <p:tav tm="0">
                                          <p:val>
                                            <p:strVal val="ppt_x"/>
                                          </p:val>
                                        </p:tav>
                                        <p:tav tm="100000">
                                          <p:val>
                                            <p:strVal val="1+ppt_w/2"/>
                                          </p:val>
                                        </p:tav>
                                      </p:tavLst>
                                    </p:anim>
                                    <p:anim calcmode="lin" valueType="num">
                                      <p:cBhvr additive="base">
                                        <p:cTn id="74" dur="5000"/>
                                        <p:tgtEl>
                                          <p:spTgt spid="12"/>
                                        </p:tgtEl>
                                        <p:attrNameLst>
                                          <p:attrName>ppt_y</p:attrName>
                                        </p:attrNameLst>
                                      </p:cBhvr>
                                      <p:tavLst>
                                        <p:tav tm="0">
                                          <p:val>
                                            <p:strVal val="ppt_y"/>
                                          </p:val>
                                        </p:tav>
                                        <p:tav tm="100000">
                                          <p:val>
                                            <p:strVal val="ppt_y"/>
                                          </p:val>
                                        </p:tav>
                                      </p:tavLst>
                                    </p:anim>
                                    <p:set>
                                      <p:cBhvr>
                                        <p:cTn id="75" dur="1" fill="hold">
                                          <p:stCondLst>
                                            <p:cond delay="4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 grpId="0"/>
      <p:bldP spid="2" grpId="1"/>
      <p:bldP spid="3" grpId="0"/>
      <p:bldP spid="3" grpId="1"/>
      <p:bldP spid="4" grpId="0"/>
      <p:bldP spid="4" grpId="1"/>
      <p:bldP spid="5" grpId="0"/>
      <p:bldP spid="5" grpId="1"/>
      <p:bldP spid="6" grpId="0"/>
      <p:bldP spid="6" grpId="1"/>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672DA-0A3F-46FF-9635-7CC49D239CBD}"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13</a:t>
            </a:fld>
            <a:endParaRPr lang="en-US"/>
          </a:p>
        </p:txBody>
      </p:sp>
      <p:sp>
        <p:nvSpPr>
          <p:cNvPr id="5" name="TextBox 4"/>
          <p:cNvSpPr txBox="1"/>
          <p:nvPr/>
        </p:nvSpPr>
        <p:spPr>
          <a:xfrm>
            <a:off x="3581400" y="433601"/>
            <a:ext cx="2612207" cy="1015663"/>
          </a:xfrm>
          <a:prstGeom prst="rect">
            <a:avLst/>
          </a:prstGeom>
          <a:noFill/>
        </p:spPr>
        <p:txBody>
          <a:bodyPr wrap="square" rtlCol="0">
            <a:spAutoFit/>
          </a:bodyPr>
          <a:lstStyle/>
          <a:p>
            <a:r>
              <a:rPr lang="bn-BD" sz="6000" dirty="0" smtClean="0"/>
              <a:t>মূল্যায়নঃ</a:t>
            </a:r>
            <a:endParaRPr lang="en-US" sz="6000" dirty="0"/>
          </a:p>
        </p:txBody>
      </p:sp>
      <p:sp>
        <p:nvSpPr>
          <p:cNvPr id="7" name="TextBox 6"/>
          <p:cNvSpPr txBox="1"/>
          <p:nvPr/>
        </p:nvSpPr>
        <p:spPr>
          <a:xfrm>
            <a:off x="1788998" y="1807072"/>
            <a:ext cx="8614004" cy="1278817"/>
          </a:xfrm>
          <a:prstGeom prst="rect">
            <a:avLst/>
          </a:prstGeom>
          <a:noFill/>
        </p:spPr>
        <p:txBody>
          <a:bodyPr wrap="square" rtlCol="0">
            <a:prstTxWarp prst="textChevronInverted">
              <a:avLst/>
            </a:prstTxWarp>
            <a:spAutoFit/>
          </a:bodyPr>
          <a:lstStyle/>
          <a:p>
            <a:r>
              <a:rPr lang="bn-BD" sz="3600" dirty="0" smtClean="0"/>
              <a:t>১.কার পিপাসা পেল?</a:t>
            </a:r>
            <a:endParaRPr lang="en-US" sz="3600" dirty="0"/>
          </a:p>
        </p:txBody>
      </p:sp>
      <p:sp>
        <p:nvSpPr>
          <p:cNvPr id="8" name="TextBox 7"/>
          <p:cNvSpPr txBox="1"/>
          <p:nvPr/>
        </p:nvSpPr>
        <p:spPr>
          <a:xfrm>
            <a:off x="1524000" y="2835482"/>
            <a:ext cx="8614004" cy="1278817"/>
          </a:xfrm>
          <a:prstGeom prst="rect">
            <a:avLst/>
          </a:prstGeom>
          <a:noFill/>
        </p:spPr>
        <p:txBody>
          <a:bodyPr wrap="square" rtlCol="0">
            <a:prstTxWarp prst="textChevronInverted">
              <a:avLst/>
            </a:prstTxWarp>
            <a:spAutoFit/>
          </a:bodyPr>
          <a:lstStyle/>
          <a:p>
            <a:r>
              <a:rPr lang="bn-BD" sz="3600" dirty="0" smtClean="0"/>
              <a:t> ২. নদীতে কী ছিল?</a:t>
            </a:r>
            <a:endParaRPr lang="en-US" sz="3600" dirty="0"/>
          </a:p>
        </p:txBody>
      </p:sp>
      <p:sp>
        <p:nvSpPr>
          <p:cNvPr id="9" name="TextBox 8"/>
          <p:cNvSpPr txBox="1"/>
          <p:nvPr/>
        </p:nvSpPr>
        <p:spPr>
          <a:xfrm>
            <a:off x="1524000" y="3883668"/>
            <a:ext cx="8614004" cy="1278817"/>
          </a:xfrm>
          <a:prstGeom prst="rect">
            <a:avLst/>
          </a:prstGeom>
          <a:noFill/>
        </p:spPr>
        <p:txBody>
          <a:bodyPr wrap="square" rtlCol="0">
            <a:prstTxWarp prst="textChevronInverted">
              <a:avLst/>
            </a:prstTxWarp>
            <a:spAutoFit/>
          </a:bodyPr>
          <a:lstStyle/>
          <a:p>
            <a:r>
              <a:rPr lang="bn-BD" sz="3600" dirty="0" smtClean="0"/>
              <a:t> ৩. গাছের ডালে কী ছিল?</a:t>
            </a:r>
            <a:endParaRPr lang="en-US" sz="3600" dirty="0"/>
          </a:p>
        </p:txBody>
      </p:sp>
      <p:sp>
        <p:nvSpPr>
          <p:cNvPr id="10" name="TextBox 9"/>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sp>
        <p:nvSpPr>
          <p:cNvPr id="11" name="32-Point Star 10"/>
          <p:cNvSpPr/>
          <p:nvPr/>
        </p:nvSpPr>
        <p:spPr>
          <a:xfrm>
            <a:off x="7692043" y="188045"/>
            <a:ext cx="2028305" cy="1506774"/>
          </a:xfrm>
          <a:prstGeom prst="star32">
            <a:avLst/>
          </a:prstGeom>
          <a:gradFill flip="none" rotWithShape="1">
            <a:gsLst>
              <a:gs pos="53000">
                <a:schemeClr val="bg1"/>
              </a:gs>
              <a:gs pos="49000">
                <a:schemeClr val="bg1"/>
              </a:gs>
              <a:gs pos="81000">
                <a:srgbClr val="92D050"/>
              </a:gs>
              <a:gs pos="60000">
                <a:srgbClr val="7030A0"/>
              </a:gs>
              <a:gs pos="67000">
                <a:schemeClr val="tx1"/>
              </a:gs>
            </a:gsLst>
            <a:path path="shape">
              <a:fillToRect l="50000" t="50000" r="50000" b="50000"/>
            </a:path>
            <a:tileRect/>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88045"/>
            <a:ext cx="1905000" cy="1905000"/>
          </a:xfrm>
          <a:prstGeom prst="rect">
            <a:avLst/>
          </a:prstGeom>
        </p:spPr>
      </p:pic>
      <p:sp>
        <p:nvSpPr>
          <p:cNvPr id="12" name="TextBox 11"/>
          <p:cNvSpPr txBox="1"/>
          <p:nvPr/>
        </p:nvSpPr>
        <p:spPr>
          <a:xfrm>
            <a:off x="1660939" y="4979395"/>
            <a:ext cx="8614004" cy="1278817"/>
          </a:xfrm>
          <a:prstGeom prst="rect">
            <a:avLst/>
          </a:prstGeom>
          <a:noFill/>
        </p:spPr>
        <p:txBody>
          <a:bodyPr wrap="square" rtlCol="0">
            <a:prstTxWarp prst="textChevronInverted">
              <a:avLst/>
            </a:prstTxWarp>
            <a:spAutoFit/>
          </a:bodyPr>
          <a:lstStyle/>
          <a:p>
            <a:r>
              <a:rPr lang="bn-BD" sz="3600" dirty="0" smtClean="0"/>
              <a:t> ৪. ঘুঘু কার বন্ধু হলো?</a:t>
            </a:r>
            <a:endParaRPr lang="en-US" sz="3600" dirty="0"/>
          </a:p>
        </p:txBody>
      </p:sp>
    </p:spTree>
    <p:extLst>
      <p:ext uri="{BB962C8B-B14F-4D97-AF65-F5344CB8AC3E}">
        <p14:creationId xmlns:p14="http://schemas.microsoft.com/office/powerpoint/2010/main" val="3066028115"/>
      </p:ext>
    </p:extLst>
  </p:cSld>
  <p:clrMapOvr>
    <a:masterClrMapping/>
  </p:clrMapOvr>
  <p:transition spd="slow">
    <p:push dir="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528" fill="hold" nodeType="with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0" fill="hold"/>
                                        <p:tgtEl>
                                          <p:spTgt spid="6"/>
                                        </p:tgtEl>
                                        <p:attrNameLst>
                                          <p:attrName>ppt_w</p:attrName>
                                        </p:attrNameLst>
                                      </p:cBhvr>
                                      <p:tavLst>
                                        <p:tav tm="0">
                                          <p:val>
                                            <p:fltVal val="0"/>
                                          </p:val>
                                        </p:tav>
                                        <p:tav tm="100000">
                                          <p:val>
                                            <p:strVal val="#ppt_w"/>
                                          </p:val>
                                        </p:tav>
                                      </p:tavLst>
                                    </p:anim>
                                    <p:anim calcmode="lin" valueType="num">
                                      <p:cBhvr>
                                        <p:cTn id="12" dur="5000" fill="hold"/>
                                        <p:tgtEl>
                                          <p:spTgt spid="6"/>
                                        </p:tgtEl>
                                        <p:attrNameLst>
                                          <p:attrName>ppt_h</p:attrName>
                                        </p:attrNameLst>
                                      </p:cBhvr>
                                      <p:tavLst>
                                        <p:tav tm="0">
                                          <p:val>
                                            <p:fltVal val="0"/>
                                          </p:val>
                                        </p:tav>
                                        <p:tav tm="100000">
                                          <p:val>
                                            <p:strVal val="#ppt_h"/>
                                          </p:val>
                                        </p:tav>
                                      </p:tavLst>
                                    </p:anim>
                                    <p:animEffect transition="in" filter="fade">
                                      <p:cBhvr>
                                        <p:cTn id="13" dur="5000"/>
                                        <p:tgtEl>
                                          <p:spTgt spid="6"/>
                                        </p:tgtEl>
                                      </p:cBhvr>
                                    </p:animEffect>
                                    <p:anim calcmode="lin" valueType="num">
                                      <p:cBhvr>
                                        <p:cTn id="14" dur="5000" fill="hold"/>
                                        <p:tgtEl>
                                          <p:spTgt spid="6"/>
                                        </p:tgtEl>
                                        <p:attrNameLst>
                                          <p:attrName>ppt_x</p:attrName>
                                        </p:attrNameLst>
                                      </p:cBhvr>
                                      <p:tavLst>
                                        <p:tav tm="0">
                                          <p:val>
                                            <p:fltVal val="0.5"/>
                                          </p:val>
                                        </p:tav>
                                        <p:tav tm="100000">
                                          <p:val>
                                            <p:strVal val="#ppt_x"/>
                                          </p:val>
                                        </p:tav>
                                      </p:tavLst>
                                    </p:anim>
                                    <p:anim calcmode="lin" valueType="num">
                                      <p:cBhvr>
                                        <p:cTn id="15" dur="5000" fill="hold"/>
                                        <p:tgtEl>
                                          <p:spTgt spid="6"/>
                                        </p:tgtEl>
                                        <p:attrNameLst>
                                          <p:attrName>ppt_y</p:attrName>
                                        </p:attrNameLst>
                                      </p:cBhvr>
                                      <p:tavLst>
                                        <p:tav tm="0">
                                          <p:val>
                                            <p:fltVal val="0.5"/>
                                          </p:val>
                                        </p:tav>
                                        <p:tav tm="100000">
                                          <p:val>
                                            <p:strVal val="#ppt_y"/>
                                          </p:val>
                                        </p:tav>
                                      </p:tavLst>
                                    </p:anim>
                                  </p:childTnLst>
                                </p:cTn>
                              </p:par>
                              <p:par>
                                <p:cTn id="16" presetID="2" presetClass="entr" presetSubtype="12" fill="hold" grpId="0" nodeType="withEffect">
                                  <p:stCondLst>
                                    <p:cond delay="0"/>
                                  </p:stCondLst>
                                  <p:iterate type="lt">
                                    <p:tmPct val="0"/>
                                  </p:iterate>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0" fill="hold"/>
                                        <p:tgtEl>
                                          <p:spTgt spid="10"/>
                                        </p:tgtEl>
                                        <p:attrNameLst>
                                          <p:attrName>ppt_x</p:attrName>
                                        </p:attrNameLst>
                                      </p:cBhvr>
                                      <p:tavLst>
                                        <p:tav tm="0">
                                          <p:val>
                                            <p:strVal val="0-#ppt_w/2"/>
                                          </p:val>
                                        </p:tav>
                                        <p:tav tm="100000">
                                          <p:val>
                                            <p:strVal val="#ppt_x"/>
                                          </p:val>
                                        </p:tav>
                                      </p:tavLst>
                                    </p:anim>
                                    <p:anim calcmode="lin" valueType="num">
                                      <p:cBhvr additive="base">
                                        <p:cTn id="19"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0" fill="hold"/>
                                        <p:tgtEl>
                                          <p:spTgt spid="7"/>
                                        </p:tgtEl>
                                        <p:attrNameLst>
                                          <p:attrName>ppt_w</p:attrName>
                                        </p:attrNameLst>
                                      </p:cBhvr>
                                      <p:tavLst>
                                        <p:tav tm="0">
                                          <p:val>
                                            <p:fltVal val="0"/>
                                          </p:val>
                                        </p:tav>
                                        <p:tav tm="100000">
                                          <p:val>
                                            <p:strVal val="#ppt_w"/>
                                          </p:val>
                                        </p:tav>
                                      </p:tavLst>
                                    </p:anim>
                                    <p:anim calcmode="lin" valueType="num">
                                      <p:cBhvr>
                                        <p:cTn id="25" dur="5000" fill="hold"/>
                                        <p:tgtEl>
                                          <p:spTgt spid="7"/>
                                        </p:tgtEl>
                                        <p:attrNameLst>
                                          <p:attrName>ppt_h</p:attrName>
                                        </p:attrNameLst>
                                      </p:cBhvr>
                                      <p:tavLst>
                                        <p:tav tm="0">
                                          <p:val>
                                            <p:fltVal val="0"/>
                                          </p:val>
                                        </p:tav>
                                        <p:tav tm="100000">
                                          <p:val>
                                            <p:strVal val="#ppt_h"/>
                                          </p:val>
                                        </p:tav>
                                      </p:tavLst>
                                    </p:anim>
                                    <p:animEffect transition="in" filter="fade">
                                      <p:cBhvr>
                                        <p:cTn id="26" dur="5000"/>
                                        <p:tgtEl>
                                          <p:spTgt spid="7"/>
                                        </p:tgtEl>
                                      </p:cBhvr>
                                    </p:animEffect>
                                    <p:anim calcmode="lin" valueType="num">
                                      <p:cBhvr>
                                        <p:cTn id="27" dur="5000" fill="hold"/>
                                        <p:tgtEl>
                                          <p:spTgt spid="7"/>
                                        </p:tgtEl>
                                        <p:attrNameLst>
                                          <p:attrName>ppt_x</p:attrName>
                                        </p:attrNameLst>
                                      </p:cBhvr>
                                      <p:tavLst>
                                        <p:tav tm="0">
                                          <p:val>
                                            <p:fltVal val="0.5"/>
                                          </p:val>
                                        </p:tav>
                                        <p:tav tm="100000">
                                          <p:val>
                                            <p:strVal val="#ppt_x"/>
                                          </p:val>
                                        </p:tav>
                                      </p:tavLst>
                                    </p:anim>
                                    <p:anim calcmode="lin" valueType="num">
                                      <p:cBhvr>
                                        <p:cTn id="28" dur="5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3" fill="hold" grpId="1" nodeType="clickEffect">
                                  <p:stCondLst>
                                    <p:cond delay="0"/>
                                  </p:stCondLst>
                                  <p:iterate type="lt">
                                    <p:tmPct val="0"/>
                                  </p:iterate>
                                  <p:childTnLst>
                                    <p:anim calcmode="lin" valueType="num">
                                      <p:cBhvr additive="base">
                                        <p:cTn id="32" dur="5000"/>
                                        <p:tgtEl>
                                          <p:spTgt spid="7"/>
                                        </p:tgtEl>
                                        <p:attrNameLst>
                                          <p:attrName>ppt_x</p:attrName>
                                        </p:attrNameLst>
                                      </p:cBhvr>
                                      <p:tavLst>
                                        <p:tav tm="0">
                                          <p:val>
                                            <p:strVal val="ppt_x"/>
                                          </p:val>
                                        </p:tav>
                                        <p:tav tm="100000">
                                          <p:val>
                                            <p:strVal val="1+ppt_w/2"/>
                                          </p:val>
                                        </p:tav>
                                      </p:tavLst>
                                    </p:anim>
                                    <p:anim calcmode="lin" valueType="num">
                                      <p:cBhvr additive="base">
                                        <p:cTn id="33" dur="5000"/>
                                        <p:tgtEl>
                                          <p:spTgt spid="7"/>
                                        </p:tgtEl>
                                        <p:attrNameLst>
                                          <p:attrName>ppt_y</p:attrName>
                                        </p:attrNameLst>
                                      </p:cBhvr>
                                      <p:tavLst>
                                        <p:tav tm="0">
                                          <p:val>
                                            <p:strVal val="ppt_y"/>
                                          </p:val>
                                        </p:tav>
                                        <p:tav tm="100000">
                                          <p:val>
                                            <p:strVal val="0-ppt_h/2"/>
                                          </p:val>
                                        </p:tav>
                                      </p:tavLst>
                                    </p:anim>
                                    <p:set>
                                      <p:cBhvr>
                                        <p:cTn id="34" dur="1" fill="hold">
                                          <p:stCondLst>
                                            <p:cond delay="4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0" fill="hold"/>
                                        <p:tgtEl>
                                          <p:spTgt spid="8"/>
                                        </p:tgtEl>
                                        <p:attrNameLst>
                                          <p:attrName>ppt_w</p:attrName>
                                        </p:attrNameLst>
                                      </p:cBhvr>
                                      <p:tavLst>
                                        <p:tav tm="0">
                                          <p:val>
                                            <p:fltVal val="0"/>
                                          </p:val>
                                        </p:tav>
                                        <p:tav tm="100000">
                                          <p:val>
                                            <p:strVal val="#ppt_w"/>
                                          </p:val>
                                        </p:tav>
                                      </p:tavLst>
                                    </p:anim>
                                    <p:anim calcmode="lin" valueType="num">
                                      <p:cBhvr>
                                        <p:cTn id="40" dur="5000" fill="hold"/>
                                        <p:tgtEl>
                                          <p:spTgt spid="8"/>
                                        </p:tgtEl>
                                        <p:attrNameLst>
                                          <p:attrName>ppt_h</p:attrName>
                                        </p:attrNameLst>
                                      </p:cBhvr>
                                      <p:tavLst>
                                        <p:tav tm="0">
                                          <p:val>
                                            <p:fltVal val="0"/>
                                          </p:val>
                                        </p:tav>
                                        <p:tav tm="100000">
                                          <p:val>
                                            <p:strVal val="#ppt_h"/>
                                          </p:val>
                                        </p:tav>
                                      </p:tavLst>
                                    </p:anim>
                                    <p:animEffect transition="in" filter="fade">
                                      <p:cBhvr>
                                        <p:cTn id="41" dur="5000"/>
                                        <p:tgtEl>
                                          <p:spTgt spid="8"/>
                                        </p:tgtEl>
                                      </p:cBhvr>
                                    </p:animEffect>
                                    <p:anim calcmode="lin" valueType="num">
                                      <p:cBhvr>
                                        <p:cTn id="42" dur="5000" fill="hold"/>
                                        <p:tgtEl>
                                          <p:spTgt spid="8"/>
                                        </p:tgtEl>
                                        <p:attrNameLst>
                                          <p:attrName>ppt_x</p:attrName>
                                        </p:attrNameLst>
                                      </p:cBhvr>
                                      <p:tavLst>
                                        <p:tav tm="0">
                                          <p:val>
                                            <p:fltVal val="0.5"/>
                                          </p:val>
                                        </p:tav>
                                        <p:tav tm="100000">
                                          <p:val>
                                            <p:strVal val="#ppt_x"/>
                                          </p:val>
                                        </p:tav>
                                      </p:tavLst>
                                    </p:anim>
                                    <p:anim calcmode="lin" valueType="num">
                                      <p:cBhvr>
                                        <p:cTn id="43" dur="5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3" fill="hold" grpId="1" nodeType="clickEffect">
                                  <p:stCondLst>
                                    <p:cond delay="0"/>
                                  </p:stCondLst>
                                  <p:iterate type="lt">
                                    <p:tmPct val="0"/>
                                  </p:iterate>
                                  <p:childTnLst>
                                    <p:anim calcmode="lin" valueType="num">
                                      <p:cBhvr additive="base">
                                        <p:cTn id="47" dur="5000"/>
                                        <p:tgtEl>
                                          <p:spTgt spid="8"/>
                                        </p:tgtEl>
                                        <p:attrNameLst>
                                          <p:attrName>ppt_x</p:attrName>
                                        </p:attrNameLst>
                                      </p:cBhvr>
                                      <p:tavLst>
                                        <p:tav tm="0">
                                          <p:val>
                                            <p:strVal val="ppt_x"/>
                                          </p:val>
                                        </p:tav>
                                        <p:tav tm="100000">
                                          <p:val>
                                            <p:strVal val="1+ppt_w/2"/>
                                          </p:val>
                                        </p:tav>
                                      </p:tavLst>
                                    </p:anim>
                                    <p:anim calcmode="lin" valueType="num">
                                      <p:cBhvr additive="base">
                                        <p:cTn id="48" dur="5000"/>
                                        <p:tgtEl>
                                          <p:spTgt spid="8"/>
                                        </p:tgtEl>
                                        <p:attrNameLst>
                                          <p:attrName>ppt_y</p:attrName>
                                        </p:attrNameLst>
                                      </p:cBhvr>
                                      <p:tavLst>
                                        <p:tav tm="0">
                                          <p:val>
                                            <p:strVal val="ppt_y"/>
                                          </p:val>
                                        </p:tav>
                                        <p:tav tm="100000">
                                          <p:val>
                                            <p:strVal val="0-ppt_h/2"/>
                                          </p:val>
                                        </p:tav>
                                      </p:tavLst>
                                    </p:anim>
                                    <p:set>
                                      <p:cBhvr>
                                        <p:cTn id="49" dur="1" fill="hold">
                                          <p:stCondLst>
                                            <p:cond delay="49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anim calcmode="lin" valueType="num">
                                      <p:cBhvr>
                                        <p:cTn id="54" dur="5000" fill="hold"/>
                                        <p:tgtEl>
                                          <p:spTgt spid="9"/>
                                        </p:tgtEl>
                                        <p:attrNameLst>
                                          <p:attrName>ppt_w</p:attrName>
                                        </p:attrNameLst>
                                      </p:cBhvr>
                                      <p:tavLst>
                                        <p:tav tm="0">
                                          <p:val>
                                            <p:fltVal val="0"/>
                                          </p:val>
                                        </p:tav>
                                        <p:tav tm="100000">
                                          <p:val>
                                            <p:strVal val="#ppt_w"/>
                                          </p:val>
                                        </p:tav>
                                      </p:tavLst>
                                    </p:anim>
                                    <p:anim calcmode="lin" valueType="num">
                                      <p:cBhvr>
                                        <p:cTn id="55" dur="5000" fill="hold"/>
                                        <p:tgtEl>
                                          <p:spTgt spid="9"/>
                                        </p:tgtEl>
                                        <p:attrNameLst>
                                          <p:attrName>ppt_h</p:attrName>
                                        </p:attrNameLst>
                                      </p:cBhvr>
                                      <p:tavLst>
                                        <p:tav tm="0">
                                          <p:val>
                                            <p:fltVal val="0"/>
                                          </p:val>
                                        </p:tav>
                                        <p:tav tm="100000">
                                          <p:val>
                                            <p:strVal val="#ppt_h"/>
                                          </p:val>
                                        </p:tav>
                                      </p:tavLst>
                                    </p:anim>
                                    <p:animEffect transition="in" filter="fade">
                                      <p:cBhvr>
                                        <p:cTn id="56" dur="5000"/>
                                        <p:tgtEl>
                                          <p:spTgt spid="9"/>
                                        </p:tgtEl>
                                      </p:cBhvr>
                                    </p:animEffect>
                                    <p:anim calcmode="lin" valueType="num">
                                      <p:cBhvr>
                                        <p:cTn id="57" dur="5000" fill="hold"/>
                                        <p:tgtEl>
                                          <p:spTgt spid="9"/>
                                        </p:tgtEl>
                                        <p:attrNameLst>
                                          <p:attrName>ppt_x</p:attrName>
                                        </p:attrNameLst>
                                      </p:cBhvr>
                                      <p:tavLst>
                                        <p:tav tm="0">
                                          <p:val>
                                            <p:fltVal val="0.5"/>
                                          </p:val>
                                        </p:tav>
                                        <p:tav tm="100000">
                                          <p:val>
                                            <p:strVal val="#ppt_x"/>
                                          </p:val>
                                        </p:tav>
                                      </p:tavLst>
                                    </p:anim>
                                    <p:anim calcmode="lin" valueType="num">
                                      <p:cBhvr>
                                        <p:cTn id="58" dur="5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3" fill="hold" grpId="1" nodeType="clickEffect">
                                  <p:stCondLst>
                                    <p:cond delay="0"/>
                                  </p:stCondLst>
                                  <p:iterate type="lt">
                                    <p:tmPct val="0"/>
                                  </p:iterate>
                                  <p:childTnLst>
                                    <p:anim calcmode="lin" valueType="num">
                                      <p:cBhvr additive="base">
                                        <p:cTn id="62" dur="5000"/>
                                        <p:tgtEl>
                                          <p:spTgt spid="9"/>
                                        </p:tgtEl>
                                        <p:attrNameLst>
                                          <p:attrName>ppt_x</p:attrName>
                                        </p:attrNameLst>
                                      </p:cBhvr>
                                      <p:tavLst>
                                        <p:tav tm="0">
                                          <p:val>
                                            <p:strVal val="ppt_x"/>
                                          </p:val>
                                        </p:tav>
                                        <p:tav tm="100000">
                                          <p:val>
                                            <p:strVal val="1+ppt_w/2"/>
                                          </p:val>
                                        </p:tav>
                                      </p:tavLst>
                                    </p:anim>
                                    <p:anim calcmode="lin" valueType="num">
                                      <p:cBhvr additive="base">
                                        <p:cTn id="63" dur="5000"/>
                                        <p:tgtEl>
                                          <p:spTgt spid="9"/>
                                        </p:tgtEl>
                                        <p:attrNameLst>
                                          <p:attrName>ppt_y</p:attrName>
                                        </p:attrNameLst>
                                      </p:cBhvr>
                                      <p:tavLst>
                                        <p:tav tm="0">
                                          <p:val>
                                            <p:strVal val="ppt_y"/>
                                          </p:val>
                                        </p:tav>
                                        <p:tav tm="100000">
                                          <p:val>
                                            <p:strVal val="0-ppt_h/2"/>
                                          </p:val>
                                        </p:tav>
                                      </p:tavLst>
                                    </p:anim>
                                    <p:set>
                                      <p:cBhvr>
                                        <p:cTn id="64" dur="1" fill="hold">
                                          <p:stCondLst>
                                            <p:cond delay="4999"/>
                                          </p:stCondLst>
                                        </p:cTn>
                                        <p:tgtEl>
                                          <p:spTgt spid="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528" fill="hold" grpId="0" nodeType="clickEffect">
                                  <p:stCondLst>
                                    <p:cond delay="0"/>
                                  </p:stCondLst>
                                  <p:iterate type="lt">
                                    <p:tmPct val="10000"/>
                                  </p:iterate>
                                  <p:childTnLst>
                                    <p:set>
                                      <p:cBhvr>
                                        <p:cTn id="68" dur="1" fill="hold">
                                          <p:stCondLst>
                                            <p:cond delay="0"/>
                                          </p:stCondLst>
                                        </p:cTn>
                                        <p:tgtEl>
                                          <p:spTgt spid="12"/>
                                        </p:tgtEl>
                                        <p:attrNameLst>
                                          <p:attrName>style.visibility</p:attrName>
                                        </p:attrNameLst>
                                      </p:cBhvr>
                                      <p:to>
                                        <p:strVal val="visible"/>
                                      </p:to>
                                    </p:set>
                                    <p:anim calcmode="lin" valueType="num">
                                      <p:cBhvr>
                                        <p:cTn id="69" dur="5000" fill="hold"/>
                                        <p:tgtEl>
                                          <p:spTgt spid="12"/>
                                        </p:tgtEl>
                                        <p:attrNameLst>
                                          <p:attrName>ppt_w</p:attrName>
                                        </p:attrNameLst>
                                      </p:cBhvr>
                                      <p:tavLst>
                                        <p:tav tm="0">
                                          <p:val>
                                            <p:fltVal val="0"/>
                                          </p:val>
                                        </p:tav>
                                        <p:tav tm="100000">
                                          <p:val>
                                            <p:strVal val="#ppt_w"/>
                                          </p:val>
                                        </p:tav>
                                      </p:tavLst>
                                    </p:anim>
                                    <p:anim calcmode="lin" valueType="num">
                                      <p:cBhvr>
                                        <p:cTn id="70" dur="5000" fill="hold"/>
                                        <p:tgtEl>
                                          <p:spTgt spid="12"/>
                                        </p:tgtEl>
                                        <p:attrNameLst>
                                          <p:attrName>ppt_h</p:attrName>
                                        </p:attrNameLst>
                                      </p:cBhvr>
                                      <p:tavLst>
                                        <p:tav tm="0">
                                          <p:val>
                                            <p:fltVal val="0"/>
                                          </p:val>
                                        </p:tav>
                                        <p:tav tm="100000">
                                          <p:val>
                                            <p:strVal val="#ppt_h"/>
                                          </p:val>
                                        </p:tav>
                                      </p:tavLst>
                                    </p:anim>
                                    <p:animEffect transition="in" filter="fade">
                                      <p:cBhvr>
                                        <p:cTn id="71" dur="5000"/>
                                        <p:tgtEl>
                                          <p:spTgt spid="12"/>
                                        </p:tgtEl>
                                      </p:cBhvr>
                                    </p:animEffect>
                                    <p:anim calcmode="lin" valueType="num">
                                      <p:cBhvr>
                                        <p:cTn id="72" dur="5000" fill="hold"/>
                                        <p:tgtEl>
                                          <p:spTgt spid="12"/>
                                        </p:tgtEl>
                                        <p:attrNameLst>
                                          <p:attrName>ppt_x</p:attrName>
                                        </p:attrNameLst>
                                      </p:cBhvr>
                                      <p:tavLst>
                                        <p:tav tm="0">
                                          <p:val>
                                            <p:fltVal val="0.5"/>
                                          </p:val>
                                        </p:tav>
                                        <p:tav tm="100000">
                                          <p:val>
                                            <p:strVal val="#ppt_x"/>
                                          </p:val>
                                        </p:tav>
                                      </p:tavLst>
                                    </p:anim>
                                    <p:anim calcmode="lin" valueType="num">
                                      <p:cBhvr>
                                        <p:cTn id="73" dur="5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3" fill="hold" grpId="1" nodeType="clickEffect">
                                  <p:stCondLst>
                                    <p:cond delay="0"/>
                                  </p:stCondLst>
                                  <p:iterate type="lt">
                                    <p:tmPct val="0"/>
                                  </p:iterate>
                                  <p:childTnLst>
                                    <p:anim calcmode="lin" valueType="num">
                                      <p:cBhvr additive="base">
                                        <p:cTn id="77" dur="5000"/>
                                        <p:tgtEl>
                                          <p:spTgt spid="12"/>
                                        </p:tgtEl>
                                        <p:attrNameLst>
                                          <p:attrName>ppt_x</p:attrName>
                                        </p:attrNameLst>
                                      </p:cBhvr>
                                      <p:tavLst>
                                        <p:tav tm="0">
                                          <p:val>
                                            <p:strVal val="ppt_x"/>
                                          </p:val>
                                        </p:tav>
                                        <p:tav tm="100000">
                                          <p:val>
                                            <p:strVal val="1+ppt_w/2"/>
                                          </p:val>
                                        </p:tav>
                                      </p:tavLst>
                                    </p:anim>
                                    <p:anim calcmode="lin" valueType="num">
                                      <p:cBhvr additive="base">
                                        <p:cTn id="78" dur="5000"/>
                                        <p:tgtEl>
                                          <p:spTgt spid="12"/>
                                        </p:tgtEl>
                                        <p:attrNameLst>
                                          <p:attrName>ppt_y</p:attrName>
                                        </p:attrNameLst>
                                      </p:cBhvr>
                                      <p:tavLst>
                                        <p:tav tm="0">
                                          <p:val>
                                            <p:strVal val="ppt_y"/>
                                          </p:val>
                                        </p:tav>
                                        <p:tav tm="100000">
                                          <p:val>
                                            <p:strVal val="0-ppt_h/2"/>
                                          </p:val>
                                        </p:tav>
                                      </p:tavLst>
                                    </p:anim>
                                    <p:set>
                                      <p:cBhvr>
                                        <p:cTn id="79" dur="1" fill="hold">
                                          <p:stCondLst>
                                            <p:cond delay="4999"/>
                                          </p:stCondLst>
                                        </p:cTn>
                                        <p:tgtEl>
                                          <p:spTgt spid="1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5" presetClass="exit" presetSubtype="0" fill="hold" grpId="1" nodeType="clickEffect">
                                  <p:stCondLst>
                                    <p:cond delay="0"/>
                                  </p:stCondLst>
                                  <p:childTnLst>
                                    <p:anim calcmode="lin" valueType="num">
                                      <p:cBhvr>
                                        <p:cTn id="83" dur="2000"/>
                                        <p:tgtEl>
                                          <p:spTgt spid="5"/>
                                        </p:tgtEl>
                                        <p:attrNameLst>
                                          <p:attrName>ppt_w</p:attrName>
                                        </p:attrNameLst>
                                      </p:cBhvr>
                                      <p:tavLst>
                                        <p:tav tm="0">
                                          <p:val>
                                            <p:strVal val="ppt_w"/>
                                          </p:val>
                                        </p:tav>
                                        <p:tav tm="100000">
                                          <p:val>
                                            <p:strVal val="ppt_w*0.70"/>
                                          </p:val>
                                        </p:tav>
                                      </p:tavLst>
                                    </p:anim>
                                    <p:anim calcmode="lin" valueType="num">
                                      <p:cBhvr>
                                        <p:cTn id="84" dur="2000"/>
                                        <p:tgtEl>
                                          <p:spTgt spid="5"/>
                                        </p:tgtEl>
                                        <p:attrNameLst>
                                          <p:attrName>ppt_h</p:attrName>
                                        </p:attrNameLst>
                                      </p:cBhvr>
                                      <p:tavLst>
                                        <p:tav tm="0">
                                          <p:val>
                                            <p:strVal val="ppt_h"/>
                                          </p:val>
                                        </p:tav>
                                        <p:tav tm="100000">
                                          <p:val>
                                            <p:strVal val="ppt_h"/>
                                          </p:val>
                                        </p:tav>
                                      </p:tavLst>
                                    </p:anim>
                                    <p:animEffect transition="out" filter="fade">
                                      <p:cBhvr>
                                        <p:cTn id="85" dur="2000"/>
                                        <p:tgtEl>
                                          <p:spTgt spid="5"/>
                                        </p:tgtEl>
                                      </p:cBhvr>
                                    </p:animEffect>
                                    <p:set>
                                      <p:cBhvr>
                                        <p:cTn id="86" dur="1" fill="hold">
                                          <p:stCondLst>
                                            <p:cond delay="1999"/>
                                          </p:stCondLst>
                                        </p:cTn>
                                        <p:tgtEl>
                                          <p:spTgt spid="5"/>
                                        </p:tgtEl>
                                        <p:attrNameLst>
                                          <p:attrName>style.visibility</p:attrName>
                                        </p:attrNameLst>
                                      </p:cBhvr>
                                      <p:to>
                                        <p:strVal val="hidden"/>
                                      </p:to>
                                    </p:set>
                                  </p:childTnLst>
                                </p:cTn>
                              </p:par>
                              <p:par>
                                <p:cTn id="87" presetID="55" presetClass="exit" presetSubtype="0" fill="hold" grpId="1" nodeType="withEffect">
                                  <p:stCondLst>
                                    <p:cond delay="0"/>
                                  </p:stCondLst>
                                  <p:iterate type="lt">
                                    <p:tmPct val="0"/>
                                  </p:iterate>
                                  <p:childTnLst>
                                    <p:anim calcmode="lin" valueType="num">
                                      <p:cBhvr>
                                        <p:cTn id="88" dur="2000"/>
                                        <p:tgtEl>
                                          <p:spTgt spid="10"/>
                                        </p:tgtEl>
                                        <p:attrNameLst>
                                          <p:attrName>ppt_w</p:attrName>
                                        </p:attrNameLst>
                                      </p:cBhvr>
                                      <p:tavLst>
                                        <p:tav tm="0">
                                          <p:val>
                                            <p:strVal val="ppt_w"/>
                                          </p:val>
                                        </p:tav>
                                        <p:tav tm="100000">
                                          <p:val>
                                            <p:strVal val="ppt_w*0.70"/>
                                          </p:val>
                                        </p:tav>
                                      </p:tavLst>
                                    </p:anim>
                                    <p:anim calcmode="lin" valueType="num">
                                      <p:cBhvr>
                                        <p:cTn id="89" dur="2000"/>
                                        <p:tgtEl>
                                          <p:spTgt spid="10"/>
                                        </p:tgtEl>
                                        <p:attrNameLst>
                                          <p:attrName>ppt_h</p:attrName>
                                        </p:attrNameLst>
                                      </p:cBhvr>
                                      <p:tavLst>
                                        <p:tav tm="0">
                                          <p:val>
                                            <p:strVal val="ppt_h"/>
                                          </p:val>
                                        </p:tav>
                                        <p:tav tm="100000">
                                          <p:val>
                                            <p:strVal val="ppt_h"/>
                                          </p:val>
                                        </p:tav>
                                      </p:tavLst>
                                    </p:anim>
                                    <p:animEffect transition="out" filter="fade">
                                      <p:cBhvr>
                                        <p:cTn id="90" dur="2000"/>
                                        <p:tgtEl>
                                          <p:spTgt spid="10"/>
                                        </p:tgtEl>
                                      </p:cBhvr>
                                    </p:animEffect>
                                    <p:set>
                                      <p:cBhvr>
                                        <p:cTn id="91" dur="1" fill="hold">
                                          <p:stCondLst>
                                            <p:cond delay="1999"/>
                                          </p:stCondLst>
                                        </p:cTn>
                                        <p:tgtEl>
                                          <p:spTgt spid="10"/>
                                        </p:tgtEl>
                                        <p:attrNameLst>
                                          <p:attrName>style.visibility</p:attrName>
                                        </p:attrNameLst>
                                      </p:cBhvr>
                                      <p:to>
                                        <p:strVal val="hidden"/>
                                      </p:to>
                                    </p:set>
                                  </p:childTnLst>
                                </p:cTn>
                              </p:par>
                              <p:par>
                                <p:cTn id="92" presetID="55" presetClass="exit" presetSubtype="0" fill="hold" grpId="0" nodeType="withEffect">
                                  <p:stCondLst>
                                    <p:cond delay="0"/>
                                  </p:stCondLst>
                                  <p:childTnLst>
                                    <p:anim calcmode="lin" valueType="num">
                                      <p:cBhvr>
                                        <p:cTn id="93" dur="2000"/>
                                        <p:tgtEl>
                                          <p:spTgt spid="11"/>
                                        </p:tgtEl>
                                        <p:attrNameLst>
                                          <p:attrName>ppt_w</p:attrName>
                                        </p:attrNameLst>
                                      </p:cBhvr>
                                      <p:tavLst>
                                        <p:tav tm="0">
                                          <p:val>
                                            <p:strVal val="ppt_w"/>
                                          </p:val>
                                        </p:tav>
                                        <p:tav tm="100000">
                                          <p:val>
                                            <p:strVal val="ppt_w*0.70"/>
                                          </p:val>
                                        </p:tav>
                                      </p:tavLst>
                                    </p:anim>
                                    <p:anim calcmode="lin" valueType="num">
                                      <p:cBhvr>
                                        <p:cTn id="94" dur="2000"/>
                                        <p:tgtEl>
                                          <p:spTgt spid="11"/>
                                        </p:tgtEl>
                                        <p:attrNameLst>
                                          <p:attrName>ppt_h</p:attrName>
                                        </p:attrNameLst>
                                      </p:cBhvr>
                                      <p:tavLst>
                                        <p:tav tm="0">
                                          <p:val>
                                            <p:strVal val="ppt_h"/>
                                          </p:val>
                                        </p:tav>
                                        <p:tav tm="100000">
                                          <p:val>
                                            <p:strVal val="ppt_h"/>
                                          </p:val>
                                        </p:tav>
                                      </p:tavLst>
                                    </p:anim>
                                    <p:animEffect transition="out" filter="fade">
                                      <p:cBhvr>
                                        <p:cTn id="95" dur="2000"/>
                                        <p:tgtEl>
                                          <p:spTgt spid="11"/>
                                        </p:tgtEl>
                                      </p:cBhvr>
                                    </p:animEffect>
                                    <p:set>
                                      <p:cBhvr>
                                        <p:cTn id="96" dur="1" fill="hold">
                                          <p:stCondLst>
                                            <p:cond delay="1999"/>
                                          </p:stCondLst>
                                        </p:cTn>
                                        <p:tgtEl>
                                          <p:spTgt spid="11"/>
                                        </p:tgtEl>
                                        <p:attrNameLst>
                                          <p:attrName>style.visibility</p:attrName>
                                        </p:attrNameLst>
                                      </p:cBhvr>
                                      <p:to>
                                        <p:strVal val="hidden"/>
                                      </p:to>
                                    </p:set>
                                  </p:childTnLst>
                                </p:cTn>
                              </p:par>
                              <p:par>
                                <p:cTn id="97" presetID="55" presetClass="exit" presetSubtype="0" fill="hold" grpId="0" nodeType="withEffect">
                                  <p:stCondLst>
                                    <p:cond delay="0"/>
                                  </p:stCondLst>
                                  <p:iterate type="lt">
                                    <p:tmPct val="0"/>
                                  </p:iterate>
                                  <p:childTnLst>
                                    <p:anim calcmode="lin" valueType="num">
                                      <p:cBhvr>
                                        <p:cTn id="98" dur="2000"/>
                                        <p:tgtEl>
                                          <p:spTgt spid="2"/>
                                        </p:tgtEl>
                                        <p:attrNameLst>
                                          <p:attrName>ppt_w</p:attrName>
                                        </p:attrNameLst>
                                      </p:cBhvr>
                                      <p:tavLst>
                                        <p:tav tm="0">
                                          <p:val>
                                            <p:strVal val="ppt_w"/>
                                          </p:val>
                                        </p:tav>
                                        <p:tav tm="100000">
                                          <p:val>
                                            <p:strVal val="ppt_w*0.70"/>
                                          </p:val>
                                        </p:tav>
                                      </p:tavLst>
                                    </p:anim>
                                    <p:anim calcmode="lin" valueType="num">
                                      <p:cBhvr>
                                        <p:cTn id="99" dur="2000"/>
                                        <p:tgtEl>
                                          <p:spTgt spid="2"/>
                                        </p:tgtEl>
                                        <p:attrNameLst>
                                          <p:attrName>ppt_h</p:attrName>
                                        </p:attrNameLst>
                                      </p:cBhvr>
                                      <p:tavLst>
                                        <p:tav tm="0">
                                          <p:val>
                                            <p:strVal val="ppt_h"/>
                                          </p:val>
                                        </p:tav>
                                        <p:tav tm="100000">
                                          <p:val>
                                            <p:strVal val="ppt_h"/>
                                          </p:val>
                                        </p:tav>
                                      </p:tavLst>
                                    </p:anim>
                                    <p:animEffect transition="out" filter="fade">
                                      <p:cBhvr>
                                        <p:cTn id="100" dur="2000"/>
                                        <p:tgtEl>
                                          <p:spTgt spid="2"/>
                                        </p:tgtEl>
                                      </p:cBhvr>
                                    </p:animEffect>
                                    <p:set>
                                      <p:cBhvr>
                                        <p:cTn id="101" dur="1" fill="hold">
                                          <p:stCondLst>
                                            <p:cond delay="1999"/>
                                          </p:stCondLst>
                                        </p:cTn>
                                        <p:tgtEl>
                                          <p:spTgt spid="2"/>
                                        </p:tgtEl>
                                        <p:attrNameLst>
                                          <p:attrName>style.visibility</p:attrName>
                                        </p:attrNameLst>
                                      </p:cBhvr>
                                      <p:to>
                                        <p:strVal val="hidden"/>
                                      </p:to>
                                    </p:set>
                                  </p:childTnLst>
                                </p:cTn>
                              </p:par>
                              <p:par>
                                <p:cTn id="102" presetID="55" presetClass="exit" presetSubtype="0" fill="hold" grpId="0" nodeType="withEffect">
                                  <p:stCondLst>
                                    <p:cond delay="0"/>
                                  </p:stCondLst>
                                  <p:iterate type="lt">
                                    <p:tmPct val="0"/>
                                  </p:iterate>
                                  <p:childTnLst>
                                    <p:anim calcmode="lin" valueType="num">
                                      <p:cBhvr>
                                        <p:cTn id="103" dur="2000"/>
                                        <p:tgtEl>
                                          <p:spTgt spid="3"/>
                                        </p:tgtEl>
                                        <p:attrNameLst>
                                          <p:attrName>ppt_w</p:attrName>
                                        </p:attrNameLst>
                                      </p:cBhvr>
                                      <p:tavLst>
                                        <p:tav tm="0">
                                          <p:val>
                                            <p:strVal val="ppt_w"/>
                                          </p:val>
                                        </p:tav>
                                        <p:tav tm="100000">
                                          <p:val>
                                            <p:strVal val="ppt_w*0.70"/>
                                          </p:val>
                                        </p:tav>
                                      </p:tavLst>
                                    </p:anim>
                                    <p:anim calcmode="lin" valueType="num">
                                      <p:cBhvr>
                                        <p:cTn id="104" dur="2000"/>
                                        <p:tgtEl>
                                          <p:spTgt spid="3"/>
                                        </p:tgtEl>
                                        <p:attrNameLst>
                                          <p:attrName>ppt_h</p:attrName>
                                        </p:attrNameLst>
                                      </p:cBhvr>
                                      <p:tavLst>
                                        <p:tav tm="0">
                                          <p:val>
                                            <p:strVal val="ppt_h"/>
                                          </p:val>
                                        </p:tav>
                                        <p:tav tm="100000">
                                          <p:val>
                                            <p:strVal val="ppt_h"/>
                                          </p:val>
                                        </p:tav>
                                      </p:tavLst>
                                    </p:anim>
                                    <p:animEffect transition="out" filter="fade">
                                      <p:cBhvr>
                                        <p:cTn id="105" dur="2000"/>
                                        <p:tgtEl>
                                          <p:spTgt spid="3"/>
                                        </p:tgtEl>
                                      </p:cBhvr>
                                    </p:animEffect>
                                    <p:set>
                                      <p:cBhvr>
                                        <p:cTn id="106" dur="1" fill="hold">
                                          <p:stCondLst>
                                            <p:cond delay="1999"/>
                                          </p:stCondLst>
                                        </p:cTn>
                                        <p:tgtEl>
                                          <p:spTgt spid="3"/>
                                        </p:tgtEl>
                                        <p:attrNameLst>
                                          <p:attrName>style.visibility</p:attrName>
                                        </p:attrNameLst>
                                      </p:cBhvr>
                                      <p:to>
                                        <p:strVal val="hidden"/>
                                      </p:to>
                                    </p:set>
                                  </p:childTnLst>
                                </p:cTn>
                              </p:par>
                              <p:par>
                                <p:cTn id="107" presetID="55" presetClass="exit" presetSubtype="0" fill="hold" grpId="0" nodeType="withEffect">
                                  <p:stCondLst>
                                    <p:cond delay="0"/>
                                  </p:stCondLst>
                                  <p:iterate type="lt">
                                    <p:tmPct val="0"/>
                                  </p:iterate>
                                  <p:childTnLst>
                                    <p:anim calcmode="lin" valueType="num">
                                      <p:cBhvr>
                                        <p:cTn id="108" dur="2000"/>
                                        <p:tgtEl>
                                          <p:spTgt spid="4"/>
                                        </p:tgtEl>
                                        <p:attrNameLst>
                                          <p:attrName>ppt_w</p:attrName>
                                        </p:attrNameLst>
                                      </p:cBhvr>
                                      <p:tavLst>
                                        <p:tav tm="0">
                                          <p:val>
                                            <p:strVal val="ppt_w"/>
                                          </p:val>
                                        </p:tav>
                                        <p:tav tm="100000">
                                          <p:val>
                                            <p:strVal val="ppt_w*0.70"/>
                                          </p:val>
                                        </p:tav>
                                      </p:tavLst>
                                    </p:anim>
                                    <p:anim calcmode="lin" valueType="num">
                                      <p:cBhvr>
                                        <p:cTn id="109" dur="2000"/>
                                        <p:tgtEl>
                                          <p:spTgt spid="4"/>
                                        </p:tgtEl>
                                        <p:attrNameLst>
                                          <p:attrName>ppt_h</p:attrName>
                                        </p:attrNameLst>
                                      </p:cBhvr>
                                      <p:tavLst>
                                        <p:tav tm="0">
                                          <p:val>
                                            <p:strVal val="ppt_h"/>
                                          </p:val>
                                        </p:tav>
                                        <p:tav tm="100000">
                                          <p:val>
                                            <p:strVal val="ppt_h"/>
                                          </p:val>
                                        </p:tav>
                                      </p:tavLst>
                                    </p:anim>
                                    <p:animEffect transition="out" filter="fade">
                                      <p:cBhvr>
                                        <p:cTn id="110" dur="2000"/>
                                        <p:tgtEl>
                                          <p:spTgt spid="4"/>
                                        </p:tgtEl>
                                      </p:cBhvr>
                                    </p:animEffect>
                                    <p:set>
                                      <p:cBhvr>
                                        <p:cTn id="111" dur="1" fill="hold">
                                          <p:stCondLst>
                                            <p:cond delay="1999"/>
                                          </p:stCondLst>
                                        </p:cTn>
                                        <p:tgtEl>
                                          <p:spTgt spid="4"/>
                                        </p:tgtEl>
                                        <p:attrNameLst>
                                          <p:attrName>style.visibility</p:attrName>
                                        </p:attrNameLst>
                                      </p:cBhvr>
                                      <p:to>
                                        <p:strVal val="hidden"/>
                                      </p:to>
                                    </p:set>
                                  </p:childTnLst>
                                </p:cTn>
                              </p:par>
                              <p:par>
                                <p:cTn id="112" presetID="2" presetClass="exit" presetSubtype="3" fill="hold" nodeType="withEffect">
                                  <p:stCondLst>
                                    <p:cond delay="0"/>
                                  </p:stCondLst>
                                  <p:iterate type="lt">
                                    <p:tmPct val="0"/>
                                  </p:iterate>
                                  <p:childTnLst>
                                    <p:anim calcmode="lin" valueType="num">
                                      <p:cBhvr additive="base">
                                        <p:cTn id="113" dur="5000"/>
                                        <p:tgtEl>
                                          <p:spTgt spid="6"/>
                                        </p:tgtEl>
                                        <p:attrNameLst>
                                          <p:attrName>ppt_x</p:attrName>
                                        </p:attrNameLst>
                                      </p:cBhvr>
                                      <p:tavLst>
                                        <p:tav tm="0">
                                          <p:val>
                                            <p:strVal val="ppt_x"/>
                                          </p:val>
                                        </p:tav>
                                        <p:tav tm="100000">
                                          <p:val>
                                            <p:strVal val="1+ppt_w/2"/>
                                          </p:val>
                                        </p:tav>
                                      </p:tavLst>
                                    </p:anim>
                                    <p:anim calcmode="lin" valueType="num">
                                      <p:cBhvr additive="base">
                                        <p:cTn id="114" dur="5000"/>
                                        <p:tgtEl>
                                          <p:spTgt spid="6"/>
                                        </p:tgtEl>
                                        <p:attrNameLst>
                                          <p:attrName>ppt_y</p:attrName>
                                        </p:attrNameLst>
                                      </p:cBhvr>
                                      <p:tavLst>
                                        <p:tav tm="0">
                                          <p:val>
                                            <p:strVal val="ppt_y"/>
                                          </p:val>
                                        </p:tav>
                                        <p:tav tm="100000">
                                          <p:val>
                                            <p:strVal val="0-ppt_h/2"/>
                                          </p:val>
                                        </p:tav>
                                      </p:tavLst>
                                    </p:anim>
                                    <p:set>
                                      <p:cBhvr>
                                        <p:cTn id="115" dur="1" fill="hold">
                                          <p:stCondLst>
                                            <p:cond delay="4999"/>
                                          </p:stCondLst>
                                        </p:cTn>
                                        <p:tgtEl>
                                          <p:spTgt spid="6"/>
                                        </p:tgtEl>
                                        <p:attrNameLst>
                                          <p:attrName>style.visibility</p:attrName>
                                        </p:attrNameLst>
                                      </p:cBhvr>
                                      <p:to>
                                        <p:strVal val="hidden"/>
                                      </p:to>
                                    </p:set>
                                  </p:childTnLst>
                                </p:cTn>
                              </p:par>
                              <p:par>
                                <p:cTn id="116" presetID="2" presetClass="exit" presetSubtype="6" fill="hold" grpId="2" nodeType="withEffect">
                                  <p:stCondLst>
                                    <p:cond delay="0"/>
                                  </p:stCondLst>
                                  <p:iterate type="lt">
                                    <p:tmPct val="0"/>
                                  </p:iterate>
                                  <p:childTnLst>
                                    <p:anim calcmode="lin" valueType="num">
                                      <p:cBhvr additive="base">
                                        <p:cTn id="117" dur="5000"/>
                                        <p:tgtEl>
                                          <p:spTgt spid="10"/>
                                        </p:tgtEl>
                                        <p:attrNameLst>
                                          <p:attrName>ppt_x</p:attrName>
                                        </p:attrNameLst>
                                      </p:cBhvr>
                                      <p:tavLst>
                                        <p:tav tm="0">
                                          <p:val>
                                            <p:strVal val="ppt_x"/>
                                          </p:val>
                                        </p:tav>
                                        <p:tav tm="100000">
                                          <p:val>
                                            <p:strVal val="1+ppt_w/2"/>
                                          </p:val>
                                        </p:tav>
                                      </p:tavLst>
                                    </p:anim>
                                    <p:anim calcmode="lin" valueType="num">
                                      <p:cBhvr additive="base">
                                        <p:cTn id="118" dur="5000"/>
                                        <p:tgtEl>
                                          <p:spTgt spid="10"/>
                                        </p:tgtEl>
                                        <p:attrNameLst>
                                          <p:attrName>ppt_y</p:attrName>
                                        </p:attrNameLst>
                                      </p:cBhvr>
                                      <p:tavLst>
                                        <p:tav tm="0">
                                          <p:val>
                                            <p:strVal val="ppt_y"/>
                                          </p:val>
                                        </p:tav>
                                        <p:tav tm="100000">
                                          <p:val>
                                            <p:strVal val="1+ppt_h/2"/>
                                          </p:val>
                                        </p:tav>
                                      </p:tavLst>
                                    </p:anim>
                                    <p:set>
                                      <p:cBhvr>
                                        <p:cTn id="119" dur="1" fill="hold">
                                          <p:stCondLst>
                                            <p:cond delay="4999"/>
                                          </p:stCondLst>
                                        </p:cTn>
                                        <p:tgtEl>
                                          <p:spTgt spid="10"/>
                                        </p:tgtEl>
                                        <p:attrNameLst>
                                          <p:attrName>style.visibility</p:attrName>
                                        </p:attrNameLst>
                                      </p:cBhvr>
                                      <p:to>
                                        <p:strVal val="hidden"/>
                                      </p:to>
                                    </p:set>
                                  </p:childTnLst>
                                </p:cTn>
                              </p:par>
                              <p:par>
                                <p:cTn id="120" presetID="2" presetClass="exit" presetSubtype="6" fill="hold" grpId="1" nodeType="withEffect">
                                  <p:stCondLst>
                                    <p:cond delay="0"/>
                                  </p:stCondLst>
                                  <p:iterate type="lt">
                                    <p:tmPct val="0"/>
                                  </p:iterate>
                                  <p:childTnLst>
                                    <p:anim calcmode="lin" valueType="num">
                                      <p:cBhvr additive="base">
                                        <p:cTn id="121" dur="5000"/>
                                        <p:tgtEl>
                                          <p:spTgt spid="2"/>
                                        </p:tgtEl>
                                        <p:attrNameLst>
                                          <p:attrName>ppt_x</p:attrName>
                                        </p:attrNameLst>
                                      </p:cBhvr>
                                      <p:tavLst>
                                        <p:tav tm="0">
                                          <p:val>
                                            <p:strVal val="ppt_x"/>
                                          </p:val>
                                        </p:tav>
                                        <p:tav tm="100000">
                                          <p:val>
                                            <p:strVal val="1+ppt_w/2"/>
                                          </p:val>
                                        </p:tav>
                                      </p:tavLst>
                                    </p:anim>
                                    <p:anim calcmode="lin" valueType="num">
                                      <p:cBhvr additive="base">
                                        <p:cTn id="122" dur="5000"/>
                                        <p:tgtEl>
                                          <p:spTgt spid="2"/>
                                        </p:tgtEl>
                                        <p:attrNameLst>
                                          <p:attrName>ppt_y</p:attrName>
                                        </p:attrNameLst>
                                      </p:cBhvr>
                                      <p:tavLst>
                                        <p:tav tm="0">
                                          <p:val>
                                            <p:strVal val="ppt_y"/>
                                          </p:val>
                                        </p:tav>
                                        <p:tav tm="100000">
                                          <p:val>
                                            <p:strVal val="1+ppt_h/2"/>
                                          </p:val>
                                        </p:tav>
                                      </p:tavLst>
                                    </p:anim>
                                    <p:set>
                                      <p:cBhvr>
                                        <p:cTn id="123" dur="1" fill="hold">
                                          <p:stCondLst>
                                            <p:cond delay="4999"/>
                                          </p:stCondLst>
                                        </p:cTn>
                                        <p:tgtEl>
                                          <p:spTgt spid="2"/>
                                        </p:tgtEl>
                                        <p:attrNameLst>
                                          <p:attrName>style.visibility</p:attrName>
                                        </p:attrNameLst>
                                      </p:cBhvr>
                                      <p:to>
                                        <p:strVal val="hidden"/>
                                      </p:to>
                                    </p:set>
                                  </p:childTnLst>
                                </p:cTn>
                              </p:par>
                              <p:par>
                                <p:cTn id="124" presetID="2" presetClass="exit" presetSubtype="6" fill="hold" grpId="1" nodeType="withEffect">
                                  <p:stCondLst>
                                    <p:cond delay="0"/>
                                  </p:stCondLst>
                                  <p:iterate type="lt">
                                    <p:tmPct val="0"/>
                                  </p:iterate>
                                  <p:childTnLst>
                                    <p:anim calcmode="lin" valueType="num">
                                      <p:cBhvr additive="base">
                                        <p:cTn id="125" dur="5000"/>
                                        <p:tgtEl>
                                          <p:spTgt spid="3"/>
                                        </p:tgtEl>
                                        <p:attrNameLst>
                                          <p:attrName>ppt_x</p:attrName>
                                        </p:attrNameLst>
                                      </p:cBhvr>
                                      <p:tavLst>
                                        <p:tav tm="0">
                                          <p:val>
                                            <p:strVal val="ppt_x"/>
                                          </p:val>
                                        </p:tav>
                                        <p:tav tm="100000">
                                          <p:val>
                                            <p:strVal val="1+ppt_w/2"/>
                                          </p:val>
                                        </p:tav>
                                      </p:tavLst>
                                    </p:anim>
                                    <p:anim calcmode="lin" valueType="num">
                                      <p:cBhvr additive="base">
                                        <p:cTn id="126" dur="5000"/>
                                        <p:tgtEl>
                                          <p:spTgt spid="3"/>
                                        </p:tgtEl>
                                        <p:attrNameLst>
                                          <p:attrName>ppt_y</p:attrName>
                                        </p:attrNameLst>
                                      </p:cBhvr>
                                      <p:tavLst>
                                        <p:tav tm="0">
                                          <p:val>
                                            <p:strVal val="ppt_y"/>
                                          </p:val>
                                        </p:tav>
                                        <p:tav tm="100000">
                                          <p:val>
                                            <p:strVal val="1+ppt_h/2"/>
                                          </p:val>
                                        </p:tav>
                                      </p:tavLst>
                                    </p:anim>
                                    <p:set>
                                      <p:cBhvr>
                                        <p:cTn id="127" dur="1" fill="hold">
                                          <p:stCondLst>
                                            <p:cond delay="4999"/>
                                          </p:stCondLst>
                                        </p:cTn>
                                        <p:tgtEl>
                                          <p:spTgt spid="3"/>
                                        </p:tgtEl>
                                        <p:attrNameLst>
                                          <p:attrName>style.visibility</p:attrName>
                                        </p:attrNameLst>
                                      </p:cBhvr>
                                      <p:to>
                                        <p:strVal val="hidden"/>
                                      </p:to>
                                    </p:set>
                                  </p:childTnLst>
                                </p:cTn>
                              </p:par>
                              <p:par>
                                <p:cTn id="128" presetID="2" presetClass="exit" presetSubtype="6" fill="hold" grpId="1" nodeType="withEffect">
                                  <p:stCondLst>
                                    <p:cond delay="0"/>
                                  </p:stCondLst>
                                  <p:iterate type="lt">
                                    <p:tmPct val="0"/>
                                  </p:iterate>
                                  <p:childTnLst>
                                    <p:anim calcmode="lin" valueType="num">
                                      <p:cBhvr additive="base">
                                        <p:cTn id="129" dur="5000"/>
                                        <p:tgtEl>
                                          <p:spTgt spid="4"/>
                                        </p:tgtEl>
                                        <p:attrNameLst>
                                          <p:attrName>ppt_x</p:attrName>
                                        </p:attrNameLst>
                                      </p:cBhvr>
                                      <p:tavLst>
                                        <p:tav tm="0">
                                          <p:val>
                                            <p:strVal val="ppt_x"/>
                                          </p:val>
                                        </p:tav>
                                        <p:tav tm="100000">
                                          <p:val>
                                            <p:strVal val="1+ppt_w/2"/>
                                          </p:val>
                                        </p:tav>
                                      </p:tavLst>
                                    </p:anim>
                                    <p:anim calcmode="lin" valueType="num">
                                      <p:cBhvr additive="base">
                                        <p:cTn id="130" dur="5000"/>
                                        <p:tgtEl>
                                          <p:spTgt spid="4"/>
                                        </p:tgtEl>
                                        <p:attrNameLst>
                                          <p:attrName>ppt_y</p:attrName>
                                        </p:attrNameLst>
                                      </p:cBhvr>
                                      <p:tavLst>
                                        <p:tav tm="0">
                                          <p:val>
                                            <p:strVal val="ppt_y"/>
                                          </p:val>
                                        </p:tav>
                                        <p:tav tm="100000">
                                          <p:val>
                                            <p:strVal val="1+ppt_h/2"/>
                                          </p:val>
                                        </p:tav>
                                      </p:tavLst>
                                    </p:anim>
                                    <p:set>
                                      <p:cBhvr>
                                        <p:cTn id="131"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2" grpId="0"/>
      <p:bldP spid="2" grpId="1"/>
      <p:bldP spid="3" grpId="0"/>
      <p:bldP spid="3" grpId="1"/>
      <p:bldP spid="4" grpId="0"/>
      <p:bldP spid="4" grpId="1"/>
      <p:bldP spid="5" grpId="0"/>
      <p:bldP spid="5" grpId="1"/>
      <p:bldP spid="7" grpId="0"/>
      <p:bldP spid="7" grpId="1"/>
      <p:bldP spid="8" grpId="0"/>
      <p:bldP spid="8" grpId="1"/>
      <p:bldP spid="9" grpId="0"/>
      <p:bldP spid="9" grpId="1"/>
      <p:bldP spid="10" grpId="0"/>
      <p:bldP spid="10" grpId="1"/>
      <p:bldP spid="10" grpId="2"/>
      <p:bldP spid="11" grpId="0" animBg="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35D42-F3C2-4310-9F4A-2F8251144F0B}" type="datetime1">
              <a:rPr lang="en-US" smtClean="0"/>
              <a:t>6/29/2020</a:t>
            </a:fld>
            <a:endParaRPr lang="en-US"/>
          </a:p>
        </p:txBody>
      </p:sp>
      <p:sp>
        <p:nvSpPr>
          <p:cNvPr id="3" name="Footer Placeholder 2"/>
          <p:cNvSpPr>
            <a:spLocks noGrp="1"/>
          </p:cNvSpPr>
          <p:nvPr>
            <p:ph type="ftr" sz="quarter" idx="11"/>
          </p:nvPr>
        </p:nvSpPr>
        <p:spPr/>
        <p:txBody>
          <a:bodyPr/>
          <a:lstStyle/>
          <a:p>
            <a:r>
              <a:rPr lang="en-US" dirty="0" smtClean="0"/>
              <a:t>dphofmrabiul@Gmail.COM</a:t>
            </a:r>
            <a:endParaRPr lang="en-US" dirty="0"/>
          </a:p>
        </p:txBody>
      </p:sp>
      <p:sp>
        <p:nvSpPr>
          <p:cNvPr id="4" name="Slide Number Placeholder 3"/>
          <p:cNvSpPr>
            <a:spLocks noGrp="1"/>
          </p:cNvSpPr>
          <p:nvPr>
            <p:ph type="sldNum" sz="quarter" idx="12"/>
          </p:nvPr>
        </p:nvSpPr>
        <p:spPr/>
        <p:txBody>
          <a:bodyPr/>
          <a:lstStyle/>
          <a:p>
            <a:fld id="{E2447533-5A7C-4DDA-B202-3D61A3A2C600}" type="slidenum">
              <a:rPr lang="en-US" smtClean="0"/>
              <a:t>14</a:t>
            </a:fld>
            <a:endParaRPr lang="en-US"/>
          </a:p>
        </p:txBody>
      </p:sp>
      <p:sp>
        <p:nvSpPr>
          <p:cNvPr id="5" name="TextBox 4"/>
          <p:cNvSpPr txBox="1"/>
          <p:nvPr/>
        </p:nvSpPr>
        <p:spPr>
          <a:xfrm>
            <a:off x="2959608" y="301567"/>
            <a:ext cx="6272784" cy="1015663"/>
          </a:xfrm>
          <a:prstGeom prst="rect">
            <a:avLst/>
          </a:prstGeom>
          <a:noFill/>
        </p:spPr>
        <p:txBody>
          <a:bodyPr wrap="square" rtlCol="0">
            <a:spAutoFit/>
          </a:bodyPr>
          <a:lstStyle/>
          <a:p>
            <a:r>
              <a:rPr lang="bn-BD" sz="6000" dirty="0"/>
              <a:t>সামগ্রিক পাঠঃ (পাঠ ৪</a:t>
            </a:r>
            <a:r>
              <a:rPr lang="bn-BD" sz="6000" dirty="0" smtClean="0"/>
              <a:t>৪)</a:t>
            </a:r>
            <a:endParaRPr lang="en-US" sz="6000" dirty="0"/>
          </a:p>
        </p:txBody>
      </p:sp>
      <p:sp>
        <p:nvSpPr>
          <p:cNvPr id="16" name="TextBox 15"/>
          <p:cNvSpPr txBox="1"/>
          <p:nvPr/>
        </p:nvSpPr>
        <p:spPr>
          <a:xfrm>
            <a:off x="10274943" y="346758"/>
            <a:ext cx="1641231" cy="369332"/>
          </a:xfrm>
          <a:prstGeom prst="rect">
            <a:avLst/>
          </a:prstGeom>
          <a:noFill/>
        </p:spPr>
        <p:txBody>
          <a:bodyPr wrap="square" rtlCol="0">
            <a:spAutoFit/>
          </a:bodyPr>
          <a:lstStyle/>
          <a:p>
            <a:r>
              <a:rPr lang="bn-BD" dirty="0" smtClean="0"/>
              <a:t>সময়ঃ  ০৩মিনিট</a:t>
            </a:r>
            <a:endParaRPr lang="en-US" dirty="0"/>
          </a:p>
        </p:txBody>
      </p:sp>
      <p:grpSp>
        <p:nvGrpSpPr>
          <p:cNvPr id="20" name="Group 19"/>
          <p:cNvGrpSpPr/>
          <p:nvPr/>
        </p:nvGrpSpPr>
        <p:grpSpPr>
          <a:xfrm rot="18487106">
            <a:off x="9290125" y="4098034"/>
            <a:ext cx="3088676" cy="2808947"/>
            <a:chOff x="8014337" y="3804771"/>
            <a:chExt cx="2574355" cy="1805706"/>
          </a:xfrm>
          <a:gradFill>
            <a:gsLst>
              <a:gs pos="19000">
                <a:srgbClr val="347575"/>
              </a:gs>
              <a:gs pos="31000">
                <a:srgbClr val="92D050"/>
              </a:gs>
              <a:gs pos="38000">
                <a:srgbClr val="7030A0"/>
              </a:gs>
              <a:gs pos="21000">
                <a:srgbClr val="009999"/>
              </a:gs>
              <a:gs pos="26000">
                <a:srgbClr val="00FFFF"/>
              </a:gs>
              <a:gs pos="46000">
                <a:srgbClr val="003300"/>
              </a:gs>
              <a:gs pos="51000">
                <a:srgbClr val="00FFFF"/>
              </a:gs>
              <a:gs pos="41000">
                <a:srgbClr val="00B0F0"/>
              </a:gs>
              <a:gs pos="29000">
                <a:srgbClr val="7030A0"/>
              </a:gs>
              <a:gs pos="40000">
                <a:srgbClr val="00B050"/>
              </a:gs>
            </a:gsLst>
            <a:path path="circle">
              <a:fillToRect l="100000" t="100000"/>
            </a:path>
          </a:gradFill>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337" y="3804771"/>
              <a:ext cx="2574355" cy="1805706"/>
            </a:xfrm>
            <a:prstGeom prst="star6">
              <a:avLst/>
            </a:prstGeom>
            <a:grpFill/>
            <a:ln>
              <a:noFill/>
            </a:ln>
            <a:effectLst>
              <a:softEdge rad="112500"/>
            </a:effectLst>
          </p:spPr>
        </p:pic>
        <p:sp>
          <p:nvSpPr>
            <p:cNvPr id="22" name="TextBox 21"/>
            <p:cNvSpPr txBox="1"/>
            <p:nvPr/>
          </p:nvSpPr>
          <p:spPr>
            <a:xfrm>
              <a:off x="8657603" y="4481112"/>
              <a:ext cx="1629576" cy="514673"/>
            </a:xfrm>
            <a:prstGeom prst="star6">
              <a:avLst/>
            </a:prstGeom>
            <a:grpFill/>
          </p:spPr>
          <p:txBody>
            <a:bodyPr wrap="square" rtlCol="0">
              <a:prstTxWarp prst="textChevron">
                <a:avLst/>
              </a:prstTxWarp>
              <a:spAutoFit/>
            </a:bodyPr>
            <a:lstStyle/>
            <a:p>
              <a:r>
                <a:rPr lang="bn-BD" sz="3600" dirty="0" smtClean="0"/>
                <a:t>ক্লিক করুন</a:t>
              </a:r>
              <a:endParaRPr lang="en-US" sz="3600" dirty="0"/>
            </a:p>
          </p:txBody>
        </p:sp>
      </p:grpSp>
      <p:grpSp>
        <p:nvGrpSpPr>
          <p:cNvPr id="23" name="Group 22"/>
          <p:cNvGrpSpPr/>
          <p:nvPr/>
        </p:nvGrpSpPr>
        <p:grpSpPr>
          <a:xfrm>
            <a:off x="7967535" y="598600"/>
            <a:ext cx="4008057" cy="2356246"/>
            <a:chOff x="-371361" y="388595"/>
            <a:chExt cx="3175462" cy="1928551"/>
          </a:xfrm>
          <a:gradFill flip="none" rotWithShape="1">
            <a:gsLst>
              <a:gs pos="0">
                <a:schemeClr val="accent1">
                  <a:lumMod val="5000"/>
                  <a:lumOff val="95000"/>
                </a:schemeClr>
              </a:gs>
              <a:gs pos="74000">
                <a:srgbClr val="006600"/>
              </a:gs>
              <a:gs pos="32000">
                <a:srgbClr val="00CCFF"/>
              </a:gs>
              <a:gs pos="29000">
                <a:srgbClr val="7030A0"/>
              </a:gs>
              <a:gs pos="71000">
                <a:schemeClr val="tx1"/>
              </a:gs>
            </a:gsLst>
            <a:path path="circle">
              <a:fillToRect l="50000" t="50000" r="50000" b="50000"/>
            </a:path>
            <a:tileRect/>
          </a:gradFill>
        </p:grpSpPr>
        <p:sp>
          <p:nvSpPr>
            <p:cNvPr id="24" name="TextBox 23"/>
            <p:cNvSpPr txBox="1"/>
            <p:nvPr/>
          </p:nvSpPr>
          <p:spPr>
            <a:xfrm>
              <a:off x="-371361" y="388595"/>
              <a:ext cx="3175462" cy="1928551"/>
            </a:xfrm>
            <a:prstGeom prst="star6">
              <a:avLst/>
            </a:prstGeom>
            <a:grpFill/>
          </p:spPr>
          <p:txBody>
            <a:bodyPr wrap="square" rtlCol="0">
              <a:prstTxWarp prst="textCirclePour">
                <a:avLst/>
              </a:prstTxWarp>
              <a:spAutoFit/>
            </a:bodyPr>
            <a:lstStyle/>
            <a:p>
              <a:r>
                <a:rPr lang="en-US" sz="3600" dirty="0" smtClean="0"/>
                <a:t> </a:t>
              </a:r>
              <a:r>
                <a:rPr lang="bn-BD" sz="3600" dirty="0" smtClean="0"/>
                <a:t>ক্লিক করুন</a:t>
              </a:r>
              <a:endParaRPr lang="en-US" sz="3600"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70" y="996944"/>
              <a:ext cx="1219200" cy="656278"/>
            </a:xfrm>
            <a:prstGeom prst="star6">
              <a:avLst/>
            </a:prstGeom>
            <a:grpFill/>
          </p:spPr>
        </p:pic>
      </p:grpSp>
      <p:sp>
        <p:nvSpPr>
          <p:cNvPr id="6" name="Rectangle 5"/>
          <p:cNvSpPr/>
          <p:nvPr/>
        </p:nvSpPr>
        <p:spPr>
          <a:xfrm>
            <a:off x="2433905" y="1999962"/>
            <a:ext cx="7345464" cy="4647426"/>
          </a:xfrm>
          <a:prstGeom prst="rect">
            <a:avLst/>
          </a:prstGeom>
        </p:spPr>
        <p:txBody>
          <a:bodyPr wrap="square">
            <a:spAutoFit/>
          </a:bodyPr>
          <a:lstStyle/>
          <a:p>
            <a:r>
              <a:rPr lang="as-IN" sz="3600" dirty="0"/>
              <a:t>পাঠ ৫০</a:t>
            </a:r>
          </a:p>
          <a:p>
            <a:r>
              <a:rPr lang="as-IN" sz="3600" dirty="0"/>
              <a:t>পিঁপড়ে ও ঘুঘু</a:t>
            </a:r>
          </a:p>
          <a:p>
            <a:r>
              <a:rPr lang="as-IN" sz="3200" dirty="0"/>
              <a:t>এক পিঁপড়ের খুব পিপাসা পেল। সে এলো নদীর পাড়ে। পানি খেতে। নদীতে ছিল ঢেউ। পিঁপড়ে পানিতে ভেসে গেল। গাছের ডালে ছিল একটি ঘুঘু। ভাবলো, পিঁপড়েটাকে বাঁচাতে হবে। সে একটি পাতা ফেলে দিল পিঁপড়েটার সামনে। পিঁপড়ে সাঁতরে পাতার উপরে উঠল। ঘুঘু পাতাটা ঠোঁটে তুলে ডাঙায় এনে রাখল। পিঁপড়ে প্রাণে বেঁচে গেল। ঘুঘু  হলো তার বন্ধু।</a:t>
            </a:r>
          </a:p>
        </p:txBody>
      </p:sp>
      <p:grpSp>
        <p:nvGrpSpPr>
          <p:cNvPr id="11" name="Group 10"/>
          <p:cNvGrpSpPr/>
          <p:nvPr/>
        </p:nvGrpSpPr>
        <p:grpSpPr>
          <a:xfrm>
            <a:off x="294238" y="3103724"/>
            <a:ext cx="1974588" cy="1111739"/>
            <a:chOff x="318042" y="2913427"/>
            <a:chExt cx="3720558" cy="254813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42" y="2913427"/>
              <a:ext cx="3720558" cy="2548135"/>
            </a:xfrm>
            <a:prstGeom prst="rect">
              <a:avLst/>
            </a:prstGeom>
          </p:spPr>
        </p:pic>
        <p:sp>
          <p:nvSpPr>
            <p:cNvPr id="10" name="Rectangle 9"/>
            <p:cNvSpPr/>
            <p:nvPr/>
          </p:nvSpPr>
          <p:spPr>
            <a:xfrm>
              <a:off x="1984917" y="3211553"/>
              <a:ext cx="2053683" cy="2676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14631" t="48233" r="13134"/>
          <a:stretch/>
        </p:blipFill>
        <p:spPr>
          <a:xfrm>
            <a:off x="235212" y="1858153"/>
            <a:ext cx="2042666" cy="1157932"/>
          </a:xfrm>
          <a:prstGeom prst="rect">
            <a:avLst/>
          </a:prstGeom>
        </p:spPr>
      </p:pic>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l="19377" t="13567"/>
          <a:stretch/>
        </p:blipFill>
        <p:spPr>
          <a:xfrm>
            <a:off x="235213" y="4399543"/>
            <a:ext cx="2042666" cy="1136718"/>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5252" t="22474"/>
          <a:stretch/>
        </p:blipFill>
        <p:spPr>
          <a:xfrm>
            <a:off x="275827" y="5603911"/>
            <a:ext cx="1993000" cy="1117564"/>
          </a:xfrm>
          <a:prstGeom prst="rect">
            <a:avLst/>
          </a:prstGeom>
        </p:spPr>
      </p:pic>
    </p:spTree>
    <p:extLst>
      <p:ext uri="{BB962C8B-B14F-4D97-AF65-F5344CB8AC3E}">
        <p14:creationId xmlns:p14="http://schemas.microsoft.com/office/powerpoint/2010/main" val="25803585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entr" presetSubtype="12" fill="hold" grpId="0" nodeType="clickEffect">
                                  <p:stCondLst>
                                    <p:cond delay="0"/>
                                  </p:stCondLst>
                                  <p:iterate type="wd">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iterate type="wd">
                                    <p:tmPct val="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0-#ppt_w/2"/>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iterate type="wd">
                                    <p:tmPct val="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0-#ppt_w/2"/>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iterate type="wd">
                                    <p:tmPct val="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0-#ppt_w/2"/>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iterate type="wd">
                                    <p:tmPct val="0"/>
                                  </p:iterate>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0" fill="hold"/>
                                        <p:tgtEl>
                                          <p:spTgt spid="16"/>
                                        </p:tgtEl>
                                        <p:attrNameLst>
                                          <p:attrName>ppt_x</p:attrName>
                                        </p:attrNameLst>
                                      </p:cBhvr>
                                      <p:tavLst>
                                        <p:tav tm="0">
                                          <p:val>
                                            <p:strVal val="0-#ppt_w/2"/>
                                          </p:val>
                                        </p:tav>
                                        <p:tav tm="100000">
                                          <p:val>
                                            <p:strVal val="#ppt_x"/>
                                          </p:val>
                                        </p:tav>
                                      </p:tavLst>
                                    </p:anim>
                                    <p:anim calcmode="lin" valueType="num">
                                      <p:cBhvr additive="base">
                                        <p:cTn id="24" dur="5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iterate type="wd">
                                    <p:tmPct val="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0" fill="hold"/>
                                        <p:tgtEl>
                                          <p:spTgt spid="23"/>
                                        </p:tgtEl>
                                        <p:attrNameLst>
                                          <p:attrName>ppt_x</p:attrName>
                                        </p:attrNameLst>
                                      </p:cBhvr>
                                      <p:tavLst>
                                        <p:tav tm="0">
                                          <p:val>
                                            <p:strVal val="0-#ppt_w/2"/>
                                          </p:val>
                                        </p:tav>
                                        <p:tav tm="100000">
                                          <p:val>
                                            <p:strVal val="#ppt_x"/>
                                          </p:val>
                                        </p:tav>
                                      </p:tavLst>
                                    </p:anim>
                                    <p:anim calcmode="lin" valueType="num">
                                      <p:cBhvr additive="base">
                                        <p:cTn id="28" dur="5000" fill="hold"/>
                                        <p:tgtEl>
                                          <p:spTgt spid="23"/>
                                        </p:tgtEl>
                                        <p:attrNameLst>
                                          <p:attrName>ppt_y</p:attrName>
                                        </p:attrNameLst>
                                      </p:cBhvr>
                                      <p:tavLst>
                                        <p:tav tm="0">
                                          <p:val>
                                            <p:strVal val="1+#ppt_h/2"/>
                                          </p:val>
                                        </p:tav>
                                        <p:tav tm="100000">
                                          <p:val>
                                            <p:strVal val="#ppt_y"/>
                                          </p:val>
                                        </p:tav>
                                      </p:tavLst>
                                    </p:anim>
                                  </p:childTnLst>
                                </p:cTn>
                              </p:par>
                              <p:par>
                                <p:cTn id="29" presetID="2" presetClass="exit" presetSubtype="9" fill="hold" nodeType="withEffect">
                                  <p:stCondLst>
                                    <p:cond delay="0"/>
                                  </p:stCondLst>
                                  <p:childTnLst>
                                    <p:anim calcmode="lin" valueType="num">
                                      <p:cBhvr additive="base">
                                        <p:cTn id="30" dur="5000"/>
                                        <p:tgtEl>
                                          <p:spTgt spid="20"/>
                                        </p:tgtEl>
                                        <p:attrNameLst>
                                          <p:attrName>ppt_x</p:attrName>
                                        </p:attrNameLst>
                                      </p:cBhvr>
                                      <p:tavLst>
                                        <p:tav tm="0">
                                          <p:val>
                                            <p:strVal val="ppt_x"/>
                                          </p:val>
                                        </p:tav>
                                        <p:tav tm="100000">
                                          <p:val>
                                            <p:strVal val="0-ppt_w/2"/>
                                          </p:val>
                                        </p:tav>
                                      </p:tavLst>
                                    </p:anim>
                                    <p:anim calcmode="lin" valueType="num">
                                      <p:cBhvr additive="base">
                                        <p:cTn id="31" dur="5000"/>
                                        <p:tgtEl>
                                          <p:spTgt spid="20"/>
                                        </p:tgtEl>
                                        <p:attrNameLst>
                                          <p:attrName>ppt_y</p:attrName>
                                        </p:attrNameLst>
                                      </p:cBhvr>
                                      <p:tavLst>
                                        <p:tav tm="0">
                                          <p:val>
                                            <p:strVal val="ppt_y"/>
                                          </p:val>
                                        </p:tav>
                                        <p:tav tm="100000">
                                          <p:val>
                                            <p:strVal val="0-ppt_h/2"/>
                                          </p:val>
                                        </p:tav>
                                      </p:tavLst>
                                    </p:anim>
                                    <p:set>
                                      <p:cBhvr>
                                        <p:cTn id="32" dur="1" fill="hold">
                                          <p:stCondLst>
                                            <p:cond delay="4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3" restart="whenNotActive" fill="hold" evtFilter="cancelBubble" nodeType="interactiveSeq">
                <p:stCondLst>
                  <p:cond evt="onClick" delay="0">
                    <p:tgtEl>
                      <p:spTgt spid="23"/>
                    </p:tgtEl>
                  </p:cond>
                </p:stCondLst>
                <p:endSync evt="end" delay="0">
                  <p:rtn val="all"/>
                </p:endSync>
                <p:childTnLst>
                  <p:par>
                    <p:cTn id="34" fill="hold">
                      <p:stCondLst>
                        <p:cond delay="0"/>
                      </p:stCondLst>
                      <p:childTnLst>
                        <p:par>
                          <p:cTn id="35" fill="hold">
                            <p:stCondLst>
                              <p:cond delay="0"/>
                            </p:stCondLst>
                            <p:childTnLst>
                              <p:par>
                                <p:cTn id="36" presetID="2" presetClass="entr" presetSubtype="6" fill="hold" nodeType="clickEffect">
                                  <p:stCondLst>
                                    <p:cond delay="0"/>
                                  </p:stCondLst>
                                  <p:iterate type="wd">
                                    <p:tmPct val="0"/>
                                  </p:iterate>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0" fill="hold"/>
                                        <p:tgtEl>
                                          <p:spTgt spid="19"/>
                                        </p:tgtEl>
                                        <p:attrNameLst>
                                          <p:attrName>ppt_x</p:attrName>
                                        </p:attrNameLst>
                                      </p:cBhvr>
                                      <p:tavLst>
                                        <p:tav tm="0">
                                          <p:val>
                                            <p:strVal val="1+#ppt_w/2"/>
                                          </p:val>
                                        </p:tav>
                                        <p:tav tm="100000">
                                          <p:val>
                                            <p:strVal val="#ppt_x"/>
                                          </p:val>
                                        </p:tav>
                                      </p:tavLst>
                                    </p:anim>
                                    <p:anim calcmode="lin" valueType="num">
                                      <p:cBhvr additive="base">
                                        <p:cTn id="39" dur="50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iterate type="wd">
                                    <p:tmPct val="0"/>
                                  </p:iterate>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0" fill="hold"/>
                                        <p:tgtEl>
                                          <p:spTgt spid="11"/>
                                        </p:tgtEl>
                                        <p:attrNameLst>
                                          <p:attrName>ppt_x</p:attrName>
                                        </p:attrNameLst>
                                      </p:cBhvr>
                                      <p:tavLst>
                                        <p:tav tm="0">
                                          <p:val>
                                            <p:strVal val="1+#ppt_w/2"/>
                                          </p:val>
                                        </p:tav>
                                        <p:tav tm="100000">
                                          <p:val>
                                            <p:strVal val="#ppt_x"/>
                                          </p:val>
                                        </p:tav>
                                      </p:tavLst>
                                    </p:anim>
                                    <p:anim calcmode="lin" valueType="num">
                                      <p:cBhvr additive="base">
                                        <p:cTn id="43" dur="50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0"/>
                                  </p:stCondLst>
                                  <p:iterate type="wd">
                                    <p:tmPct val="0"/>
                                  </p:iterate>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0" fill="hold"/>
                                        <p:tgtEl>
                                          <p:spTgt spid="26"/>
                                        </p:tgtEl>
                                        <p:attrNameLst>
                                          <p:attrName>ppt_x</p:attrName>
                                        </p:attrNameLst>
                                      </p:cBhvr>
                                      <p:tavLst>
                                        <p:tav tm="0">
                                          <p:val>
                                            <p:strVal val="1+#ppt_w/2"/>
                                          </p:val>
                                        </p:tav>
                                        <p:tav tm="100000">
                                          <p:val>
                                            <p:strVal val="#ppt_x"/>
                                          </p:val>
                                        </p:tav>
                                      </p:tavLst>
                                    </p:anim>
                                    <p:anim calcmode="lin" valueType="num">
                                      <p:cBhvr additive="base">
                                        <p:cTn id="47" dur="50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0"/>
                                  </p:stCondLst>
                                  <p:iterate type="wd">
                                    <p:tmPct val="0"/>
                                  </p:iterate>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0" fill="hold"/>
                                        <p:tgtEl>
                                          <p:spTgt spid="12"/>
                                        </p:tgtEl>
                                        <p:attrNameLst>
                                          <p:attrName>ppt_x</p:attrName>
                                        </p:attrNameLst>
                                      </p:cBhvr>
                                      <p:tavLst>
                                        <p:tav tm="0">
                                          <p:val>
                                            <p:strVal val="1+#ppt_w/2"/>
                                          </p:val>
                                        </p:tav>
                                        <p:tav tm="100000">
                                          <p:val>
                                            <p:strVal val="#ppt_x"/>
                                          </p:val>
                                        </p:tav>
                                      </p:tavLst>
                                    </p:anim>
                                    <p:anim calcmode="lin" valueType="num">
                                      <p:cBhvr additive="base">
                                        <p:cTn id="51"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3" fill="hold" grpId="0" nodeType="clickEffect">
                                  <p:stCondLst>
                                    <p:cond delay="0"/>
                                  </p:stCondLst>
                                  <p:iterate type="wd">
                                    <p:tmPct val="0"/>
                                  </p:iterate>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0" fill="hold"/>
                                        <p:tgtEl>
                                          <p:spTgt spid="6"/>
                                        </p:tgtEl>
                                        <p:attrNameLst>
                                          <p:attrName>ppt_x</p:attrName>
                                        </p:attrNameLst>
                                      </p:cBhvr>
                                      <p:tavLst>
                                        <p:tav tm="0">
                                          <p:val>
                                            <p:strVal val="1+#ppt_w/2"/>
                                          </p:val>
                                        </p:tav>
                                        <p:tav tm="100000">
                                          <p:val>
                                            <p:strVal val="#ppt_x"/>
                                          </p:val>
                                        </p:tav>
                                      </p:tavLst>
                                    </p:anim>
                                    <p:anim calcmode="lin" valueType="num">
                                      <p:cBhvr additive="base">
                                        <p:cTn id="57"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3" fill="hold" grpId="1" nodeType="clickEffect">
                                  <p:stCondLst>
                                    <p:cond delay="0"/>
                                  </p:stCondLst>
                                  <p:iterate type="wd">
                                    <p:tmPct val="0"/>
                                  </p:iterate>
                                  <p:childTnLst>
                                    <p:anim calcmode="lin" valueType="num">
                                      <p:cBhvr additive="base">
                                        <p:cTn id="61" dur="5000"/>
                                        <p:tgtEl>
                                          <p:spTgt spid="2"/>
                                        </p:tgtEl>
                                        <p:attrNameLst>
                                          <p:attrName>ppt_x</p:attrName>
                                        </p:attrNameLst>
                                      </p:cBhvr>
                                      <p:tavLst>
                                        <p:tav tm="0">
                                          <p:val>
                                            <p:strVal val="ppt_x"/>
                                          </p:val>
                                        </p:tav>
                                        <p:tav tm="100000">
                                          <p:val>
                                            <p:strVal val="1+ppt_w/2"/>
                                          </p:val>
                                        </p:tav>
                                      </p:tavLst>
                                    </p:anim>
                                    <p:anim calcmode="lin" valueType="num">
                                      <p:cBhvr additive="base">
                                        <p:cTn id="62" dur="5000"/>
                                        <p:tgtEl>
                                          <p:spTgt spid="2"/>
                                        </p:tgtEl>
                                        <p:attrNameLst>
                                          <p:attrName>ppt_y</p:attrName>
                                        </p:attrNameLst>
                                      </p:cBhvr>
                                      <p:tavLst>
                                        <p:tav tm="0">
                                          <p:val>
                                            <p:strVal val="ppt_y"/>
                                          </p:val>
                                        </p:tav>
                                        <p:tav tm="100000">
                                          <p:val>
                                            <p:strVal val="0-ppt_h/2"/>
                                          </p:val>
                                        </p:tav>
                                      </p:tavLst>
                                    </p:anim>
                                    <p:set>
                                      <p:cBhvr>
                                        <p:cTn id="63" dur="1" fill="hold">
                                          <p:stCondLst>
                                            <p:cond delay="4999"/>
                                          </p:stCondLst>
                                        </p:cTn>
                                        <p:tgtEl>
                                          <p:spTgt spid="2"/>
                                        </p:tgtEl>
                                        <p:attrNameLst>
                                          <p:attrName>style.visibility</p:attrName>
                                        </p:attrNameLst>
                                      </p:cBhvr>
                                      <p:to>
                                        <p:strVal val="hidden"/>
                                      </p:to>
                                    </p:set>
                                  </p:childTnLst>
                                </p:cTn>
                              </p:par>
                              <p:par>
                                <p:cTn id="64" presetID="2" presetClass="exit" presetSubtype="3" fill="hold" grpId="1" nodeType="withEffect">
                                  <p:stCondLst>
                                    <p:cond delay="0"/>
                                  </p:stCondLst>
                                  <p:iterate type="wd">
                                    <p:tmPct val="0"/>
                                  </p:iterate>
                                  <p:childTnLst>
                                    <p:anim calcmode="lin" valueType="num">
                                      <p:cBhvr additive="base">
                                        <p:cTn id="65" dur="5000"/>
                                        <p:tgtEl>
                                          <p:spTgt spid="3"/>
                                        </p:tgtEl>
                                        <p:attrNameLst>
                                          <p:attrName>ppt_x</p:attrName>
                                        </p:attrNameLst>
                                      </p:cBhvr>
                                      <p:tavLst>
                                        <p:tav tm="0">
                                          <p:val>
                                            <p:strVal val="ppt_x"/>
                                          </p:val>
                                        </p:tav>
                                        <p:tav tm="100000">
                                          <p:val>
                                            <p:strVal val="1+ppt_w/2"/>
                                          </p:val>
                                        </p:tav>
                                      </p:tavLst>
                                    </p:anim>
                                    <p:anim calcmode="lin" valueType="num">
                                      <p:cBhvr additive="base">
                                        <p:cTn id="66" dur="5000"/>
                                        <p:tgtEl>
                                          <p:spTgt spid="3"/>
                                        </p:tgtEl>
                                        <p:attrNameLst>
                                          <p:attrName>ppt_y</p:attrName>
                                        </p:attrNameLst>
                                      </p:cBhvr>
                                      <p:tavLst>
                                        <p:tav tm="0">
                                          <p:val>
                                            <p:strVal val="ppt_y"/>
                                          </p:val>
                                        </p:tav>
                                        <p:tav tm="100000">
                                          <p:val>
                                            <p:strVal val="0-ppt_h/2"/>
                                          </p:val>
                                        </p:tav>
                                      </p:tavLst>
                                    </p:anim>
                                    <p:set>
                                      <p:cBhvr>
                                        <p:cTn id="67" dur="1" fill="hold">
                                          <p:stCondLst>
                                            <p:cond delay="4999"/>
                                          </p:stCondLst>
                                        </p:cTn>
                                        <p:tgtEl>
                                          <p:spTgt spid="3"/>
                                        </p:tgtEl>
                                        <p:attrNameLst>
                                          <p:attrName>style.visibility</p:attrName>
                                        </p:attrNameLst>
                                      </p:cBhvr>
                                      <p:to>
                                        <p:strVal val="hidden"/>
                                      </p:to>
                                    </p:set>
                                  </p:childTnLst>
                                </p:cTn>
                              </p:par>
                              <p:par>
                                <p:cTn id="68" presetID="2" presetClass="exit" presetSubtype="3" fill="hold" grpId="1" nodeType="withEffect">
                                  <p:stCondLst>
                                    <p:cond delay="0"/>
                                  </p:stCondLst>
                                  <p:iterate type="wd">
                                    <p:tmPct val="0"/>
                                  </p:iterate>
                                  <p:childTnLst>
                                    <p:anim calcmode="lin" valueType="num">
                                      <p:cBhvr additive="base">
                                        <p:cTn id="69" dur="5000"/>
                                        <p:tgtEl>
                                          <p:spTgt spid="4"/>
                                        </p:tgtEl>
                                        <p:attrNameLst>
                                          <p:attrName>ppt_x</p:attrName>
                                        </p:attrNameLst>
                                      </p:cBhvr>
                                      <p:tavLst>
                                        <p:tav tm="0">
                                          <p:val>
                                            <p:strVal val="ppt_x"/>
                                          </p:val>
                                        </p:tav>
                                        <p:tav tm="100000">
                                          <p:val>
                                            <p:strVal val="1+ppt_w/2"/>
                                          </p:val>
                                        </p:tav>
                                      </p:tavLst>
                                    </p:anim>
                                    <p:anim calcmode="lin" valueType="num">
                                      <p:cBhvr additive="base">
                                        <p:cTn id="70" dur="5000"/>
                                        <p:tgtEl>
                                          <p:spTgt spid="4"/>
                                        </p:tgtEl>
                                        <p:attrNameLst>
                                          <p:attrName>ppt_y</p:attrName>
                                        </p:attrNameLst>
                                      </p:cBhvr>
                                      <p:tavLst>
                                        <p:tav tm="0">
                                          <p:val>
                                            <p:strVal val="ppt_y"/>
                                          </p:val>
                                        </p:tav>
                                        <p:tav tm="100000">
                                          <p:val>
                                            <p:strVal val="0-ppt_h/2"/>
                                          </p:val>
                                        </p:tav>
                                      </p:tavLst>
                                    </p:anim>
                                    <p:set>
                                      <p:cBhvr>
                                        <p:cTn id="71" dur="1" fill="hold">
                                          <p:stCondLst>
                                            <p:cond delay="4999"/>
                                          </p:stCondLst>
                                        </p:cTn>
                                        <p:tgtEl>
                                          <p:spTgt spid="4"/>
                                        </p:tgtEl>
                                        <p:attrNameLst>
                                          <p:attrName>style.visibility</p:attrName>
                                        </p:attrNameLst>
                                      </p:cBhvr>
                                      <p:to>
                                        <p:strVal val="hidden"/>
                                      </p:to>
                                    </p:set>
                                  </p:childTnLst>
                                </p:cTn>
                              </p:par>
                              <p:par>
                                <p:cTn id="72" presetID="2" presetClass="exit" presetSubtype="3" fill="hold" grpId="1" nodeType="withEffect">
                                  <p:stCondLst>
                                    <p:cond delay="0"/>
                                  </p:stCondLst>
                                  <p:iterate type="wd">
                                    <p:tmPct val="0"/>
                                  </p:iterate>
                                  <p:childTnLst>
                                    <p:anim calcmode="lin" valueType="num">
                                      <p:cBhvr additive="base">
                                        <p:cTn id="73" dur="5000"/>
                                        <p:tgtEl>
                                          <p:spTgt spid="5"/>
                                        </p:tgtEl>
                                        <p:attrNameLst>
                                          <p:attrName>ppt_x</p:attrName>
                                        </p:attrNameLst>
                                      </p:cBhvr>
                                      <p:tavLst>
                                        <p:tav tm="0">
                                          <p:val>
                                            <p:strVal val="ppt_x"/>
                                          </p:val>
                                        </p:tav>
                                        <p:tav tm="100000">
                                          <p:val>
                                            <p:strVal val="1+ppt_w/2"/>
                                          </p:val>
                                        </p:tav>
                                      </p:tavLst>
                                    </p:anim>
                                    <p:anim calcmode="lin" valueType="num">
                                      <p:cBhvr additive="base">
                                        <p:cTn id="74" dur="5000"/>
                                        <p:tgtEl>
                                          <p:spTgt spid="5"/>
                                        </p:tgtEl>
                                        <p:attrNameLst>
                                          <p:attrName>ppt_y</p:attrName>
                                        </p:attrNameLst>
                                      </p:cBhvr>
                                      <p:tavLst>
                                        <p:tav tm="0">
                                          <p:val>
                                            <p:strVal val="ppt_y"/>
                                          </p:val>
                                        </p:tav>
                                        <p:tav tm="100000">
                                          <p:val>
                                            <p:strVal val="0-ppt_h/2"/>
                                          </p:val>
                                        </p:tav>
                                      </p:tavLst>
                                    </p:anim>
                                    <p:set>
                                      <p:cBhvr>
                                        <p:cTn id="75" dur="1" fill="hold">
                                          <p:stCondLst>
                                            <p:cond delay="4999"/>
                                          </p:stCondLst>
                                        </p:cTn>
                                        <p:tgtEl>
                                          <p:spTgt spid="5"/>
                                        </p:tgtEl>
                                        <p:attrNameLst>
                                          <p:attrName>style.visibility</p:attrName>
                                        </p:attrNameLst>
                                      </p:cBhvr>
                                      <p:to>
                                        <p:strVal val="hidden"/>
                                      </p:to>
                                    </p:set>
                                  </p:childTnLst>
                                </p:cTn>
                              </p:par>
                              <p:par>
                                <p:cTn id="76" presetID="2" presetClass="exit" presetSubtype="3" fill="hold" grpId="1" nodeType="withEffect">
                                  <p:stCondLst>
                                    <p:cond delay="0"/>
                                  </p:stCondLst>
                                  <p:iterate type="wd">
                                    <p:tmPct val="0"/>
                                  </p:iterate>
                                  <p:childTnLst>
                                    <p:anim calcmode="lin" valueType="num">
                                      <p:cBhvr additive="base">
                                        <p:cTn id="77" dur="5000"/>
                                        <p:tgtEl>
                                          <p:spTgt spid="16"/>
                                        </p:tgtEl>
                                        <p:attrNameLst>
                                          <p:attrName>ppt_x</p:attrName>
                                        </p:attrNameLst>
                                      </p:cBhvr>
                                      <p:tavLst>
                                        <p:tav tm="0">
                                          <p:val>
                                            <p:strVal val="ppt_x"/>
                                          </p:val>
                                        </p:tav>
                                        <p:tav tm="100000">
                                          <p:val>
                                            <p:strVal val="1+ppt_w/2"/>
                                          </p:val>
                                        </p:tav>
                                      </p:tavLst>
                                    </p:anim>
                                    <p:anim calcmode="lin" valueType="num">
                                      <p:cBhvr additive="base">
                                        <p:cTn id="78" dur="5000"/>
                                        <p:tgtEl>
                                          <p:spTgt spid="16"/>
                                        </p:tgtEl>
                                        <p:attrNameLst>
                                          <p:attrName>ppt_y</p:attrName>
                                        </p:attrNameLst>
                                      </p:cBhvr>
                                      <p:tavLst>
                                        <p:tav tm="0">
                                          <p:val>
                                            <p:strVal val="ppt_y"/>
                                          </p:val>
                                        </p:tav>
                                        <p:tav tm="100000">
                                          <p:val>
                                            <p:strVal val="0-ppt_h/2"/>
                                          </p:val>
                                        </p:tav>
                                      </p:tavLst>
                                    </p:anim>
                                    <p:set>
                                      <p:cBhvr>
                                        <p:cTn id="79" dur="1" fill="hold">
                                          <p:stCondLst>
                                            <p:cond delay="4999"/>
                                          </p:stCondLst>
                                        </p:cTn>
                                        <p:tgtEl>
                                          <p:spTgt spid="16"/>
                                        </p:tgtEl>
                                        <p:attrNameLst>
                                          <p:attrName>style.visibility</p:attrName>
                                        </p:attrNameLst>
                                      </p:cBhvr>
                                      <p:to>
                                        <p:strVal val="hidden"/>
                                      </p:to>
                                    </p:set>
                                  </p:childTnLst>
                                </p:cTn>
                              </p:par>
                              <p:par>
                                <p:cTn id="80" presetID="2" presetClass="exit" presetSubtype="3" fill="hold" nodeType="withEffect">
                                  <p:stCondLst>
                                    <p:cond delay="0"/>
                                  </p:stCondLst>
                                  <p:iterate type="wd">
                                    <p:tmPct val="0"/>
                                  </p:iterate>
                                  <p:childTnLst>
                                    <p:anim calcmode="lin" valueType="num">
                                      <p:cBhvr additive="base">
                                        <p:cTn id="81" dur="5000"/>
                                        <p:tgtEl>
                                          <p:spTgt spid="23"/>
                                        </p:tgtEl>
                                        <p:attrNameLst>
                                          <p:attrName>ppt_x</p:attrName>
                                        </p:attrNameLst>
                                      </p:cBhvr>
                                      <p:tavLst>
                                        <p:tav tm="0">
                                          <p:val>
                                            <p:strVal val="ppt_x"/>
                                          </p:val>
                                        </p:tav>
                                        <p:tav tm="100000">
                                          <p:val>
                                            <p:strVal val="1+ppt_w/2"/>
                                          </p:val>
                                        </p:tav>
                                      </p:tavLst>
                                    </p:anim>
                                    <p:anim calcmode="lin" valueType="num">
                                      <p:cBhvr additive="base">
                                        <p:cTn id="82" dur="5000"/>
                                        <p:tgtEl>
                                          <p:spTgt spid="23"/>
                                        </p:tgtEl>
                                        <p:attrNameLst>
                                          <p:attrName>ppt_y</p:attrName>
                                        </p:attrNameLst>
                                      </p:cBhvr>
                                      <p:tavLst>
                                        <p:tav tm="0">
                                          <p:val>
                                            <p:strVal val="ppt_y"/>
                                          </p:val>
                                        </p:tav>
                                        <p:tav tm="100000">
                                          <p:val>
                                            <p:strVal val="0-ppt_h/2"/>
                                          </p:val>
                                        </p:tav>
                                      </p:tavLst>
                                    </p:anim>
                                    <p:set>
                                      <p:cBhvr>
                                        <p:cTn id="83" dur="1" fill="hold">
                                          <p:stCondLst>
                                            <p:cond delay="4999"/>
                                          </p:stCondLst>
                                        </p:cTn>
                                        <p:tgtEl>
                                          <p:spTgt spid="23"/>
                                        </p:tgtEl>
                                        <p:attrNameLst>
                                          <p:attrName>style.visibility</p:attrName>
                                        </p:attrNameLst>
                                      </p:cBhvr>
                                      <p:to>
                                        <p:strVal val="hidden"/>
                                      </p:to>
                                    </p:set>
                                  </p:childTnLst>
                                </p:cTn>
                              </p:par>
                              <p:par>
                                <p:cTn id="84" presetID="2" presetClass="exit" presetSubtype="3" fill="hold" nodeType="withEffect">
                                  <p:stCondLst>
                                    <p:cond delay="0"/>
                                  </p:stCondLst>
                                  <p:iterate type="wd">
                                    <p:tmPct val="0"/>
                                  </p:iterate>
                                  <p:childTnLst>
                                    <p:anim calcmode="lin" valueType="num">
                                      <p:cBhvr additive="base">
                                        <p:cTn id="85" dur="5000"/>
                                        <p:tgtEl>
                                          <p:spTgt spid="19"/>
                                        </p:tgtEl>
                                        <p:attrNameLst>
                                          <p:attrName>ppt_x</p:attrName>
                                        </p:attrNameLst>
                                      </p:cBhvr>
                                      <p:tavLst>
                                        <p:tav tm="0">
                                          <p:val>
                                            <p:strVal val="ppt_x"/>
                                          </p:val>
                                        </p:tav>
                                        <p:tav tm="100000">
                                          <p:val>
                                            <p:strVal val="1+ppt_w/2"/>
                                          </p:val>
                                        </p:tav>
                                      </p:tavLst>
                                    </p:anim>
                                    <p:anim calcmode="lin" valueType="num">
                                      <p:cBhvr additive="base">
                                        <p:cTn id="86" dur="5000"/>
                                        <p:tgtEl>
                                          <p:spTgt spid="19"/>
                                        </p:tgtEl>
                                        <p:attrNameLst>
                                          <p:attrName>ppt_y</p:attrName>
                                        </p:attrNameLst>
                                      </p:cBhvr>
                                      <p:tavLst>
                                        <p:tav tm="0">
                                          <p:val>
                                            <p:strVal val="ppt_y"/>
                                          </p:val>
                                        </p:tav>
                                        <p:tav tm="100000">
                                          <p:val>
                                            <p:strVal val="0-ppt_h/2"/>
                                          </p:val>
                                        </p:tav>
                                      </p:tavLst>
                                    </p:anim>
                                    <p:set>
                                      <p:cBhvr>
                                        <p:cTn id="87" dur="1" fill="hold">
                                          <p:stCondLst>
                                            <p:cond delay="4999"/>
                                          </p:stCondLst>
                                        </p:cTn>
                                        <p:tgtEl>
                                          <p:spTgt spid="19"/>
                                        </p:tgtEl>
                                        <p:attrNameLst>
                                          <p:attrName>style.visibility</p:attrName>
                                        </p:attrNameLst>
                                      </p:cBhvr>
                                      <p:to>
                                        <p:strVal val="hidden"/>
                                      </p:to>
                                    </p:set>
                                  </p:childTnLst>
                                </p:cTn>
                              </p:par>
                              <p:par>
                                <p:cTn id="88" presetID="2" presetClass="exit" presetSubtype="3" fill="hold" nodeType="withEffect">
                                  <p:stCondLst>
                                    <p:cond delay="0"/>
                                  </p:stCondLst>
                                  <p:iterate type="wd">
                                    <p:tmPct val="0"/>
                                  </p:iterate>
                                  <p:childTnLst>
                                    <p:anim calcmode="lin" valueType="num">
                                      <p:cBhvr additive="base">
                                        <p:cTn id="89" dur="5000"/>
                                        <p:tgtEl>
                                          <p:spTgt spid="11"/>
                                        </p:tgtEl>
                                        <p:attrNameLst>
                                          <p:attrName>ppt_x</p:attrName>
                                        </p:attrNameLst>
                                      </p:cBhvr>
                                      <p:tavLst>
                                        <p:tav tm="0">
                                          <p:val>
                                            <p:strVal val="ppt_x"/>
                                          </p:val>
                                        </p:tav>
                                        <p:tav tm="100000">
                                          <p:val>
                                            <p:strVal val="1+ppt_w/2"/>
                                          </p:val>
                                        </p:tav>
                                      </p:tavLst>
                                    </p:anim>
                                    <p:anim calcmode="lin" valueType="num">
                                      <p:cBhvr additive="base">
                                        <p:cTn id="90" dur="5000"/>
                                        <p:tgtEl>
                                          <p:spTgt spid="11"/>
                                        </p:tgtEl>
                                        <p:attrNameLst>
                                          <p:attrName>ppt_y</p:attrName>
                                        </p:attrNameLst>
                                      </p:cBhvr>
                                      <p:tavLst>
                                        <p:tav tm="0">
                                          <p:val>
                                            <p:strVal val="ppt_y"/>
                                          </p:val>
                                        </p:tav>
                                        <p:tav tm="100000">
                                          <p:val>
                                            <p:strVal val="0-ppt_h/2"/>
                                          </p:val>
                                        </p:tav>
                                      </p:tavLst>
                                    </p:anim>
                                    <p:set>
                                      <p:cBhvr>
                                        <p:cTn id="91" dur="1" fill="hold">
                                          <p:stCondLst>
                                            <p:cond delay="4999"/>
                                          </p:stCondLst>
                                        </p:cTn>
                                        <p:tgtEl>
                                          <p:spTgt spid="11"/>
                                        </p:tgtEl>
                                        <p:attrNameLst>
                                          <p:attrName>style.visibility</p:attrName>
                                        </p:attrNameLst>
                                      </p:cBhvr>
                                      <p:to>
                                        <p:strVal val="hidden"/>
                                      </p:to>
                                    </p:set>
                                  </p:childTnLst>
                                </p:cTn>
                              </p:par>
                              <p:par>
                                <p:cTn id="92" presetID="2" presetClass="exit" presetSubtype="3" fill="hold" nodeType="withEffect">
                                  <p:stCondLst>
                                    <p:cond delay="0"/>
                                  </p:stCondLst>
                                  <p:iterate type="wd">
                                    <p:tmPct val="0"/>
                                  </p:iterate>
                                  <p:childTnLst>
                                    <p:anim calcmode="lin" valueType="num">
                                      <p:cBhvr additive="base">
                                        <p:cTn id="93" dur="5000"/>
                                        <p:tgtEl>
                                          <p:spTgt spid="26"/>
                                        </p:tgtEl>
                                        <p:attrNameLst>
                                          <p:attrName>ppt_x</p:attrName>
                                        </p:attrNameLst>
                                      </p:cBhvr>
                                      <p:tavLst>
                                        <p:tav tm="0">
                                          <p:val>
                                            <p:strVal val="ppt_x"/>
                                          </p:val>
                                        </p:tav>
                                        <p:tav tm="100000">
                                          <p:val>
                                            <p:strVal val="1+ppt_w/2"/>
                                          </p:val>
                                        </p:tav>
                                      </p:tavLst>
                                    </p:anim>
                                    <p:anim calcmode="lin" valueType="num">
                                      <p:cBhvr additive="base">
                                        <p:cTn id="94" dur="5000"/>
                                        <p:tgtEl>
                                          <p:spTgt spid="26"/>
                                        </p:tgtEl>
                                        <p:attrNameLst>
                                          <p:attrName>ppt_y</p:attrName>
                                        </p:attrNameLst>
                                      </p:cBhvr>
                                      <p:tavLst>
                                        <p:tav tm="0">
                                          <p:val>
                                            <p:strVal val="ppt_y"/>
                                          </p:val>
                                        </p:tav>
                                        <p:tav tm="100000">
                                          <p:val>
                                            <p:strVal val="0-ppt_h/2"/>
                                          </p:val>
                                        </p:tav>
                                      </p:tavLst>
                                    </p:anim>
                                    <p:set>
                                      <p:cBhvr>
                                        <p:cTn id="95" dur="1" fill="hold">
                                          <p:stCondLst>
                                            <p:cond delay="4999"/>
                                          </p:stCondLst>
                                        </p:cTn>
                                        <p:tgtEl>
                                          <p:spTgt spid="26"/>
                                        </p:tgtEl>
                                        <p:attrNameLst>
                                          <p:attrName>style.visibility</p:attrName>
                                        </p:attrNameLst>
                                      </p:cBhvr>
                                      <p:to>
                                        <p:strVal val="hidden"/>
                                      </p:to>
                                    </p:set>
                                  </p:childTnLst>
                                </p:cTn>
                              </p:par>
                              <p:par>
                                <p:cTn id="96" presetID="2" presetClass="exit" presetSubtype="3" fill="hold" nodeType="withEffect">
                                  <p:stCondLst>
                                    <p:cond delay="0"/>
                                  </p:stCondLst>
                                  <p:iterate type="wd">
                                    <p:tmPct val="0"/>
                                  </p:iterate>
                                  <p:childTnLst>
                                    <p:anim calcmode="lin" valueType="num">
                                      <p:cBhvr additive="base">
                                        <p:cTn id="97" dur="5000"/>
                                        <p:tgtEl>
                                          <p:spTgt spid="12"/>
                                        </p:tgtEl>
                                        <p:attrNameLst>
                                          <p:attrName>ppt_x</p:attrName>
                                        </p:attrNameLst>
                                      </p:cBhvr>
                                      <p:tavLst>
                                        <p:tav tm="0">
                                          <p:val>
                                            <p:strVal val="ppt_x"/>
                                          </p:val>
                                        </p:tav>
                                        <p:tav tm="100000">
                                          <p:val>
                                            <p:strVal val="1+ppt_w/2"/>
                                          </p:val>
                                        </p:tav>
                                      </p:tavLst>
                                    </p:anim>
                                    <p:anim calcmode="lin" valueType="num">
                                      <p:cBhvr additive="base">
                                        <p:cTn id="98" dur="5000"/>
                                        <p:tgtEl>
                                          <p:spTgt spid="12"/>
                                        </p:tgtEl>
                                        <p:attrNameLst>
                                          <p:attrName>ppt_y</p:attrName>
                                        </p:attrNameLst>
                                      </p:cBhvr>
                                      <p:tavLst>
                                        <p:tav tm="0">
                                          <p:val>
                                            <p:strVal val="ppt_y"/>
                                          </p:val>
                                        </p:tav>
                                        <p:tav tm="100000">
                                          <p:val>
                                            <p:strVal val="0-ppt_h/2"/>
                                          </p:val>
                                        </p:tav>
                                      </p:tavLst>
                                    </p:anim>
                                    <p:set>
                                      <p:cBhvr>
                                        <p:cTn id="99" dur="1" fill="hold">
                                          <p:stCondLst>
                                            <p:cond delay="4999"/>
                                          </p:stCondLst>
                                        </p:cTn>
                                        <p:tgtEl>
                                          <p:spTgt spid="12"/>
                                        </p:tgtEl>
                                        <p:attrNameLst>
                                          <p:attrName>style.visibility</p:attrName>
                                        </p:attrNameLst>
                                      </p:cBhvr>
                                      <p:to>
                                        <p:strVal val="hidden"/>
                                      </p:to>
                                    </p:set>
                                  </p:childTnLst>
                                </p:cTn>
                              </p:par>
                              <p:par>
                                <p:cTn id="100" presetID="2" presetClass="exit" presetSubtype="3" fill="hold" grpId="1" nodeType="withEffect">
                                  <p:stCondLst>
                                    <p:cond delay="0"/>
                                  </p:stCondLst>
                                  <p:iterate type="wd">
                                    <p:tmPct val="0"/>
                                  </p:iterate>
                                  <p:childTnLst>
                                    <p:anim calcmode="lin" valueType="num">
                                      <p:cBhvr additive="base">
                                        <p:cTn id="101" dur="5000"/>
                                        <p:tgtEl>
                                          <p:spTgt spid="6"/>
                                        </p:tgtEl>
                                        <p:attrNameLst>
                                          <p:attrName>ppt_x</p:attrName>
                                        </p:attrNameLst>
                                      </p:cBhvr>
                                      <p:tavLst>
                                        <p:tav tm="0">
                                          <p:val>
                                            <p:strVal val="ppt_x"/>
                                          </p:val>
                                        </p:tav>
                                        <p:tav tm="100000">
                                          <p:val>
                                            <p:strVal val="1+ppt_w/2"/>
                                          </p:val>
                                        </p:tav>
                                      </p:tavLst>
                                    </p:anim>
                                    <p:anim calcmode="lin" valueType="num">
                                      <p:cBhvr additive="base">
                                        <p:cTn id="102" dur="5000"/>
                                        <p:tgtEl>
                                          <p:spTgt spid="6"/>
                                        </p:tgtEl>
                                        <p:attrNameLst>
                                          <p:attrName>ppt_y</p:attrName>
                                        </p:attrNameLst>
                                      </p:cBhvr>
                                      <p:tavLst>
                                        <p:tav tm="0">
                                          <p:val>
                                            <p:strVal val="ppt_y"/>
                                          </p:val>
                                        </p:tav>
                                        <p:tav tm="100000">
                                          <p:val>
                                            <p:strVal val="0-ppt_h/2"/>
                                          </p:val>
                                        </p:tav>
                                      </p:tavLst>
                                    </p:anim>
                                    <p:set>
                                      <p:cBhvr>
                                        <p:cTn id="103" dur="1" fill="hold">
                                          <p:stCondLst>
                                            <p:cond delay="4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 grpId="0"/>
      <p:bldP spid="2" grpId="1"/>
      <p:bldP spid="3" grpId="0"/>
      <p:bldP spid="3" grpId="1"/>
      <p:bldP spid="4" grpId="0"/>
      <p:bldP spid="4" grpId="1"/>
      <p:bldP spid="5" grpId="0"/>
      <p:bldP spid="5" grpId="1"/>
      <p:bldP spid="16" grpId="0"/>
      <p:bldP spid="16"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85856-B07A-4923-B6FF-E440CD64CD3A}"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15</a:t>
            </a:fld>
            <a:endParaRPr lang="en-US"/>
          </a:p>
        </p:txBody>
      </p:sp>
      <p:sp>
        <p:nvSpPr>
          <p:cNvPr id="6" name="TextBox 5"/>
          <p:cNvSpPr txBox="1"/>
          <p:nvPr/>
        </p:nvSpPr>
        <p:spPr>
          <a:xfrm>
            <a:off x="687211" y="1264525"/>
            <a:ext cx="9845842" cy="5529323"/>
          </a:xfrm>
          <a:prstGeom prst="rect">
            <a:avLst/>
          </a:prstGeom>
          <a:noFill/>
          <a:ln w="38100">
            <a:noFill/>
          </a:ln>
        </p:spPr>
        <p:txBody>
          <a:bodyPr wrap="square" rtlCol="0">
            <a:prstTxWarp prst="textCirclePour">
              <a:avLst/>
            </a:prstTxWarp>
            <a:spAutoFit/>
          </a:bodyPr>
          <a:lstStyle/>
          <a:p>
            <a:r>
              <a:rPr lang="bn-BD" sz="3200" dirty="0" smtClean="0">
                <a:solidFill>
                  <a:srgbClr val="7030A0"/>
                </a:solidFill>
              </a:rPr>
              <a:t>পাঠ্যাংশঃ</a:t>
            </a:r>
            <a:r>
              <a:rPr lang="bn-BD" sz="3200" dirty="0" smtClean="0">
                <a:solidFill>
                  <a:srgbClr val="009999"/>
                </a:solidFill>
              </a:rPr>
              <a:t> </a:t>
            </a:r>
            <a:r>
              <a:rPr lang="bn-BD" sz="3200" dirty="0" smtClean="0">
                <a:latin typeface="NikoshBAN" pitchFamily="2" charset="0"/>
                <a:cs typeface="NikoshBAN" pitchFamily="2" charset="0"/>
              </a:rPr>
              <a:t>“এক </a:t>
            </a:r>
            <a:r>
              <a:rPr lang="bn-BD" sz="3200" dirty="0" smtClean="0">
                <a:solidFill>
                  <a:srgbClr val="FF3300"/>
                </a:solidFill>
                <a:latin typeface="NikoshBAN" pitchFamily="2" charset="0"/>
                <a:cs typeface="NikoshBAN" pitchFamily="2" charset="0"/>
              </a:rPr>
              <a:t>পিঁপড়ে</a:t>
            </a:r>
            <a:r>
              <a:rPr lang="bn-BD" sz="3200" dirty="0" smtClean="0">
                <a:latin typeface="NikoshBAN" pitchFamily="2" charset="0"/>
                <a:cs typeface="NikoshBAN" pitchFamily="2" charset="0"/>
              </a:rPr>
              <a:t>র...</a:t>
            </a:r>
            <a:r>
              <a:rPr lang="bn-BD" sz="3200" dirty="0" smtClean="0">
                <a:solidFill>
                  <a:srgbClr val="FF3300"/>
                </a:solidFill>
                <a:latin typeface="NikoshBAN" pitchFamily="2" charset="0"/>
                <a:cs typeface="NikoshBAN" pitchFamily="2" charset="0"/>
              </a:rPr>
              <a:t>ঘুঘু</a:t>
            </a:r>
            <a:r>
              <a:rPr lang="bn-BD" sz="3200" dirty="0" smtClean="0">
                <a:latin typeface="NikoshBAN" pitchFamily="2" charset="0"/>
                <a:cs typeface="NikoshBAN" pitchFamily="2" charset="0"/>
              </a:rPr>
              <a:t> হলো তার </a:t>
            </a:r>
            <a:r>
              <a:rPr lang="bn-BD" sz="3200" dirty="0" smtClean="0">
                <a:solidFill>
                  <a:srgbClr val="0070C0"/>
                </a:solidFill>
                <a:latin typeface="NikoshBAN" pitchFamily="2" charset="0"/>
                <a:cs typeface="NikoshBAN" pitchFamily="2" charset="0"/>
              </a:rPr>
              <a:t>বন্ধু</a:t>
            </a:r>
            <a:r>
              <a:rPr lang="bn-BD" sz="3200" dirty="0" smtClean="0">
                <a:latin typeface="NikoshBAN" pitchFamily="2" charset="0"/>
                <a:cs typeface="NikoshBAN" pitchFamily="2" charset="0"/>
              </a:rPr>
              <a:t>।”  </a:t>
            </a:r>
            <a:endParaRPr lang="en-US" sz="3200" dirty="0"/>
          </a:p>
        </p:txBody>
      </p:sp>
      <p:sp>
        <p:nvSpPr>
          <p:cNvPr id="8" name="TextBox 7"/>
          <p:cNvSpPr txBox="1"/>
          <p:nvPr/>
        </p:nvSpPr>
        <p:spPr>
          <a:xfrm>
            <a:off x="10274943" y="346758"/>
            <a:ext cx="1641231" cy="369332"/>
          </a:xfrm>
          <a:prstGeom prst="rect">
            <a:avLst/>
          </a:prstGeom>
          <a:noFill/>
        </p:spPr>
        <p:txBody>
          <a:bodyPr wrap="square" rtlCol="0">
            <a:spAutoFit/>
          </a:bodyPr>
          <a:lstStyle/>
          <a:p>
            <a:r>
              <a:rPr lang="bn-BD" dirty="0" smtClean="0"/>
              <a:t>সময়ঃ  ০১ মিনিট</a:t>
            </a:r>
            <a:endParaRPr lang="en-US" dirty="0"/>
          </a:p>
        </p:txBody>
      </p:sp>
      <p:grpSp>
        <p:nvGrpSpPr>
          <p:cNvPr id="11" name="Group 10"/>
          <p:cNvGrpSpPr/>
          <p:nvPr/>
        </p:nvGrpSpPr>
        <p:grpSpPr>
          <a:xfrm>
            <a:off x="3933961" y="2944355"/>
            <a:ext cx="3734740" cy="2091852"/>
            <a:chOff x="3789467" y="2981723"/>
            <a:chExt cx="3734740" cy="2091852"/>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467" y="2981723"/>
              <a:ext cx="3734740" cy="20918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5235103" y="3059151"/>
              <a:ext cx="2111620" cy="584775"/>
            </a:xfrm>
            <a:prstGeom prst="rect">
              <a:avLst/>
            </a:prstGeom>
            <a:noFill/>
            <a:ln w="38100">
              <a:noFill/>
            </a:ln>
          </p:spPr>
          <p:txBody>
            <a:bodyPr wrap="square" rtlCol="0">
              <a:spAutoFit/>
              <a:scene3d>
                <a:camera prst="isometricLeftDown"/>
                <a:lightRig rig="threePt" dir="t"/>
              </a:scene3d>
            </a:bodyPr>
            <a:lstStyle/>
            <a:p>
              <a:r>
                <a:rPr lang="bn-BD" sz="3200" dirty="0" smtClean="0">
                  <a:blipFill>
                    <a:blip r:embed="rId4"/>
                    <a:tile tx="0" ty="0" sx="100000" sy="100000" flip="none" algn="tl"/>
                  </a:blipFill>
                </a:rPr>
                <a:t>বাড়ির কাজঃ</a:t>
              </a:r>
              <a:endParaRPr lang="en-US" sz="3200" dirty="0">
                <a:blipFill>
                  <a:blip r:embed="rId4"/>
                  <a:tile tx="0" ty="0" sx="100000" sy="100000" flip="none" algn="tl"/>
                </a:blipFill>
              </a:endParaRPr>
            </a:p>
          </p:txBody>
        </p:sp>
        <p:sp>
          <p:nvSpPr>
            <p:cNvPr id="16" name="TextBox 15"/>
            <p:cNvSpPr txBox="1"/>
            <p:nvPr/>
          </p:nvSpPr>
          <p:spPr>
            <a:xfrm>
              <a:off x="4148710" y="3023316"/>
              <a:ext cx="2111620" cy="584775"/>
            </a:xfrm>
            <a:prstGeom prst="rect">
              <a:avLst/>
            </a:prstGeom>
            <a:noFill/>
            <a:ln w="38100">
              <a:noFill/>
            </a:ln>
          </p:spPr>
          <p:txBody>
            <a:bodyPr wrap="square" rtlCol="0">
              <a:spAutoFit/>
              <a:scene3d>
                <a:camera prst="isometricOffAxis2Right"/>
                <a:lightRig rig="threePt" dir="t"/>
              </a:scene3d>
            </a:bodyPr>
            <a:lstStyle/>
            <a:p>
              <a:r>
                <a:rPr lang="bn-BD" sz="3200" dirty="0" smtClean="0">
                  <a:blipFill>
                    <a:blip r:embed="rId4"/>
                    <a:tile tx="0" ty="0" sx="100000" sy="100000" flip="none" algn="tl"/>
                  </a:blipFill>
                </a:rPr>
                <a:t>বাড়ির কাজঃ</a:t>
              </a:r>
              <a:endParaRPr lang="en-US" sz="3200" dirty="0">
                <a:blipFill>
                  <a:blip r:embed="rId4"/>
                  <a:tile tx="0" ty="0" sx="100000" sy="100000" flip="none" algn="tl"/>
                </a:blipFill>
              </a:endParaRPr>
            </a:p>
          </p:txBody>
        </p:sp>
      </p:grpSp>
      <p:grpSp>
        <p:nvGrpSpPr>
          <p:cNvPr id="17" name="Group 16"/>
          <p:cNvGrpSpPr/>
          <p:nvPr/>
        </p:nvGrpSpPr>
        <p:grpSpPr>
          <a:xfrm>
            <a:off x="9135970" y="4867941"/>
            <a:ext cx="3056030" cy="1488409"/>
            <a:chOff x="436283" y="4868451"/>
            <a:chExt cx="2681642" cy="1869142"/>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70" y="5131746"/>
              <a:ext cx="1624084" cy="1342553"/>
            </a:xfrm>
            <a:prstGeom prst="ellipse">
              <a:avLst/>
            </a:prstGeom>
            <a:ln>
              <a:noFill/>
            </a:ln>
            <a:effectLst>
              <a:softEdge rad="112500"/>
            </a:effectLst>
          </p:spPr>
        </p:pic>
        <p:sp>
          <p:nvSpPr>
            <p:cNvPr id="20" name="TextBox 19"/>
            <p:cNvSpPr txBox="1"/>
            <p:nvPr/>
          </p:nvSpPr>
          <p:spPr>
            <a:xfrm>
              <a:off x="436283" y="4868451"/>
              <a:ext cx="2681642" cy="1869142"/>
            </a:xfrm>
            <a:prstGeom prst="rect">
              <a:avLst/>
            </a:prstGeom>
            <a:noFill/>
          </p:spPr>
          <p:txBody>
            <a:bodyPr wrap="square" rtlCol="0">
              <a:prstTxWarp prst="textCirclePour">
                <a:avLst/>
              </a:prstTxWarp>
              <a:spAutoFit/>
            </a:bodyPr>
            <a:lstStyle/>
            <a:p>
              <a:r>
                <a:rPr lang="en-US" sz="3600" dirty="0" smtClean="0"/>
                <a:t> </a:t>
              </a:r>
              <a:r>
                <a:rPr lang="bn-BD" sz="3600" dirty="0" smtClean="0"/>
                <a:t>ক্লিক করুন</a:t>
              </a:r>
              <a:endParaRPr lang="en-US" sz="3600" dirty="0"/>
            </a:p>
          </p:txBody>
        </p:sp>
      </p:grpSp>
    </p:spTree>
    <p:extLst>
      <p:ext uri="{BB962C8B-B14F-4D97-AF65-F5344CB8AC3E}">
        <p14:creationId xmlns:p14="http://schemas.microsoft.com/office/powerpoint/2010/main" val="2697136047"/>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anim calcmode="lin" valueType="num">
                                      <p:cBhvr>
                                        <p:cTn id="13" dur="5000" fill="hold"/>
                                        <p:tgtEl>
                                          <p:spTgt spid="3"/>
                                        </p:tgtEl>
                                        <p:attrNameLst>
                                          <p:attrName>ppt_x</p:attrName>
                                        </p:attrNameLst>
                                      </p:cBhvr>
                                      <p:tavLst>
                                        <p:tav tm="0">
                                          <p:val>
                                            <p:strVal val="#ppt_x"/>
                                          </p:val>
                                        </p:tav>
                                        <p:tav tm="100000">
                                          <p:val>
                                            <p:strVal val="#ppt_x"/>
                                          </p:val>
                                        </p:tav>
                                      </p:tavLst>
                                    </p:anim>
                                    <p:anim calcmode="lin" valueType="num">
                                      <p:cBhvr>
                                        <p:cTn id="14" dur="5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0"/>
                                        <p:tgtEl>
                                          <p:spTgt spid="6"/>
                                        </p:tgtEl>
                                      </p:cBhvr>
                                    </p:animEffect>
                                    <p:anim calcmode="lin" valueType="num">
                                      <p:cBhvr>
                                        <p:cTn id="23" dur="5000" fill="hold"/>
                                        <p:tgtEl>
                                          <p:spTgt spid="6"/>
                                        </p:tgtEl>
                                        <p:attrNameLst>
                                          <p:attrName>ppt_x</p:attrName>
                                        </p:attrNameLst>
                                      </p:cBhvr>
                                      <p:tavLst>
                                        <p:tav tm="0">
                                          <p:val>
                                            <p:strVal val="#ppt_x"/>
                                          </p:val>
                                        </p:tav>
                                        <p:tav tm="100000">
                                          <p:val>
                                            <p:strVal val="#ppt_x"/>
                                          </p:val>
                                        </p:tav>
                                      </p:tavLst>
                                    </p:anim>
                                    <p:anim calcmode="lin" valueType="num">
                                      <p:cBhvr>
                                        <p:cTn id="24" dur="5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5000"/>
                                        <p:tgtEl>
                                          <p:spTgt spid="8"/>
                                        </p:tgtEl>
                                      </p:cBhvr>
                                    </p:animEffect>
                                    <p:anim calcmode="lin" valueType="num">
                                      <p:cBhvr>
                                        <p:cTn id="28" dur="5000" fill="hold"/>
                                        <p:tgtEl>
                                          <p:spTgt spid="8"/>
                                        </p:tgtEl>
                                        <p:attrNameLst>
                                          <p:attrName>ppt_x</p:attrName>
                                        </p:attrNameLst>
                                      </p:cBhvr>
                                      <p:tavLst>
                                        <p:tav tm="0">
                                          <p:val>
                                            <p:strVal val="#ppt_x"/>
                                          </p:val>
                                        </p:tav>
                                        <p:tav tm="100000">
                                          <p:val>
                                            <p:strVal val="#ppt_x"/>
                                          </p:val>
                                        </p:tav>
                                      </p:tavLst>
                                    </p:anim>
                                    <p:anim calcmode="lin" valueType="num">
                                      <p:cBhvr>
                                        <p:cTn id="29" dur="5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iterate type="lt">
                                    <p:tmPct val="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0"/>
                                        <p:tgtEl>
                                          <p:spTgt spid="11"/>
                                        </p:tgtEl>
                                      </p:cBhvr>
                                    </p:animEffect>
                                    <p:anim calcmode="lin" valueType="num">
                                      <p:cBhvr>
                                        <p:cTn id="33" dur="5000" fill="hold"/>
                                        <p:tgtEl>
                                          <p:spTgt spid="11"/>
                                        </p:tgtEl>
                                        <p:attrNameLst>
                                          <p:attrName>ppt_x</p:attrName>
                                        </p:attrNameLst>
                                      </p:cBhvr>
                                      <p:tavLst>
                                        <p:tav tm="0">
                                          <p:val>
                                            <p:strVal val="#ppt_x"/>
                                          </p:val>
                                        </p:tav>
                                        <p:tav tm="100000">
                                          <p:val>
                                            <p:strVal val="#ppt_x"/>
                                          </p:val>
                                        </p:tav>
                                      </p:tavLst>
                                    </p:anim>
                                    <p:anim calcmode="lin" valueType="num">
                                      <p:cBhvr>
                                        <p:cTn id="34" dur="5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xit" presetSubtype="32" fill="hold" grpId="1" nodeType="clickEffect">
                                  <p:stCondLst>
                                    <p:cond delay="0"/>
                                  </p:stCondLst>
                                  <p:iterate type="lt">
                                    <p:tmPct val="0"/>
                                  </p:iterate>
                                  <p:childTnLst>
                                    <p:anim calcmode="lin" valueType="num">
                                      <p:cBhvr>
                                        <p:cTn id="38" dur="5000"/>
                                        <p:tgtEl>
                                          <p:spTgt spid="2"/>
                                        </p:tgtEl>
                                        <p:attrNameLst>
                                          <p:attrName>ppt_w</p:attrName>
                                        </p:attrNameLst>
                                      </p:cBhvr>
                                      <p:tavLst>
                                        <p:tav tm="0">
                                          <p:val>
                                            <p:strVal val="ppt_w"/>
                                          </p:val>
                                        </p:tav>
                                        <p:tav tm="100000">
                                          <p:val>
                                            <p:fltVal val="0"/>
                                          </p:val>
                                        </p:tav>
                                      </p:tavLst>
                                    </p:anim>
                                    <p:anim calcmode="lin" valueType="num">
                                      <p:cBhvr>
                                        <p:cTn id="39" dur="5000"/>
                                        <p:tgtEl>
                                          <p:spTgt spid="2"/>
                                        </p:tgtEl>
                                        <p:attrNameLst>
                                          <p:attrName>ppt_h</p:attrName>
                                        </p:attrNameLst>
                                      </p:cBhvr>
                                      <p:tavLst>
                                        <p:tav tm="0">
                                          <p:val>
                                            <p:strVal val="ppt_h"/>
                                          </p:val>
                                        </p:tav>
                                        <p:tav tm="100000">
                                          <p:val>
                                            <p:fltVal val="0"/>
                                          </p:val>
                                        </p:tav>
                                      </p:tavLst>
                                    </p:anim>
                                    <p:set>
                                      <p:cBhvr>
                                        <p:cTn id="40" dur="1" fill="hold">
                                          <p:stCondLst>
                                            <p:cond delay="4999"/>
                                          </p:stCondLst>
                                        </p:cTn>
                                        <p:tgtEl>
                                          <p:spTgt spid="2"/>
                                        </p:tgtEl>
                                        <p:attrNameLst>
                                          <p:attrName>style.visibility</p:attrName>
                                        </p:attrNameLst>
                                      </p:cBhvr>
                                      <p:to>
                                        <p:strVal val="hidden"/>
                                      </p:to>
                                    </p:set>
                                  </p:childTnLst>
                                </p:cTn>
                              </p:par>
                              <p:par>
                                <p:cTn id="41" presetID="23" presetClass="exit" presetSubtype="32" fill="hold" grpId="1" nodeType="withEffect">
                                  <p:stCondLst>
                                    <p:cond delay="0"/>
                                  </p:stCondLst>
                                  <p:iterate type="lt">
                                    <p:tmPct val="0"/>
                                  </p:iterate>
                                  <p:childTnLst>
                                    <p:anim calcmode="lin" valueType="num">
                                      <p:cBhvr>
                                        <p:cTn id="42" dur="5000"/>
                                        <p:tgtEl>
                                          <p:spTgt spid="3"/>
                                        </p:tgtEl>
                                        <p:attrNameLst>
                                          <p:attrName>ppt_w</p:attrName>
                                        </p:attrNameLst>
                                      </p:cBhvr>
                                      <p:tavLst>
                                        <p:tav tm="0">
                                          <p:val>
                                            <p:strVal val="ppt_w"/>
                                          </p:val>
                                        </p:tav>
                                        <p:tav tm="100000">
                                          <p:val>
                                            <p:fltVal val="0"/>
                                          </p:val>
                                        </p:tav>
                                      </p:tavLst>
                                    </p:anim>
                                    <p:anim calcmode="lin" valueType="num">
                                      <p:cBhvr>
                                        <p:cTn id="43" dur="5000"/>
                                        <p:tgtEl>
                                          <p:spTgt spid="3"/>
                                        </p:tgtEl>
                                        <p:attrNameLst>
                                          <p:attrName>ppt_h</p:attrName>
                                        </p:attrNameLst>
                                      </p:cBhvr>
                                      <p:tavLst>
                                        <p:tav tm="0">
                                          <p:val>
                                            <p:strVal val="ppt_h"/>
                                          </p:val>
                                        </p:tav>
                                        <p:tav tm="100000">
                                          <p:val>
                                            <p:fltVal val="0"/>
                                          </p:val>
                                        </p:tav>
                                      </p:tavLst>
                                    </p:anim>
                                    <p:set>
                                      <p:cBhvr>
                                        <p:cTn id="44" dur="1" fill="hold">
                                          <p:stCondLst>
                                            <p:cond delay="4999"/>
                                          </p:stCondLst>
                                        </p:cTn>
                                        <p:tgtEl>
                                          <p:spTgt spid="3"/>
                                        </p:tgtEl>
                                        <p:attrNameLst>
                                          <p:attrName>style.visibility</p:attrName>
                                        </p:attrNameLst>
                                      </p:cBhvr>
                                      <p:to>
                                        <p:strVal val="hidden"/>
                                      </p:to>
                                    </p:set>
                                  </p:childTnLst>
                                </p:cTn>
                              </p:par>
                              <p:par>
                                <p:cTn id="45" presetID="23" presetClass="exit" presetSubtype="32" fill="hold" grpId="1" nodeType="withEffect">
                                  <p:stCondLst>
                                    <p:cond delay="0"/>
                                  </p:stCondLst>
                                  <p:iterate type="lt">
                                    <p:tmPct val="0"/>
                                  </p:iterate>
                                  <p:childTnLst>
                                    <p:anim calcmode="lin" valueType="num">
                                      <p:cBhvr>
                                        <p:cTn id="46" dur="5000"/>
                                        <p:tgtEl>
                                          <p:spTgt spid="4"/>
                                        </p:tgtEl>
                                        <p:attrNameLst>
                                          <p:attrName>ppt_w</p:attrName>
                                        </p:attrNameLst>
                                      </p:cBhvr>
                                      <p:tavLst>
                                        <p:tav tm="0">
                                          <p:val>
                                            <p:strVal val="ppt_w"/>
                                          </p:val>
                                        </p:tav>
                                        <p:tav tm="100000">
                                          <p:val>
                                            <p:fltVal val="0"/>
                                          </p:val>
                                        </p:tav>
                                      </p:tavLst>
                                    </p:anim>
                                    <p:anim calcmode="lin" valueType="num">
                                      <p:cBhvr>
                                        <p:cTn id="47" dur="5000"/>
                                        <p:tgtEl>
                                          <p:spTgt spid="4"/>
                                        </p:tgtEl>
                                        <p:attrNameLst>
                                          <p:attrName>ppt_h</p:attrName>
                                        </p:attrNameLst>
                                      </p:cBhvr>
                                      <p:tavLst>
                                        <p:tav tm="0">
                                          <p:val>
                                            <p:strVal val="ppt_h"/>
                                          </p:val>
                                        </p:tav>
                                        <p:tav tm="100000">
                                          <p:val>
                                            <p:fltVal val="0"/>
                                          </p:val>
                                        </p:tav>
                                      </p:tavLst>
                                    </p:anim>
                                    <p:set>
                                      <p:cBhvr>
                                        <p:cTn id="48" dur="1" fill="hold">
                                          <p:stCondLst>
                                            <p:cond delay="4999"/>
                                          </p:stCondLst>
                                        </p:cTn>
                                        <p:tgtEl>
                                          <p:spTgt spid="4"/>
                                        </p:tgtEl>
                                        <p:attrNameLst>
                                          <p:attrName>style.visibility</p:attrName>
                                        </p:attrNameLst>
                                      </p:cBhvr>
                                      <p:to>
                                        <p:strVal val="hidden"/>
                                      </p:to>
                                    </p:set>
                                  </p:childTnLst>
                                </p:cTn>
                              </p:par>
                              <p:par>
                                <p:cTn id="49" presetID="23" presetClass="exit" presetSubtype="32" fill="hold" grpId="1" nodeType="withEffect">
                                  <p:stCondLst>
                                    <p:cond delay="0"/>
                                  </p:stCondLst>
                                  <p:iterate type="lt">
                                    <p:tmPct val="0"/>
                                  </p:iterate>
                                  <p:childTnLst>
                                    <p:anim calcmode="lin" valueType="num">
                                      <p:cBhvr>
                                        <p:cTn id="50" dur="5000"/>
                                        <p:tgtEl>
                                          <p:spTgt spid="6"/>
                                        </p:tgtEl>
                                        <p:attrNameLst>
                                          <p:attrName>ppt_w</p:attrName>
                                        </p:attrNameLst>
                                      </p:cBhvr>
                                      <p:tavLst>
                                        <p:tav tm="0">
                                          <p:val>
                                            <p:strVal val="ppt_w"/>
                                          </p:val>
                                        </p:tav>
                                        <p:tav tm="100000">
                                          <p:val>
                                            <p:fltVal val="0"/>
                                          </p:val>
                                        </p:tav>
                                      </p:tavLst>
                                    </p:anim>
                                    <p:anim calcmode="lin" valueType="num">
                                      <p:cBhvr>
                                        <p:cTn id="51" dur="5000"/>
                                        <p:tgtEl>
                                          <p:spTgt spid="6"/>
                                        </p:tgtEl>
                                        <p:attrNameLst>
                                          <p:attrName>ppt_h</p:attrName>
                                        </p:attrNameLst>
                                      </p:cBhvr>
                                      <p:tavLst>
                                        <p:tav tm="0">
                                          <p:val>
                                            <p:strVal val="ppt_h"/>
                                          </p:val>
                                        </p:tav>
                                        <p:tav tm="100000">
                                          <p:val>
                                            <p:fltVal val="0"/>
                                          </p:val>
                                        </p:tav>
                                      </p:tavLst>
                                    </p:anim>
                                    <p:set>
                                      <p:cBhvr>
                                        <p:cTn id="52" dur="1" fill="hold">
                                          <p:stCondLst>
                                            <p:cond delay="4999"/>
                                          </p:stCondLst>
                                        </p:cTn>
                                        <p:tgtEl>
                                          <p:spTgt spid="6"/>
                                        </p:tgtEl>
                                        <p:attrNameLst>
                                          <p:attrName>style.visibility</p:attrName>
                                        </p:attrNameLst>
                                      </p:cBhvr>
                                      <p:to>
                                        <p:strVal val="hidden"/>
                                      </p:to>
                                    </p:set>
                                  </p:childTnLst>
                                </p:cTn>
                              </p:par>
                              <p:par>
                                <p:cTn id="53" presetID="23" presetClass="exit" presetSubtype="32" fill="hold" grpId="1" nodeType="withEffect">
                                  <p:stCondLst>
                                    <p:cond delay="0"/>
                                  </p:stCondLst>
                                  <p:iterate type="lt">
                                    <p:tmPct val="0"/>
                                  </p:iterate>
                                  <p:childTnLst>
                                    <p:anim calcmode="lin" valueType="num">
                                      <p:cBhvr>
                                        <p:cTn id="54" dur="5000"/>
                                        <p:tgtEl>
                                          <p:spTgt spid="8"/>
                                        </p:tgtEl>
                                        <p:attrNameLst>
                                          <p:attrName>ppt_w</p:attrName>
                                        </p:attrNameLst>
                                      </p:cBhvr>
                                      <p:tavLst>
                                        <p:tav tm="0">
                                          <p:val>
                                            <p:strVal val="ppt_w"/>
                                          </p:val>
                                        </p:tav>
                                        <p:tav tm="100000">
                                          <p:val>
                                            <p:fltVal val="0"/>
                                          </p:val>
                                        </p:tav>
                                      </p:tavLst>
                                    </p:anim>
                                    <p:anim calcmode="lin" valueType="num">
                                      <p:cBhvr>
                                        <p:cTn id="55" dur="5000"/>
                                        <p:tgtEl>
                                          <p:spTgt spid="8"/>
                                        </p:tgtEl>
                                        <p:attrNameLst>
                                          <p:attrName>ppt_h</p:attrName>
                                        </p:attrNameLst>
                                      </p:cBhvr>
                                      <p:tavLst>
                                        <p:tav tm="0">
                                          <p:val>
                                            <p:strVal val="ppt_h"/>
                                          </p:val>
                                        </p:tav>
                                        <p:tav tm="100000">
                                          <p:val>
                                            <p:fltVal val="0"/>
                                          </p:val>
                                        </p:tav>
                                      </p:tavLst>
                                    </p:anim>
                                    <p:set>
                                      <p:cBhvr>
                                        <p:cTn id="56" dur="1" fill="hold">
                                          <p:stCondLst>
                                            <p:cond delay="4999"/>
                                          </p:stCondLst>
                                        </p:cTn>
                                        <p:tgtEl>
                                          <p:spTgt spid="8"/>
                                        </p:tgtEl>
                                        <p:attrNameLst>
                                          <p:attrName>style.visibility</p:attrName>
                                        </p:attrNameLst>
                                      </p:cBhvr>
                                      <p:to>
                                        <p:strVal val="hidden"/>
                                      </p:to>
                                    </p:set>
                                  </p:childTnLst>
                                </p:cTn>
                              </p:par>
                              <p:par>
                                <p:cTn id="57" presetID="23" presetClass="exit" presetSubtype="32" fill="hold" nodeType="withEffect">
                                  <p:stCondLst>
                                    <p:cond delay="0"/>
                                  </p:stCondLst>
                                  <p:iterate type="lt">
                                    <p:tmPct val="0"/>
                                  </p:iterate>
                                  <p:childTnLst>
                                    <p:anim calcmode="lin" valueType="num">
                                      <p:cBhvr>
                                        <p:cTn id="58" dur="5000"/>
                                        <p:tgtEl>
                                          <p:spTgt spid="11"/>
                                        </p:tgtEl>
                                        <p:attrNameLst>
                                          <p:attrName>ppt_w</p:attrName>
                                        </p:attrNameLst>
                                      </p:cBhvr>
                                      <p:tavLst>
                                        <p:tav tm="0">
                                          <p:val>
                                            <p:strVal val="ppt_w"/>
                                          </p:val>
                                        </p:tav>
                                        <p:tav tm="100000">
                                          <p:val>
                                            <p:fltVal val="0"/>
                                          </p:val>
                                        </p:tav>
                                      </p:tavLst>
                                    </p:anim>
                                    <p:anim calcmode="lin" valueType="num">
                                      <p:cBhvr>
                                        <p:cTn id="59" dur="5000"/>
                                        <p:tgtEl>
                                          <p:spTgt spid="11"/>
                                        </p:tgtEl>
                                        <p:attrNameLst>
                                          <p:attrName>ppt_h</p:attrName>
                                        </p:attrNameLst>
                                      </p:cBhvr>
                                      <p:tavLst>
                                        <p:tav tm="0">
                                          <p:val>
                                            <p:strVal val="ppt_h"/>
                                          </p:val>
                                        </p:tav>
                                        <p:tav tm="100000">
                                          <p:val>
                                            <p:fltVal val="0"/>
                                          </p:val>
                                        </p:tav>
                                      </p:tavLst>
                                    </p:anim>
                                    <p:set>
                                      <p:cBhvr>
                                        <p:cTn id="60" dur="1" fill="hold">
                                          <p:stCondLst>
                                            <p:cond delay="4999"/>
                                          </p:stCondLst>
                                        </p:cTn>
                                        <p:tgtEl>
                                          <p:spTgt spid="11"/>
                                        </p:tgtEl>
                                        <p:attrNameLst>
                                          <p:attrName>style.visibility</p:attrName>
                                        </p:attrNameLst>
                                      </p:cBhvr>
                                      <p:to>
                                        <p:strVal val="hidden"/>
                                      </p:to>
                                    </p:set>
                                  </p:childTnLst>
                                </p:cTn>
                              </p:par>
                              <p:par>
                                <p:cTn id="61" presetID="23" presetClass="exit" presetSubtype="32" fill="hold" nodeType="withEffect">
                                  <p:stCondLst>
                                    <p:cond delay="0"/>
                                  </p:stCondLst>
                                  <p:iterate type="lt">
                                    <p:tmPct val="0"/>
                                  </p:iterate>
                                  <p:childTnLst>
                                    <p:anim calcmode="lin" valueType="num">
                                      <p:cBhvr>
                                        <p:cTn id="62" dur="5000"/>
                                        <p:tgtEl>
                                          <p:spTgt spid="17"/>
                                        </p:tgtEl>
                                        <p:attrNameLst>
                                          <p:attrName>ppt_w</p:attrName>
                                        </p:attrNameLst>
                                      </p:cBhvr>
                                      <p:tavLst>
                                        <p:tav tm="0">
                                          <p:val>
                                            <p:strVal val="ppt_w"/>
                                          </p:val>
                                        </p:tav>
                                        <p:tav tm="100000">
                                          <p:val>
                                            <p:fltVal val="0"/>
                                          </p:val>
                                        </p:tav>
                                      </p:tavLst>
                                    </p:anim>
                                    <p:anim calcmode="lin" valueType="num">
                                      <p:cBhvr>
                                        <p:cTn id="63" dur="5000"/>
                                        <p:tgtEl>
                                          <p:spTgt spid="17"/>
                                        </p:tgtEl>
                                        <p:attrNameLst>
                                          <p:attrName>ppt_h</p:attrName>
                                        </p:attrNameLst>
                                      </p:cBhvr>
                                      <p:tavLst>
                                        <p:tav tm="0">
                                          <p:val>
                                            <p:strVal val="ppt_h"/>
                                          </p:val>
                                        </p:tav>
                                        <p:tav tm="100000">
                                          <p:val>
                                            <p:fltVal val="0"/>
                                          </p:val>
                                        </p:tav>
                                      </p:tavLst>
                                    </p:anim>
                                    <p:set>
                                      <p:cBhvr>
                                        <p:cTn id="64" dur="1" fill="hold">
                                          <p:stCondLst>
                                            <p:cond delay="4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 grpId="0"/>
      <p:bldP spid="2" grpId="1"/>
      <p:bldP spid="3" grpId="0"/>
      <p:bldP spid="3" grpId="1"/>
      <p:bldP spid="4" grpId="0"/>
      <p:bldP spid="4" grpId="1"/>
      <p:bldP spid="6" grpId="0"/>
      <p:bldP spid="6" grpId="1"/>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432897" y="224589"/>
            <a:ext cx="6238263" cy="2213811"/>
          </a:xfrm>
          <a:prstGeom prst="rect">
            <a:avLst/>
          </a:prstGeom>
          <a:noFill/>
        </p:spPr>
        <p:txBody>
          <a:bodyPr wrap="square" rtlCol="0">
            <a:prstTxWarp prst="textArchUpPour">
              <a:avLst/>
            </a:prstTxWarp>
            <a:spAutoFit/>
          </a:bodyPr>
          <a:lstStyle/>
          <a:p>
            <a:r>
              <a:rPr lang="bn-BD" dirty="0" smtClean="0"/>
              <a:t>ধন্যবাদ</a:t>
            </a:r>
            <a:endParaRPr lang="en-US" dirty="0"/>
          </a:p>
        </p:txBody>
      </p:sp>
      <p:sp>
        <p:nvSpPr>
          <p:cNvPr id="15" name="32-Point Star 14"/>
          <p:cNvSpPr/>
          <p:nvPr/>
        </p:nvSpPr>
        <p:spPr>
          <a:xfrm>
            <a:off x="9963331" y="1159682"/>
            <a:ext cx="1952844" cy="1478010"/>
          </a:xfrm>
          <a:prstGeom prst="star32">
            <a:avLst/>
          </a:prstGeom>
          <a:gradFill flip="none" rotWithShape="1">
            <a:gsLst>
              <a:gs pos="72000">
                <a:srgbClr val="7030A0"/>
              </a:gs>
              <a:gs pos="84000">
                <a:schemeClr val="tx1"/>
              </a:gs>
              <a:gs pos="13000">
                <a:schemeClr val="accent4">
                  <a:lumMod val="0"/>
                  <a:lumOff val="100000"/>
                </a:schemeClr>
              </a:gs>
              <a:gs pos="37000">
                <a:schemeClr val="accent4">
                  <a:lumMod val="0"/>
                  <a:lumOff val="100000"/>
                </a:schemeClr>
              </a:gs>
              <a:gs pos="100000">
                <a:schemeClr val="accent4">
                  <a:lumMod val="100000"/>
                </a:schemeClr>
              </a:gs>
            </a:gsLst>
            <a:path path="shap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pic>
        <p:nvPicPr>
          <p:cNvPr id="4" name="Picture 7" descr="tumblr_mz1f1neoiN1sm5kr4o1_50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897" y="1860883"/>
            <a:ext cx="6238263" cy="405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ate Placeholder 1"/>
          <p:cNvSpPr>
            <a:spLocks noGrp="1"/>
          </p:cNvSpPr>
          <p:nvPr>
            <p:ph type="dt" sz="half" idx="10"/>
          </p:nvPr>
        </p:nvSpPr>
        <p:spPr>
          <a:xfrm>
            <a:off x="1361708" y="6230243"/>
            <a:ext cx="1351524" cy="370806"/>
          </a:xfrm>
        </p:spPr>
        <p:txBody>
          <a:bodyPr/>
          <a:lstStyle/>
          <a:p>
            <a:fld id="{128622FA-DD25-45CC-BF67-87A7D1BCBC7E}" type="datetime1">
              <a:rPr lang="en-US" smtClean="0"/>
              <a:t>6/29/2020</a:t>
            </a:fld>
            <a:endParaRPr lang="en-US" dirty="0"/>
          </a:p>
        </p:txBody>
      </p:sp>
      <p:sp>
        <p:nvSpPr>
          <p:cNvPr id="18" name="Footer Placeholder 2"/>
          <p:cNvSpPr>
            <a:spLocks noGrp="1"/>
          </p:cNvSpPr>
          <p:nvPr>
            <p:ph type="ftr" sz="quarter" idx="11"/>
          </p:nvPr>
        </p:nvSpPr>
        <p:spPr>
          <a:xfrm>
            <a:off x="4038600" y="6356350"/>
            <a:ext cx="4114800" cy="365125"/>
          </a:xfrm>
        </p:spPr>
        <p:txBody>
          <a:bodyPr/>
          <a:lstStyle/>
          <a:p>
            <a:r>
              <a:rPr lang="en-US" smtClean="0"/>
              <a:t>dphofmrabiul@Gmail.COM</a:t>
            </a:r>
            <a:endParaRPr lang="en-US" dirty="0"/>
          </a:p>
        </p:txBody>
      </p:sp>
      <p:pic>
        <p:nvPicPr>
          <p:cNvPr id="19" name="Picture 18" descr="https://encrypted-tbn1.gstatic.com/images?q=tbn:ANd9GcQeuM7hpASvVmv_DbZ0rJEimybqC_kacRQlAOl2RlORl7UbBGtg"/>
          <p:cNvPicPr>
            <a:picLocks noChangeAspect="1" noChangeArrowheads="1"/>
          </p:cNvPicPr>
          <p:nvPr/>
        </p:nvPicPr>
        <p:blipFill rotWithShape="1">
          <a:blip r:embed="rId4">
            <a:duotone>
              <a:prstClr val="black"/>
              <a:schemeClr val="accent4">
                <a:tint val="45000"/>
                <a:satMod val="400000"/>
              </a:schemeClr>
            </a:duotone>
            <a:extLst>
              <a:ext uri="{28A0092B-C50C-407E-A947-70E740481C1C}">
                <a14:useLocalDpi xmlns:a14="http://schemas.microsoft.com/office/drawing/2010/main" val="0"/>
              </a:ext>
            </a:extLst>
          </a:blip>
          <a:srcRect r="50000"/>
          <a:stretch/>
        </p:blipFill>
        <p:spPr bwMode="auto">
          <a:xfrm>
            <a:off x="-6555475" y="-156116"/>
            <a:ext cx="6555474" cy="70824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s://encrypted-tbn1.gstatic.com/images?q=tbn:ANd9GcQeuM7hpASvVmv_DbZ0rJEimybqC_kacRQlAOl2RlORl7UbBGtg"/>
          <p:cNvPicPr>
            <a:picLocks noChangeAspect="1" noChangeArrowheads="1"/>
          </p:cNvPicPr>
          <p:nvPr/>
        </p:nvPicPr>
        <p:blipFill rotWithShape="1">
          <a:blip r:embed="rId4">
            <a:duotone>
              <a:prstClr val="black"/>
              <a:schemeClr val="accent4">
                <a:tint val="45000"/>
                <a:satMod val="400000"/>
              </a:schemeClr>
            </a:duotone>
            <a:extLst>
              <a:ext uri="{28A0092B-C50C-407E-A947-70E740481C1C}">
                <a14:useLocalDpi xmlns:a14="http://schemas.microsoft.com/office/drawing/2010/main" val="0"/>
              </a:ext>
            </a:extLst>
          </a:blip>
          <a:srcRect l="50000"/>
          <a:stretch/>
        </p:blipFill>
        <p:spPr bwMode="auto">
          <a:xfrm>
            <a:off x="12629470" y="-156117"/>
            <a:ext cx="7487329" cy="72036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274943" y="346758"/>
            <a:ext cx="1641231" cy="369332"/>
          </a:xfrm>
          <a:prstGeom prst="rect">
            <a:avLst/>
          </a:prstGeom>
          <a:noFill/>
        </p:spPr>
        <p:txBody>
          <a:bodyPr wrap="square" rtlCol="0">
            <a:spAutoFit/>
          </a:bodyPr>
          <a:lstStyle/>
          <a:p>
            <a:r>
              <a:rPr lang="bn-BD" dirty="0" smtClean="0"/>
              <a:t>সময়ঃ  ০১ মিনিট</a:t>
            </a:r>
            <a:endParaRPr lang="en-US" dirty="0"/>
          </a:p>
        </p:txBody>
      </p:sp>
      <p:sp>
        <p:nvSpPr>
          <p:cNvPr id="7" name="Slide Number Placeholder 6"/>
          <p:cNvSpPr>
            <a:spLocks noGrp="1"/>
          </p:cNvSpPr>
          <p:nvPr>
            <p:ph type="sldNum" sz="quarter" idx="12"/>
          </p:nvPr>
        </p:nvSpPr>
        <p:spPr/>
        <p:txBody>
          <a:bodyPr/>
          <a:lstStyle/>
          <a:p>
            <a:fld id="{E2447533-5A7C-4DDA-B202-3D61A3A2C600}" type="slidenum">
              <a:rPr lang="en-US" smtClean="0"/>
              <a:t>16</a:t>
            </a:fld>
            <a:endParaRPr lang="en-US"/>
          </a:p>
        </p:txBody>
      </p:sp>
      <p:sp>
        <p:nvSpPr>
          <p:cNvPr id="5" name="TextBox 4"/>
          <p:cNvSpPr txBox="1"/>
          <p:nvPr/>
        </p:nvSpPr>
        <p:spPr>
          <a:xfrm>
            <a:off x="994553" y="1287950"/>
            <a:ext cx="1443789" cy="369332"/>
          </a:xfrm>
          <a:prstGeom prst="rect">
            <a:avLst/>
          </a:prstGeom>
          <a:noFill/>
        </p:spPr>
        <p:txBody>
          <a:bodyPr wrap="square" rtlCol="0">
            <a:spAutoFit/>
          </a:bodyPr>
          <a:lstStyle/>
          <a:p>
            <a:r>
              <a:rPr lang="bn-BD" dirty="0" smtClean="0"/>
              <a:t> </a:t>
            </a:r>
            <a:r>
              <a:rPr lang="bn-BD" dirty="0" smtClean="0">
                <a:solidFill>
                  <a:schemeClr val="bg1"/>
                </a:solidFill>
              </a:rPr>
              <a:t>আমাদের দেশ</a:t>
            </a:r>
            <a:endParaRPr lang="en-US" dirty="0">
              <a:solidFill>
                <a:schemeClr val="bg1"/>
              </a:solidFill>
            </a:endParaRPr>
          </a:p>
        </p:txBody>
      </p:sp>
    </p:spTree>
    <p:extLst>
      <p:ext uri="{BB962C8B-B14F-4D97-AF65-F5344CB8AC3E}">
        <p14:creationId xmlns:p14="http://schemas.microsoft.com/office/powerpoint/2010/main" val="235233348"/>
      </p:ext>
    </p:extLst>
  </p:cSld>
  <p:clrMapOvr>
    <a:masterClrMapping/>
  </p:clrMapOvr>
  <p:transition spd="slow">
    <p:push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ntr" presetSubtype="1" repeatCount="4000" fill="hold" grpId="0" nodeType="clickEffect">
                                  <p:stCondLst>
                                    <p:cond delay="0"/>
                                  </p:stCondLst>
                                  <p:iterate type="lt">
                                    <p:tmPct val="1500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5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000"/>
                                        <p:tgtEl>
                                          <p:spTgt spid="13"/>
                                        </p:tgtEl>
                                      </p:cBhvr>
                                    </p:animEffect>
                                    <p:anim calcmode="lin" valueType="num">
                                      <p:cBhvr>
                                        <p:cTn id="11" dur="3000" fill="hold"/>
                                        <p:tgtEl>
                                          <p:spTgt spid="13"/>
                                        </p:tgtEl>
                                        <p:attrNameLst>
                                          <p:attrName>ppt_x</p:attrName>
                                        </p:attrNameLst>
                                      </p:cBhvr>
                                      <p:tavLst>
                                        <p:tav tm="0">
                                          <p:val>
                                            <p:strVal val="#ppt_x"/>
                                          </p:val>
                                        </p:tav>
                                        <p:tav tm="100000">
                                          <p:val>
                                            <p:strVal val="#ppt_x"/>
                                          </p:val>
                                        </p:tav>
                                      </p:tavLst>
                                    </p:anim>
                                    <p:anim calcmode="lin" valueType="num">
                                      <p:cBhvr>
                                        <p:cTn id="12" dur="3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3000"/>
                                        <p:tgtEl>
                                          <p:spTgt spid="17"/>
                                        </p:tgtEl>
                                      </p:cBhvr>
                                    </p:animEffect>
                                    <p:anim calcmode="lin" valueType="num">
                                      <p:cBhvr>
                                        <p:cTn id="16" dur="3000" fill="hold"/>
                                        <p:tgtEl>
                                          <p:spTgt spid="17"/>
                                        </p:tgtEl>
                                        <p:attrNameLst>
                                          <p:attrName>ppt_x</p:attrName>
                                        </p:attrNameLst>
                                      </p:cBhvr>
                                      <p:tavLst>
                                        <p:tav tm="0">
                                          <p:val>
                                            <p:strVal val="#ppt_x"/>
                                          </p:val>
                                        </p:tav>
                                        <p:tav tm="100000">
                                          <p:val>
                                            <p:strVal val="#ppt_x"/>
                                          </p:val>
                                        </p:tav>
                                      </p:tavLst>
                                    </p:anim>
                                    <p:anim calcmode="lin" valueType="num">
                                      <p:cBhvr>
                                        <p:cTn id="17" dur="3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3000"/>
                                        <p:tgtEl>
                                          <p:spTgt spid="18"/>
                                        </p:tgtEl>
                                      </p:cBhvr>
                                    </p:animEffect>
                                    <p:anim calcmode="lin" valueType="num">
                                      <p:cBhvr>
                                        <p:cTn id="21" dur="3000" fill="hold"/>
                                        <p:tgtEl>
                                          <p:spTgt spid="18"/>
                                        </p:tgtEl>
                                        <p:attrNameLst>
                                          <p:attrName>ppt_x</p:attrName>
                                        </p:attrNameLst>
                                      </p:cBhvr>
                                      <p:tavLst>
                                        <p:tav tm="0">
                                          <p:val>
                                            <p:strVal val="#ppt_x"/>
                                          </p:val>
                                        </p:tav>
                                        <p:tav tm="100000">
                                          <p:val>
                                            <p:strVal val="#ppt_x"/>
                                          </p:val>
                                        </p:tav>
                                      </p:tavLst>
                                    </p:anim>
                                    <p:anim calcmode="lin" valueType="num">
                                      <p:cBhvr>
                                        <p:cTn id="22" dur="3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ppt_x</p:attrName>
                                        </p:attrNameLst>
                                      </p:cBhvr>
                                      <p:tavLst>
                                        <p:tav tm="0">
                                          <p:val>
                                            <p:strVal val="#ppt_x"/>
                                          </p:val>
                                        </p:tav>
                                        <p:tav tm="100000">
                                          <p:val>
                                            <p:strVal val="#ppt_x"/>
                                          </p:val>
                                        </p:tav>
                                      </p:tavLst>
                                    </p:anim>
                                    <p:anim calcmode="lin" valueType="num">
                                      <p:cBhvr>
                                        <p:cTn id="27" dur="3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0"/>
                                        <p:tgtEl>
                                          <p:spTgt spid="4"/>
                                        </p:tgtEl>
                                      </p:cBhvr>
                                    </p:animEffect>
                                    <p:anim calcmode="lin" valueType="num">
                                      <p:cBhvr>
                                        <p:cTn id="31" dur="3000" fill="hold"/>
                                        <p:tgtEl>
                                          <p:spTgt spid="4"/>
                                        </p:tgtEl>
                                        <p:attrNameLst>
                                          <p:attrName>ppt_x</p:attrName>
                                        </p:attrNameLst>
                                      </p:cBhvr>
                                      <p:tavLst>
                                        <p:tav tm="0">
                                          <p:val>
                                            <p:strVal val="#ppt_x"/>
                                          </p:val>
                                        </p:tav>
                                        <p:tav tm="100000">
                                          <p:val>
                                            <p:strVal val="#ppt_x"/>
                                          </p:val>
                                        </p:tav>
                                      </p:tavLst>
                                    </p:anim>
                                    <p:anim calcmode="lin" valueType="num">
                                      <p:cBhvr>
                                        <p:cTn id="32"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3" presetClass="path" presetSubtype="0" fill="hold" nodeType="clickEffect">
                                  <p:stCondLst>
                                    <p:cond delay="0"/>
                                  </p:stCondLst>
                                  <p:childTnLst>
                                    <p:animMotion origin="layout" path="M 0.04844 0.01227 L 0.50768 0.02338 " pathEditMode="relative" rAng="0" ptsTypes="AA">
                                      <p:cBhvr>
                                        <p:cTn id="36" dur="5000" fill="hold"/>
                                        <p:tgtEl>
                                          <p:spTgt spid="19"/>
                                        </p:tgtEl>
                                        <p:attrNameLst>
                                          <p:attrName>ppt_x</p:attrName>
                                          <p:attrName>ppt_y</p:attrName>
                                        </p:attrNameLst>
                                      </p:cBhvr>
                                      <p:rCtr x="22956" y="556"/>
                                    </p:animMotion>
                                  </p:childTnLst>
                                </p:cTn>
                              </p:par>
                              <p:par>
                                <p:cTn id="37" presetID="35" presetClass="path" presetSubtype="0" fill="hold" nodeType="withEffect">
                                  <p:stCondLst>
                                    <p:cond delay="0"/>
                                  </p:stCondLst>
                                  <p:childTnLst>
                                    <p:animMotion origin="layout" path="M -0.02188 0.00417 L -0.53164 -0.01805 " pathEditMode="relative" rAng="0" ptsTypes="AA">
                                      <p:cBhvr>
                                        <p:cTn id="38" dur="5000" fill="hold"/>
                                        <p:tgtEl>
                                          <p:spTgt spid="20"/>
                                        </p:tgtEl>
                                        <p:attrNameLst>
                                          <p:attrName>ppt_x</p:attrName>
                                          <p:attrName>ppt_y</p:attrName>
                                        </p:attrNameLst>
                                      </p:cBhvr>
                                      <p:rCtr x="-25495" y="-1111"/>
                                    </p:animMotion>
                                  </p:childTnLst>
                                </p:cTn>
                              </p:par>
                            </p:childTnLst>
                          </p:cTn>
                        </p:par>
                      </p:childTnLst>
                    </p:cTn>
                  </p:par>
                </p:childTnLst>
              </p:cTn>
              <p:nextCondLst>
                <p:cond evt="onClick" delay="0">
                  <p:tgtEl>
                    <p:spTgt spid="15"/>
                  </p:tgtEl>
                </p:cond>
              </p:nextCondLst>
            </p:seq>
          </p:childTnLst>
        </p:cTn>
      </p:par>
    </p:tnLst>
    <p:bldLst>
      <p:bldP spid="2" grpId="0"/>
      <p:bldP spid="17" grpId="0"/>
      <p:bldP spid="18" grpId="0"/>
      <p:bldP spid="1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6875593" y="606850"/>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17" name="Rectangle 3"/>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grpSp>
        <p:nvGrpSpPr>
          <p:cNvPr id="7" name="Group 6"/>
          <p:cNvGrpSpPr/>
          <p:nvPr/>
        </p:nvGrpSpPr>
        <p:grpSpPr>
          <a:xfrm rot="20116488">
            <a:off x="3486969" y="2249039"/>
            <a:ext cx="5736165" cy="3139321"/>
            <a:chOff x="3809671" y="43670"/>
            <a:chExt cx="5736165" cy="3139321"/>
          </a:xfrm>
        </p:grpSpPr>
        <p:sp>
          <p:nvSpPr>
            <p:cNvPr id="9" name="TextBox 8"/>
            <p:cNvSpPr txBox="1"/>
            <p:nvPr/>
          </p:nvSpPr>
          <p:spPr>
            <a:xfrm>
              <a:off x="4461290" y="43670"/>
              <a:ext cx="5084546" cy="3139321"/>
            </a:xfrm>
            <a:prstGeom prst="rect">
              <a:avLst/>
            </a:prstGeom>
            <a:noFill/>
          </p:spPr>
          <p:txBody>
            <a:bodyPr wrap="square" rtlCol="0">
              <a:spAutoFit/>
            </a:bodyPr>
            <a:lstStyle/>
            <a:p>
              <a:r>
                <a:rPr lang="bn-BD" sz="3600" dirty="0" smtClean="0"/>
                <a:t>তথ্যপুঞ্জিঃ</a:t>
              </a:r>
            </a:p>
            <a:p>
              <a:r>
                <a:rPr lang="bn-BD" sz="3600" dirty="0" smtClean="0">
                  <a:hlinkClick r:id="rId5"/>
                </a:rPr>
                <a:t>www.google.com</a:t>
              </a:r>
              <a:endParaRPr lang="bn-BD" sz="3600" dirty="0" smtClean="0"/>
            </a:p>
            <a:p>
              <a:r>
                <a:rPr lang="bn-BD" sz="3600" dirty="0" smtClean="0">
                  <a:hlinkClick r:id="rId6"/>
                </a:rPr>
                <a:t>www.youtube.com</a:t>
              </a:r>
              <a:endParaRPr lang="bn-BD" sz="3600" dirty="0" smtClean="0"/>
            </a:p>
            <a:p>
              <a:r>
                <a:rPr lang="en-US" sz="3600" dirty="0" smtClean="0"/>
                <a:t>G</a:t>
              </a:r>
              <a:r>
                <a:rPr lang="bn-BD" sz="3600" dirty="0" smtClean="0"/>
                <a:t>oogle chrome`s image</a:t>
              </a:r>
              <a:r>
                <a:rPr lang="en-US" sz="3600" dirty="0" smtClean="0"/>
                <a:t>s</a:t>
              </a:r>
              <a:endParaRPr lang="bn-BD" sz="3600" dirty="0" smtClean="0"/>
            </a:p>
            <a:p>
              <a:r>
                <a:rPr lang="bn-BD" sz="3600" dirty="0" smtClean="0"/>
                <a:t>আমার বাংলা বই (প্রথম শ্রেণি)</a:t>
              </a:r>
            </a:p>
            <a:p>
              <a:r>
                <a:rPr lang="bn-BD" dirty="0" smtClean="0"/>
                <a:t>জাতীয় শিক্ষাক্রম ও পাঠ্যপুস্তক বোর্ড, বাংলাদেশ</a:t>
              </a:r>
              <a:endParaRPr lang="bn-BD" sz="3600" dirty="0" smtClean="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9671" y="2178995"/>
              <a:ext cx="651617" cy="546896"/>
            </a:xfrm>
            <a:prstGeom prst="rect">
              <a:avLst/>
            </a:prstGeom>
          </p:spPr>
        </p:pic>
      </p:grpSp>
      <p:sp>
        <p:nvSpPr>
          <p:cNvPr id="2" name="Date Placeholder 1"/>
          <p:cNvSpPr>
            <a:spLocks noGrp="1"/>
          </p:cNvSpPr>
          <p:nvPr>
            <p:ph type="dt" sz="half" idx="10"/>
          </p:nvPr>
        </p:nvSpPr>
        <p:spPr/>
        <p:txBody>
          <a:bodyPr/>
          <a:lstStyle/>
          <a:p>
            <a:fld id="{2F07B0DD-A263-4DDD-B501-E415F4D3D5AA}"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17</a:t>
            </a:fld>
            <a:endParaRPr lang="en-US"/>
          </a:p>
        </p:txBody>
      </p:sp>
      <p:sp>
        <p:nvSpPr>
          <p:cNvPr id="5" name="Cube 4"/>
          <p:cNvSpPr/>
          <p:nvPr/>
        </p:nvSpPr>
        <p:spPr>
          <a:xfrm>
            <a:off x="3012732" y="2731530"/>
            <a:ext cx="6315485" cy="2912704"/>
          </a:xfrm>
          <a:prstGeom prst="cube">
            <a:avLst/>
          </a:prstGeom>
          <a:pattFill prst="shingle">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328217" y="4297074"/>
            <a:ext cx="2693323" cy="2241838"/>
            <a:chOff x="-221427" y="3763190"/>
            <a:chExt cx="2693323" cy="2241838"/>
          </a:xfrm>
          <a:gradFill flip="none" rotWithShape="1">
            <a:gsLst>
              <a:gs pos="19000">
                <a:srgbClr val="347575"/>
              </a:gs>
              <a:gs pos="31000">
                <a:srgbClr val="92D050"/>
              </a:gs>
              <a:gs pos="38000">
                <a:srgbClr val="7030A0"/>
              </a:gs>
              <a:gs pos="21000">
                <a:srgbClr val="009999"/>
              </a:gs>
              <a:gs pos="26000">
                <a:srgbClr val="00FFFF"/>
              </a:gs>
              <a:gs pos="46000">
                <a:srgbClr val="003300"/>
              </a:gs>
              <a:gs pos="51000">
                <a:srgbClr val="00FFFF"/>
              </a:gs>
              <a:gs pos="0">
                <a:srgbClr val="00B0F0"/>
              </a:gs>
              <a:gs pos="63000">
                <a:srgbClr val="7030A0"/>
              </a:gs>
              <a:gs pos="40000">
                <a:srgbClr val="00B050"/>
              </a:gs>
            </a:gsLst>
            <a:path path="shape">
              <a:fillToRect l="50000" t="50000" r="50000" b="50000"/>
            </a:path>
            <a:tileRect/>
          </a:gradFill>
        </p:grpSpPr>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427" y="3763190"/>
              <a:ext cx="2693323" cy="2241838"/>
            </a:xfrm>
            <a:prstGeom prst="star32">
              <a:avLst/>
            </a:prstGeom>
            <a:grpFill/>
            <a:ln>
              <a:noFill/>
            </a:ln>
            <a:effectLst>
              <a:softEdge rad="112500"/>
            </a:effectLst>
          </p:spPr>
        </p:pic>
        <p:sp>
          <p:nvSpPr>
            <p:cNvPr id="12" name="Rectangle 21"/>
            <p:cNvSpPr/>
            <p:nvPr/>
          </p:nvSpPr>
          <p:spPr>
            <a:xfrm>
              <a:off x="111853" y="5188357"/>
              <a:ext cx="2092239" cy="646331"/>
            </a:xfrm>
            <a:prstGeom prst="star32">
              <a:avLst/>
            </a:prstGeom>
            <a:grp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13" name="Picture 12" descr="https://encrypted-tbn1.gstatic.com/images?q=tbn:ANd9GcQeuM7hpASvVmv_DbZ0rJEimybqC_kacRQlAOl2RlORl7UbBGtg"/>
          <p:cNvPicPr>
            <a:picLocks noChangeAspect="1" noChangeArrowheads="1"/>
          </p:cNvPicPr>
          <p:nvPr/>
        </p:nvPicPr>
        <p:blipFill rotWithShape="1">
          <a:blip r:embed="rId9">
            <a:duotone>
              <a:schemeClr val="accent4">
                <a:shade val="45000"/>
                <a:satMod val="135000"/>
              </a:schemeClr>
              <a:prstClr val="white"/>
            </a:duotone>
            <a:extLst>
              <a:ext uri="{28A0092B-C50C-407E-A947-70E740481C1C}">
                <a14:useLocalDpi xmlns:a14="http://schemas.microsoft.com/office/drawing/2010/main" val="0"/>
              </a:ext>
            </a:extLst>
          </a:blip>
          <a:srcRect r="50000"/>
          <a:stretch/>
        </p:blipFill>
        <p:spPr bwMode="auto">
          <a:xfrm>
            <a:off x="-6555475" y="-156116"/>
            <a:ext cx="6555474" cy="70824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s://encrypted-tbn1.gstatic.com/images?q=tbn:ANd9GcQeuM7hpASvVmv_DbZ0rJEimybqC_kacRQlAOl2RlORl7UbBGtg"/>
          <p:cNvPicPr>
            <a:picLocks noChangeAspect="1" noChangeArrowheads="1"/>
          </p:cNvPicPr>
          <p:nvPr/>
        </p:nvPicPr>
        <p:blipFill rotWithShape="1">
          <a:blip r:embed="rId9">
            <a:duotone>
              <a:schemeClr val="accent4">
                <a:shade val="45000"/>
                <a:satMod val="135000"/>
              </a:schemeClr>
              <a:prstClr val="white"/>
            </a:duotone>
            <a:extLst>
              <a:ext uri="{28A0092B-C50C-407E-A947-70E740481C1C}">
                <a14:useLocalDpi xmlns:a14="http://schemas.microsoft.com/office/drawing/2010/main" val="0"/>
              </a:ext>
            </a:extLst>
          </a:blip>
          <a:srcRect l="50000"/>
          <a:stretch/>
        </p:blipFill>
        <p:spPr bwMode="auto">
          <a:xfrm>
            <a:off x="12673425" y="0"/>
            <a:ext cx="7487329" cy="720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6453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0-#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ppt_x</p:attrName>
                                        </p:attrNameLst>
                                      </p:cBhvr>
                                      <p:tavLst>
                                        <p:tav tm="0">
                                          <p:val>
                                            <p:strVal val="#ppt_x"/>
                                          </p:val>
                                        </p:tav>
                                        <p:tav tm="100000">
                                          <p:val>
                                            <p:strVal val="#ppt_x"/>
                                          </p:val>
                                        </p:tav>
                                      </p:tavLst>
                                    </p:anim>
                                    <p:anim calcmode="lin" valueType="num">
                                      <p:cBhvr>
                                        <p:cTn id="13" dur="2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ppt_x</p:attrName>
                                        </p:attrNameLst>
                                      </p:cBhvr>
                                      <p:tavLst>
                                        <p:tav tm="0">
                                          <p:val>
                                            <p:strVal val="#ppt_x"/>
                                          </p:val>
                                        </p:tav>
                                        <p:tav tm="100000">
                                          <p:val>
                                            <p:strVal val="#ppt_x"/>
                                          </p:val>
                                        </p:tav>
                                      </p:tavLst>
                                    </p:anim>
                                    <p:anim calcmode="lin" valueType="num">
                                      <p:cBhvr>
                                        <p:cTn id="18" dur="2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ppt_x</p:attrName>
                                        </p:attrNameLst>
                                      </p:cBhvr>
                                      <p:tavLst>
                                        <p:tav tm="0">
                                          <p:val>
                                            <p:strVal val="#ppt_x"/>
                                          </p:val>
                                        </p:tav>
                                        <p:tav tm="100000">
                                          <p:val>
                                            <p:strVal val="#ppt_x"/>
                                          </p:val>
                                        </p:tav>
                                      </p:tavLst>
                                    </p:anim>
                                    <p:anim calcmode="lin" valueType="num">
                                      <p:cBhvr>
                                        <p:cTn id="23" dur="2000" fill="hold"/>
                                        <p:tgtEl>
                                          <p:spTgt spid="4"/>
                                        </p:tgtEl>
                                        <p:attrNameLst>
                                          <p:attrName>ppt_y</p:attrName>
                                        </p:attrNameLst>
                                      </p:cBhvr>
                                      <p:tavLst>
                                        <p:tav tm="0">
                                          <p:val>
                                            <p:strVal val="#ppt_y+.1"/>
                                          </p:val>
                                        </p:tav>
                                        <p:tav tm="100000">
                                          <p:val>
                                            <p:strVal val="#ppt_y"/>
                                          </p:val>
                                        </p:tav>
                                      </p:tavLst>
                                    </p:anim>
                                  </p:childTnLst>
                                </p:cTn>
                              </p:par>
                              <p:par>
                                <p:cTn id="24" presetID="2" presetClass="entr" presetSubtype="8" fill="hold" grpId="1"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0" fill="hold"/>
                                        <p:tgtEl>
                                          <p:spTgt spid="5"/>
                                        </p:tgtEl>
                                        <p:attrNameLst>
                                          <p:attrName>ppt_x</p:attrName>
                                        </p:attrNameLst>
                                      </p:cBhvr>
                                      <p:tavLst>
                                        <p:tav tm="0">
                                          <p:val>
                                            <p:strVal val="0-#ppt_w/2"/>
                                          </p:val>
                                        </p:tav>
                                        <p:tav tm="100000">
                                          <p:val>
                                            <p:strVal val="#ppt_x"/>
                                          </p:val>
                                        </p:tav>
                                      </p:tavLst>
                                    </p:anim>
                                    <p:anim calcmode="lin" valueType="num">
                                      <p:cBhvr additive="base">
                                        <p:cTn id="27"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8" fill="hold" grpId="0" nodeType="clickEffect">
                                  <p:stCondLst>
                                    <p:cond delay="0"/>
                                  </p:stCondLst>
                                  <p:childTnLst>
                                    <p:anim calcmode="lin" valueType="num">
                                      <p:cBhvr additive="base">
                                        <p:cTn id="31" dur="5000"/>
                                        <p:tgtEl>
                                          <p:spTgt spid="5"/>
                                        </p:tgtEl>
                                        <p:attrNameLst>
                                          <p:attrName>ppt_x</p:attrName>
                                        </p:attrNameLst>
                                      </p:cBhvr>
                                      <p:tavLst>
                                        <p:tav tm="0">
                                          <p:val>
                                            <p:strVal val="ppt_x"/>
                                          </p:val>
                                        </p:tav>
                                        <p:tav tm="100000">
                                          <p:val>
                                            <p:strVal val="0-ppt_w/2"/>
                                          </p:val>
                                        </p:tav>
                                      </p:tavLst>
                                    </p:anim>
                                    <p:anim calcmode="lin" valueType="num">
                                      <p:cBhvr additive="base">
                                        <p:cTn id="32" dur="5000"/>
                                        <p:tgtEl>
                                          <p:spTgt spid="5"/>
                                        </p:tgtEl>
                                        <p:attrNameLst>
                                          <p:attrName>ppt_y</p:attrName>
                                        </p:attrNameLst>
                                      </p:cBhvr>
                                      <p:tavLst>
                                        <p:tav tm="0">
                                          <p:val>
                                            <p:strVal val="ppt_y"/>
                                          </p:val>
                                        </p:tav>
                                        <p:tav tm="100000">
                                          <p:val>
                                            <p:strVal val="ppt_y"/>
                                          </p:val>
                                        </p:tav>
                                      </p:tavLst>
                                    </p:anim>
                                    <p:set>
                                      <p:cBhvr>
                                        <p:cTn id="33" dur="1" fill="hold">
                                          <p:stCondLst>
                                            <p:cond delay="4999"/>
                                          </p:stCondLst>
                                        </p:cTn>
                                        <p:tgtEl>
                                          <p:spTgt spid="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bomb.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xit" presetSubtype="544" fill="hold" grpId="1" nodeType="clickEffect">
                                  <p:stCondLst>
                                    <p:cond delay="0"/>
                                  </p:stCondLst>
                                  <p:iterate type="lt">
                                    <p:tmPct val="10000"/>
                                  </p:iterate>
                                  <p:childTnLst>
                                    <p:anim calcmode="lin" valueType="num">
                                      <p:cBhvr>
                                        <p:cTn id="37" dur="5000"/>
                                        <p:tgtEl>
                                          <p:spTgt spid="2"/>
                                        </p:tgtEl>
                                        <p:attrNameLst>
                                          <p:attrName>ppt_w</p:attrName>
                                        </p:attrNameLst>
                                      </p:cBhvr>
                                      <p:tavLst>
                                        <p:tav tm="0">
                                          <p:val>
                                            <p:strVal val="ppt_w"/>
                                          </p:val>
                                        </p:tav>
                                        <p:tav tm="100000">
                                          <p:val>
                                            <p:fltVal val="0"/>
                                          </p:val>
                                        </p:tav>
                                      </p:tavLst>
                                    </p:anim>
                                    <p:anim calcmode="lin" valueType="num">
                                      <p:cBhvr>
                                        <p:cTn id="38" dur="5000"/>
                                        <p:tgtEl>
                                          <p:spTgt spid="2"/>
                                        </p:tgtEl>
                                        <p:attrNameLst>
                                          <p:attrName>ppt_h</p:attrName>
                                        </p:attrNameLst>
                                      </p:cBhvr>
                                      <p:tavLst>
                                        <p:tav tm="0">
                                          <p:val>
                                            <p:strVal val="ppt_h"/>
                                          </p:val>
                                        </p:tav>
                                        <p:tav tm="100000">
                                          <p:val>
                                            <p:fltVal val="0"/>
                                          </p:val>
                                        </p:tav>
                                      </p:tavLst>
                                    </p:anim>
                                    <p:animEffect transition="out" filter="fade">
                                      <p:cBhvr>
                                        <p:cTn id="39" dur="5000"/>
                                        <p:tgtEl>
                                          <p:spTgt spid="2"/>
                                        </p:tgtEl>
                                      </p:cBhvr>
                                    </p:animEffect>
                                    <p:anim calcmode="lin" valueType="num">
                                      <p:cBhvr>
                                        <p:cTn id="40" dur="5000"/>
                                        <p:tgtEl>
                                          <p:spTgt spid="2"/>
                                        </p:tgtEl>
                                        <p:attrNameLst>
                                          <p:attrName>ppt_x</p:attrName>
                                        </p:attrNameLst>
                                      </p:cBhvr>
                                      <p:tavLst>
                                        <p:tav tm="0">
                                          <p:val>
                                            <p:strVal val="ppt_x"/>
                                          </p:val>
                                        </p:tav>
                                        <p:tav tm="100000">
                                          <p:val>
                                            <p:fltVal val="0.5"/>
                                          </p:val>
                                        </p:tav>
                                      </p:tavLst>
                                    </p:anim>
                                    <p:anim calcmode="lin" valueType="num">
                                      <p:cBhvr>
                                        <p:cTn id="41" dur="5000"/>
                                        <p:tgtEl>
                                          <p:spTgt spid="2"/>
                                        </p:tgtEl>
                                        <p:attrNameLst>
                                          <p:attrName>ppt_y</p:attrName>
                                        </p:attrNameLst>
                                      </p:cBhvr>
                                      <p:tavLst>
                                        <p:tav tm="0">
                                          <p:val>
                                            <p:strVal val="ppt_y"/>
                                          </p:val>
                                        </p:tav>
                                        <p:tav tm="100000">
                                          <p:val>
                                            <p:fltVal val="0.5"/>
                                          </p:val>
                                        </p:tav>
                                      </p:tavLst>
                                    </p:anim>
                                    <p:set>
                                      <p:cBhvr>
                                        <p:cTn id="42" dur="1" fill="hold">
                                          <p:stCondLst>
                                            <p:cond delay="4999"/>
                                          </p:stCondLst>
                                        </p:cTn>
                                        <p:tgtEl>
                                          <p:spTgt spid="2"/>
                                        </p:tgtEl>
                                        <p:attrNameLst>
                                          <p:attrName>style.visibility</p:attrName>
                                        </p:attrNameLst>
                                      </p:cBhvr>
                                      <p:to>
                                        <p:strVal val="hidden"/>
                                      </p:to>
                                    </p:set>
                                  </p:childTnLst>
                                </p:cTn>
                              </p:par>
                              <p:par>
                                <p:cTn id="43" presetID="53" presetClass="exit" presetSubtype="544" fill="hold" grpId="1" nodeType="withEffect">
                                  <p:stCondLst>
                                    <p:cond delay="0"/>
                                  </p:stCondLst>
                                  <p:iterate type="lt">
                                    <p:tmPct val="10000"/>
                                  </p:iterate>
                                  <p:childTnLst>
                                    <p:anim calcmode="lin" valueType="num">
                                      <p:cBhvr>
                                        <p:cTn id="44" dur="5000"/>
                                        <p:tgtEl>
                                          <p:spTgt spid="3"/>
                                        </p:tgtEl>
                                        <p:attrNameLst>
                                          <p:attrName>ppt_w</p:attrName>
                                        </p:attrNameLst>
                                      </p:cBhvr>
                                      <p:tavLst>
                                        <p:tav tm="0">
                                          <p:val>
                                            <p:strVal val="ppt_w"/>
                                          </p:val>
                                        </p:tav>
                                        <p:tav tm="100000">
                                          <p:val>
                                            <p:fltVal val="0"/>
                                          </p:val>
                                        </p:tav>
                                      </p:tavLst>
                                    </p:anim>
                                    <p:anim calcmode="lin" valueType="num">
                                      <p:cBhvr>
                                        <p:cTn id="45" dur="5000"/>
                                        <p:tgtEl>
                                          <p:spTgt spid="3"/>
                                        </p:tgtEl>
                                        <p:attrNameLst>
                                          <p:attrName>ppt_h</p:attrName>
                                        </p:attrNameLst>
                                      </p:cBhvr>
                                      <p:tavLst>
                                        <p:tav tm="0">
                                          <p:val>
                                            <p:strVal val="ppt_h"/>
                                          </p:val>
                                        </p:tav>
                                        <p:tav tm="100000">
                                          <p:val>
                                            <p:fltVal val="0"/>
                                          </p:val>
                                        </p:tav>
                                      </p:tavLst>
                                    </p:anim>
                                    <p:animEffect transition="out" filter="fade">
                                      <p:cBhvr>
                                        <p:cTn id="46" dur="5000"/>
                                        <p:tgtEl>
                                          <p:spTgt spid="3"/>
                                        </p:tgtEl>
                                      </p:cBhvr>
                                    </p:animEffect>
                                    <p:anim calcmode="lin" valueType="num">
                                      <p:cBhvr>
                                        <p:cTn id="47" dur="5000"/>
                                        <p:tgtEl>
                                          <p:spTgt spid="3"/>
                                        </p:tgtEl>
                                        <p:attrNameLst>
                                          <p:attrName>ppt_x</p:attrName>
                                        </p:attrNameLst>
                                      </p:cBhvr>
                                      <p:tavLst>
                                        <p:tav tm="0">
                                          <p:val>
                                            <p:strVal val="ppt_x"/>
                                          </p:val>
                                        </p:tav>
                                        <p:tav tm="100000">
                                          <p:val>
                                            <p:fltVal val="0.5"/>
                                          </p:val>
                                        </p:tav>
                                      </p:tavLst>
                                    </p:anim>
                                    <p:anim calcmode="lin" valueType="num">
                                      <p:cBhvr>
                                        <p:cTn id="48" dur="5000"/>
                                        <p:tgtEl>
                                          <p:spTgt spid="3"/>
                                        </p:tgtEl>
                                        <p:attrNameLst>
                                          <p:attrName>ppt_y</p:attrName>
                                        </p:attrNameLst>
                                      </p:cBhvr>
                                      <p:tavLst>
                                        <p:tav tm="0">
                                          <p:val>
                                            <p:strVal val="ppt_y"/>
                                          </p:val>
                                        </p:tav>
                                        <p:tav tm="100000">
                                          <p:val>
                                            <p:fltVal val="0.5"/>
                                          </p:val>
                                        </p:tav>
                                      </p:tavLst>
                                    </p:anim>
                                    <p:set>
                                      <p:cBhvr>
                                        <p:cTn id="49" dur="1" fill="hold">
                                          <p:stCondLst>
                                            <p:cond delay="4999"/>
                                          </p:stCondLst>
                                        </p:cTn>
                                        <p:tgtEl>
                                          <p:spTgt spid="3"/>
                                        </p:tgtEl>
                                        <p:attrNameLst>
                                          <p:attrName>style.visibility</p:attrName>
                                        </p:attrNameLst>
                                      </p:cBhvr>
                                      <p:to>
                                        <p:strVal val="hidden"/>
                                      </p:to>
                                    </p:set>
                                  </p:childTnLst>
                                </p:cTn>
                              </p:par>
                              <p:par>
                                <p:cTn id="50" presetID="53" presetClass="exit" presetSubtype="544" fill="hold" grpId="1" nodeType="withEffect">
                                  <p:stCondLst>
                                    <p:cond delay="0"/>
                                  </p:stCondLst>
                                  <p:iterate type="lt">
                                    <p:tmPct val="10000"/>
                                  </p:iterate>
                                  <p:childTnLst>
                                    <p:anim calcmode="lin" valueType="num">
                                      <p:cBhvr>
                                        <p:cTn id="51" dur="5000"/>
                                        <p:tgtEl>
                                          <p:spTgt spid="4"/>
                                        </p:tgtEl>
                                        <p:attrNameLst>
                                          <p:attrName>ppt_w</p:attrName>
                                        </p:attrNameLst>
                                      </p:cBhvr>
                                      <p:tavLst>
                                        <p:tav tm="0">
                                          <p:val>
                                            <p:strVal val="ppt_w"/>
                                          </p:val>
                                        </p:tav>
                                        <p:tav tm="100000">
                                          <p:val>
                                            <p:fltVal val="0"/>
                                          </p:val>
                                        </p:tav>
                                      </p:tavLst>
                                    </p:anim>
                                    <p:anim calcmode="lin" valueType="num">
                                      <p:cBhvr>
                                        <p:cTn id="52" dur="5000"/>
                                        <p:tgtEl>
                                          <p:spTgt spid="4"/>
                                        </p:tgtEl>
                                        <p:attrNameLst>
                                          <p:attrName>ppt_h</p:attrName>
                                        </p:attrNameLst>
                                      </p:cBhvr>
                                      <p:tavLst>
                                        <p:tav tm="0">
                                          <p:val>
                                            <p:strVal val="ppt_h"/>
                                          </p:val>
                                        </p:tav>
                                        <p:tav tm="100000">
                                          <p:val>
                                            <p:fltVal val="0"/>
                                          </p:val>
                                        </p:tav>
                                      </p:tavLst>
                                    </p:anim>
                                    <p:animEffect transition="out" filter="fade">
                                      <p:cBhvr>
                                        <p:cTn id="53" dur="5000"/>
                                        <p:tgtEl>
                                          <p:spTgt spid="4"/>
                                        </p:tgtEl>
                                      </p:cBhvr>
                                    </p:animEffect>
                                    <p:anim calcmode="lin" valueType="num">
                                      <p:cBhvr>
                                        <p:cTn id="54" dur="5000"/>
                                        <p:tgtEl>
                                          <p:spTgt spid="4"/>
                                        </p:tgtEl>
                                        <p:attrNameLst>
                                          <p:attrName>ppt_x</p:attrName>
                                        </p:attrNameLst>
                                      </p:cBhvr>
                                      <p:tavLst>
                                        <p:tav tm="0">
                                          <p:val>
                                            <p:strVal val="ppt_x"/>
                                          </p:val>
                                        </p:tav>
                                        <p:tav tm="100000">
                                          <p:val>
                                            <p:fltVal val="0.5"/>
                                          </p:val>
                                        </p:tav>
                                      </p:tavLst>
                                    </p:anim>
                                    <p:anim calcmode="lin" valueType="num">
                                      <p:cBhvr>
                                        <p:cTn id="55" dur="5000"/>
                                        <p:tgtEl>
                                          <p:spTgt spid="4"/>
                                        </p:tgtEl>
                                        <p:attrNameLst>
                                          <p:attrName>ppt_y</p:attrName>
                                        </p:attrNameLst>
                                      </p:cBhvr>
                                      <p:tavLst>
                                        <p:tav tm="0">
                                          <p:val>
                                            <p:strVal val="ppt_y"/>
                                          </p:val>
                                        </p:tav>
                                        <p:tav tm="100000">
                                          <p:val>
                                            <p:fltVal val="0.5"/>
                                          </p:val>
                                        </p:tav>
                                      </p:tavLst>
                                    </p:anim>
                                    <p:set>
                                      <p:cBhvr>
                                        <p:cTn id="56" dur="1" fill="hold">
                                          <p:stCondLst>
                                            <p:cond delay="4999"/>
                                          </p:stCondLst>
                                        </p:cTn>
                                        <p:tgtEl>
                                          <p:spTgt spid="4"/>
                                        </p:tgtEl>
                                        <p:attrNameLst>
                                          <p:attrName>style.visibility</p:attrName>
                                        </p:attrNameLst>
                                      </p:cBhvr>
                                      <p:to>
                                        <p:strVal val="hidden"/>
                                      </p:to>
                                    </p:set>
                                  </p:childTnLst>
                                </p:cTn>
                              </p:par>
                              <p:par>
                                <p:cTn id="57" presetID="53" presetClass="exit" presetSubtype="544" fill="hold" nodeType="withEffect">
                                  <p:stCondLst>
                                    <p:cond delay="0"/>
                                  </p:stCondLst>
                                  <p:iterate type="lt">
                                    <p:tmPct val="10000"/>
                                  </p:iterate>
                                  <p:childTnLst>
                                    <p:anim calcmode="lin" valueType="num">
                                      <p:cBhvr>
                                        <p:cTn id="58" dur="5000"/>
                                        <p:tgtEl>
                                          <p:spTgt spid="10"/>
                                        </p:tgtEl>
                                        <p:attrNameLst>
                                          <p:attrName>ppt_w</p:attrName>
                                        </p:attrNameLst>
                                      </p:cBhvr>
                                      <p:tavLst>
                                        <p:tav tm="0">
                                          <p:val>
                                            <p:strVal val="ppt_w"/>
                                          </p:val>
                                        </p:tav>
                                        <p:tav tm="100000">
                                          <p:val>
                                            <p:fltVal val="0"/>
                                          </p:val>
                                        </p:tav>
                                      </p:tavLst>
                                    </p:anim>
                                    <p:anim calcmode="lin" valueType="num">
                                      <p:cBhvr>
                                        <p:cTn id="59" dur="5000"/>
                                        <p:tgtEl>
                                          <p:spTgt spid="10"/>
                                        </p:tgtEl>
                                        <p:attrNameLst>
                                          <p:attrName>ppt_h</p:attrName>
                                        </p:attrNameLst>
                                      </p:cBhvr>
                                      <p:tavLst>
                                        <p:tav tm="0">
                                          <p:val>
                                            <p:strVal val="ppt_h"/>
                                          </p:val>
                                        </p:tav>
                                        <p:tav tm="100000">
                                          <p:val>
                                            <p:fltVal val="0"/>
                                          </p:val>
                                        </p:tav>
                                      </p:tavLst>
                                    </p:anim>
                                    <p:animEffect transition="out" filter="fade">
                                      <p:cBhvr>
                                        <p:cTn id="60" dur="5000"/>
                                        <p:tgtEl>
                                          <p:spTgt spid="10"/>
                                        </p:tgtEl>
                                      </p:cBhvr>
                                    </p:animEffect>
                                    <p:anim calcmode="lin" valueType="num">
                                      <p:cBhvr>
                                        <p:cTn id="61" dur="5000"/>
                                        <p:tgtEl>
                                          <p:spTgt spid="10"/>
                                        </p:tgtEl>
                                        <p:attrNameLst>
                                          <p:attrName>ppt_x</p:attrName>
                                        </p:attrNameLst>
                                      </p:cBhvr>
                                      <p:tavLst>
                                        <p:tav tm="0">
                                          <p:val>
                                            <p:strVal val="ppt_x"/>
                                          </p:val>
                                        </p:tav>
                                        <p:tav tm="100000">
                                          <p:val>
                                            <p:fltVal val="0.5"/>
                                          </p:val>
                                        </p:tav>
                                      </p:tavLst>
                                    </p:anim>
                                    <p:anim calcmode="lin" valueType="num">
                                      <p:cBhvr>
                                        <p:cTn id="62" dur="5000"/>
                                        <p:tgtEl>
                                          <p:spTgt spid="10"/>
                                        </p:tgtEl>
                                        <p:attrNameLst>
                                          <p:attrName>ppt_y</p:attrName>
                                        </p:attrNameLst>
                                      </p:cBhvr>
                                      <p:tavLst>
                                        <p:tav tm="0">
                                          <p:val>
                                            <p:strVal val="ppt_y"/>
                                          </p:val>
                                        </p:tav>
                                        <p:tav tm="100000">
                                          <p:val>
                                            <p:fltVal val="0.5"/>
                                          </p:val>
                                        </p:tav>
                                      </p:tavLst>
                                    </p:anim>
                                    <p:set>
                                      <p:cBhvr>
                                        <p:cTn id="63" dur="1" fill="hold">
                                          <p:stCondLst>
                                            <p:cond delay="4999"/>
                                          </p:stCondLst>
                                        </p:cTn>
                                        <p:tgtEl>
                                          <p:spTgt spid="10"/>
                                        </p:tgtEl>
                                        <p:attrNameLst>
                                          <p:attrName>style.visibility</p:attrName>
                                        </p:attrNameLst>
                                      </p:cBhvr>
                                      <p:to>
                                        <p:strVal val="hidden"/>
                                      </p:to>
                                    </p:set>
                                  </p:childTnLst>
                                </p:cTn>
                              </p:par>
                              <p:par>
                                <p:cTn id="64" presetID="2" presetClass="exit" presetSubtype="2" fill="hold" grpId="2" nodeType="withEffect">
                                  <p:stCondLst>
                                    <p:cond delay="0"/>
                                  </p:stCondLst>
                                  <p:iterate type="lt">
                                    <p:tmPct val="0"/>
                                  </p:iterate>
                                  <p:childTnLst>
                                    <p:anim calcmode="lin" valueType="num">
                                      <p:cBhvr additive="base">
                                        <p:cTn id="65" dur="5000"/>
                                        <p:tgtEl>
                                          <p:spTgt spid="2"/>
                                        </p:tgtEl>
                                        <p:attrNameLst>
                                          <p:attrName>ppt_x</p:attrName>
                                        </p:attrNameLst>
                                      </p:cBhvr>
                                      <p:tavLst>
                                        <p:tav tm="0">
                                          <p:val>
                                            <p:strVal val="ppt_x"/>
                                          </p:val>
                                        </p:tav>
                                        <p:tav tm="100000">
                                          <p:val>
                                            <p:strVal val="1+ppt_w/2"/>
                                          </p:val>
                                        </p:tav>
                                      </p:tavLst>
                                    </p:anim>
                                    <p:anim calcmode="lin" valueType="num">
                                      <p:cBhvr additive="base">
                                        <p:cTn id="66" dur="5000"/>
                                        <p:tgtEl>
                                          <p:spTgt spid="2"/>
                                        </p:tgtEl>
                                        <p:attrNameLst>
                                          <p:attrName>ppt_y</p:attrName>
                                        </p:attrNameLst>
                                      </p:cBhvr>
                                      <p:tavLst>
                                        <p:tav tm="0">
                                          <p:val>
                                            <p:strVal val="ppt_y"/>
                                          </p:val>
                                        </p:tav>
                                        <p:tav tm="100000">
                                          <p:val>
                                            <p:strVal val="ppt_y"/>
                                          </p:val>
                                        </p:tav>
                                      </p:tavLst>
                                    </p:anim>
                                    <p:set>
                                      <p:cBhvr>
                                        <p:cTn id="67" dur="1" fill="hold">
                                          <p:stCondLst>
                                            <p:cond delay="4999"/>
                                          </p:stCondLst>
                                        </p:cTn>
                                        <p:tgtEl>
                                          <p:spTgt spid="2"/>
                                        </p:tgtEl>
                                        <p:attrNameLst>
                                          <p:attrName>style.visibility</p:attrName>
                                        </p:attrNameLst>
                                      </p:cBhvr>
                                      <p:to>
                                        <p:strVal val="hidden"/>
                                      </p:to>
                                    </p:set>
                                  </p:childTnLst>
                                </p:cTn>
                              </p:par>
                              <p:par>
                                <p:cTn id="68" presetID="2" presetClass="exit" presetSubtype="2" fill="hold" grpId="2" nodeType="withEffect">
                                  <p:stCondLst>
                                    <p:cond delay="0"/>
                                  </p:stCondLst>
                                  <p:iterate type="lt">
                                    <p:tmPct val="0"/>
                                  </p:iterate>
                                  <p:childTnLst>
                                    <p:anim calcmode="lin" valueType="num">
                                      <p:cBhvr additive="base">
                                        <p:cTn id="69" dur="5000"/>
                                        <p:tgtEl>
                                          <p:spTgt spid="3"/>
                                        </p:tgtEl>
                                        <p:attrNameLst>
                                          <p:attrName>ppt_x</p:attrName>
                                        </p:attrNameLst>
                                      </p:cBhvr>
                                      <p:tavLst>
                                        <p:tav tm="0">
                                          <p:val>
                                            <p:strVal val="ppt_x"/>
                                          </p:val>
                                        </p:tav>
                                        <p:tav tm="100000">
                                          <p:val>
                                            <p:strVal val="1+ppt_w/2"/>
                                          </p:val>
                                        </p:tav>
                                      </p:tavLst>
                                    </p:anim>
                                    <p:anim calcmode="lin" valueType="num">
                                      <p:cBhvr additive="base">
                                        <p:cTn id="70" dur="5000"/>
                                        <p:tgtEl>
                                          <p:spTgt spid="3"/>
                                        </p:tgtEl>
                                        <p:attrNameLst>
                                          <p:attrName>ppt_y</p:attrName>
                                        </p:attrNameLst>
                                      </p:cBhvr>
                                      <p:tavLst>
                                        <p:tav tm="0">
                                          <p:val>
                                            <p:strVal val="ppt_y"/>
                                          </p:val>
                                        </p:tav>
                                        <p:tav tm="100000">
                                          <p:val>
                                            <p:strVal val="ppt_y"/>
                                          </p:val>
                                        </p:tav>
                                      </p:tavLst>
                                    </p:anim>
                                    <p:set>
                                      <p:cBhvr>
                                        <p:cTn id="71" dur="1" fill="hold">
                                          <p:stCondLst>
                                            <p:cond delay="4999"/>
                                          </p:stCondLst>
                                        </p:cTn>
                                        <p:tgtEl>
                                          <p:spTgt spid="3"/>
                                        </p:tgtEl>
                                        <p:attrNameLst>
                                          <p:attrName>style.visibility</p:attrName>
                                        </p:attrNameLst>
                                      </p:cBhvr>
                                      <p:to>
                                        <p:strVal val="hidden"/>
                                      </p:to>
                                    </p:set>
                                  </p:childTnLst>
                                </p:cTn>
                              </p:par>
                              <p:par>
                                <p:cTn id="72" presetID="2" presetClass="exit" presetSubtype="2" fill="hold" grpId="2" nodeType="withEffect">
                                  <p:stCondLst>
                                    <p:cond delay="0"/>
                                  </p:stCondLst>
                                  <p:iterate type="lt">
                                    <p:tmPct val="0"/>
                                  </p:iterate>
                                  <p:childTnLst>
                                    <p:anim calcmode="lin" valueType="num">
                                      <p:cBhvr additive="base">
                                        <p:cTn id="73" dur="5000"/>
                                        <p:tgtEl>
                                          <p:spTgt spid="4"/>
                                        </p:tgtEl>
                                        <p:attrNameLst>
                                          <p:attrName>ppt_x</p:attrName>
                                        </p:attrNameLst>
                                      </p:cBhvr>
                                      <p:tavLst>
                                        <p:tav tm="0">
                                          <p:val>
                                            <p:strVal val="ppt_x"/>
                                          </p:val>
                                        </p:tav>
                                        <p:tav tm="100000">
                                          <p:val>
                                            <p:strVal val="1+ppt_w/2"/>
                                          </p:val>
                                        </p:tav>
                                      </p:tavLst>
                                    </p:anim>
                                    <p:anim calcmode="lin" valueType="num">
                                      <p:cBhvr additive="base">
                                        <p:cTn id="74" dur="5000"/>
                                        <p:tgtEl>
                                          <p:spTgt spid="4"/>
                                        </p:tgtEl>
                                        <p:attrNameLst>
                                          <p:attrName>ppt_y</p:attrName>
                                        </p:attrNameLst>
                                      </p:cBhvr>
                                      <p:tavLst>
                                        <p:tav tm="0">
                                          <p:val>
                                            <p:strVal val="ppt_y"/>
                                          </p:val>
                                        </p:tav>
                                        <p:tav tm="100000">
                                          <p:val>
                                            <p:strVal val="ppt_y"/>
                                          </p:val>
                                        </p:tav>
                                      </p:tavLst>
                                    </p:anim>
                                    <p:set>
                                      <p:cBhvr>
                                        <p:cTn id="75" dur="1" fill="hold">
                                          <p:stCondLst>
                                            <p:cond delay="4999"/>
                                          </p:stCondLst>
                                        </p:cTn>
                                        <p:tgtEl>
                                          <p:spTgt spid="4"/>
                                        </p:tgtEl>
                                        <p:attrNameLst>
                                          <p:attrName>style.visibility</p:attrName>
                                        </p:attrNameLst>
                                      </p:cBhvr>
                                      <p:to>
                                        <p:strVal val="hidden"/>
                                      </p:to>
                                    </p:set>
                                  </p:childTnLst>
                                </p:cTn>
                              </p:par>
                              <p:par>
                                <p:cTn id="76" presetID="2" presetClass="exit" presetSubtype="2" fill="hold" nodeType="withEffect">
                                  <p:stCondLst>
                                    <p:cond delay="0"/>
                                  </p:stCondLst>
                                  <p:iterate type="lt">
                                    <p:tmPct val="0"/>
                                  </p:iterate>
                                  <p:childTnLst>
                                    <p:anim calcmode="lin" valueType="num">
                                      <p:cBhvr additive="base">
                                        <p:cTn id="77" dur="5000"/>
                                        <p:tgtEl>
                                          <p:spTgt spid="10"/>
                                        </p:tgtEl>
                                        <p:attrNameLst>
                                          <p:attrName>ppt_x</p:attrName>
                                        </p:attrNameLst>
                                      </p:cBhvr>
                                      <p:tavLst>
                                        <p:tav tm="0">
                                          <p:val>
                                            <p:strVal val="ppt_x"/>
                                          </p:val>
                                        </p:tav>
                                        <p:tav tm="100000">
                                          <p:val>
                                            <p:strVal val="1+ppt_w/2"/>
                                          </p:val>
                                        </p:tav>
                                      </p:tavLst>
                                    </p:anim>
                                    <p:anim calcmode="lin" valueType="num">
                                      <p:cBhvr additive="base">
                                        <p:cTn id="78" dur="5000"/>
                                        <p:tgtEl>
                                          <p:spTgt spid="10"/>
                                        </p:tgtEl>
                                        <p:attrNameLst>
                                          <p:attrName>ppt_y</p:attrName>
                                        </p:attrNameLst>
                                      </p:cBhvr>
                                      <p:tavLst>
                                        <p:tav tm="0">
                                          <p:val>
                                            <p:strVal val="ppt_y"/>
                                          </p:val>
                                        </p:tav>
                                        <p:tav tm="100000">
                                          <p:val>
                                            <p:strVal val="ppt_y"/>
                                          </p:val>
                                        </p:tav>
                                      </p:tavLst>
                                    </p:anim>
                                    <p:set>
                                      <p:cBhvr>
                                        <p:cTn id="79" dur="1" fill="hold">
                                          <p:stCondLst>
                                            <p:cond delay="4999"/>
                                          </p:stCondLst>
                                        </p:cTn>
                                        <p:tgtEl>
                                          <p:spTgt spid="10"/>
                                        </p:tgtEl>
                                        <p:attrNameLst>
                                          <p:attrName>style.visibility</p:attrName>
                                        </p:attrNameLst>
                                      </p:cBhvr>
                                      <p:to>
                                        <p:strVal val="hidden"/>
                                      </p:to>
                                    </p:set>
                                  </p:childTnLst>
                                </p:cTn>
                              </p:par>
                              <p:par>
                                <p:cTn id="80" presetID="2" presetClass="exit" presetSubtype="1" repeatCount="2000" fill="hold" nodeType="withEffect">
                                  <p:stCondLst>
                                    <p:cond delay="0"/>
                                  </p:stCondLst>
                                  <p:childTnLst>
                                    <p:anim calcmode="lin" valueType="num">
                                      <p:cBhvr additive="base">
                                        <p:cTn id="81" dur="5000"/>
                                        <p:tgtEl>
                                          <p:spTgt spid="7"/>
                                        </p:tgtEl>
                                        <p:attrNameLst>
                                          <p:attrName>ppt_x</p:attrName>
                                        </p:attrNameLst>
                                      </p:cBhvr>
                                      <p:tavLst>
                                        <p:tav tm="0">
                                          <p:val>
                                            <p:strVal val="ppt_x"/>
                                          </p:val>
                                        </p:tav>
                                        <p:tav tm="100000">
                                          <p:val>
                                            <p:strVal val="ppt_x"/>
                                          </p:val>
                                        </p:tav>
                                      </p:tavLst>
                                    </p:anim>
                                    <p:anim calcmode="lin" valueType="num">
                                      <p:cBhvr additive="base">
                                        <p:cTn id="82" dur="5000"/>
                                        <p:tgtEl>
                                          <p:spTgt spid="7"/>
                                        </p:tgtEl>
                                        <p:attrNameLst>
                                          <p:attrName>ppt_y</p:attrName>
                                        </p:attrNameLst>
                                      </p:cBhvr>
                                      <p:tavLst>
                                        <p:tav tm="0">
                                          <p:val>
                                            <p:strVal val="ppt_y"/>
                                          </p:val>
                                        </p:tav>
                                        <p:tav tm="100000">
                                          <p:val>
                                            <p:strVal val="0-ppt_h/2"/>
                                          </p:val>
                                        </p:tav>
                                      </p:tavLst>
                                    </p:anim>
                                    <p:set>
                                      <p:cBhvr>
                                        <p:cTn id="83" dur="1" fill="hold">
                                          <p:stCondLst>
                                            <p:cond delay="4999"/>
                                          </p:stCondLst>
                                        </p:cTn>
                                        <p:tgtEl>
                                          <p:spTgt spid="7"/>
                                        </p:tgtEl>
                                        <p:attrNameLst>
                                          <p:attrName>style.visibility</p:attrName>
                                        </p:attrNameLst>
                                      </p:cBhvr>
                                      <p:to>
                                        <p:strVal val="hidden"/>
                                      </p:to>
                                    </p:set>
                                  </p:childTnLst>
                                </p:cTn>
                              </p:par>
                              <p:par>
                                <p:cTn id="84" presetID="23" presetClass="entr" presetSubtype="528"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0" fill="hold"/>
                                        <p:tgtEl>
                                          <p:spTgt spid="15"/>
                                        </p:tgtEl>
                                        <p:attrNameLst>
                                          <p:attrName>ppt_w</p:attrName>
                                        </p:attrNameLst>
                                      </p:cBhvr>
                                      <p:tavLst>
                                        <p:tav tm="0">
                                          <p:val>
                                            <p:fltVal val="0"/>
                                          </p:val>
                                        </p:tav>
                                        <p:tav tm="100000">
                                          <p:val>
                                            <p:strVal val="#ppt_w"/>
                                          </p:val>
                                        </p:tav>
                                      </p:tavLst>
                                    </p:anim>
                                    <p:anim calcmode="lin" valueType="num">
                                      <p:cBhvr>
                                        <p:cTn id="87" dur="5000" fill="hold"/>
                                        <p:tgtEl>
                                          <p:spTgt spid="15"/>
                                        </p:tgtEl>
                                        <p:attrNameLst>
                                          <p:attrName>ppt_h</p:attrName>
                                        </p:attrNameLst>
                                      </p:cBhvr>
                                      <p:tavLst>
                                        <p:tav tm="0">
                                          <p:val>
                                            <p:fltVal val="0"/>
                                          </p:val>
                                        </p:tav>
                                        <p:tav tm="100000">
                                          <p:val>
                                            <p:strVal val="#ppt_h"/>
                                          </p:val>
                                        </p:tav>
                                      </p:tavLst>
                                    </p:anim>
                                    <p:anim calcmode="lin" valueType="num">
                                      <p:cBhvr>
                                        <p:cTn id="88" dur="5000" fill="hold"/>
                                        <p:tgtEl>
                                          <p:spTgt spid="15"/>
                                        </p:tgtEl>
                                        <p:attrNameLst>
                                          <p:attrName>ppt_x</p:attrName>
                                        </p:attrNameLst>
                                      </p:cBhvr>
                                      <p:tavLst>
                                        <p:tav tm="0">
                                          <p:val>
                                            <p:fltVal val="0.5"/>
                                          </p:val>
                                        </p:tav>
                                        <p:tav tm="100000">
                                          <p:val>
                                            <p:strVal val="#ppt_x"/>
                                          </p:val>
                                        </p:tav>
                                      </p:tavLst>
                                    </p:anim>
                                    <p:anim calcmode="lin" valueType="num">
                                      <p:cBhvr>
                                        <p:cTn id="89" dur="50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10"/>
                  </p:tgtEl>
                </p:cond>
              </p:nextCondLst>
            </p:seq>
            <p:seq concurrent="1" nextAc="seek">
              <p:cTn id="90" restart="whenNotActive" fill="hold" evtFilter="cancelBubble" nodeType="interactiveSeq">
                <p:stCondLst>
                  <p:cond evt="onClick" delay="0">
                    <p:tgtEl>
                      <p:spTgt spid="15"/>
                    </p:tgtEl>
                  </p:cond>
                </p:stCondLst>
                <p:endSync evt="end" delay="0">
                  <p:rtn val="all"/>
                </p:endSync>
                <p:childTnLst>
                  <p:par>
                    <p:cTn id="91" fill="hold">
                      <p:stCondLst>
                        <p:cond delay="0"/>
                      </p:stCondLst>
                      <p:childTnLst>
                        <p:par>
                          <p:cTn id="92" fill="hold">
                            <p:stCondLst>
                              <p:cond delay="0"/>
                            </p:stCondLst>
                            <p:childTnLst>
                              <p:par>
                                <p:cTn id="93" presetID="63" presetClass="path" presetSubtype="0" fill="hold" nodeType="clickEffect">
                                  <p:stCondLst>
                                    <p:cond delay="0"/>
                                  </p:stCondLst>
                                  <p:childTnLst>
                                    <p:animMotion origin="layout" path="M 0.04844 0.01227 L 0.50768 0.02338 " pathEditMode="relative" rAng="0" ptsTypes="AA">
                                      <p:cBhvr>
                                        <p:cTn id="94" dur="5000" fill="hold"/>
                                        <p:tgtEl>
                                          <p:spTgt spid="13"/>
                                        </p:tgtEl>
                                        <p:attrNameLst>
                                          <p:attrName>ppt_x</p:attrName>
                                          <p:attrName>ppt_y</p:attrName>
                                        </p:attrNameLst>
                                      </p:cBhvr>
                                      <p:rCtr x="22956" y="556"/>
                                    </p:animMotion>
                                  </p:childTnLst>
                                </p:cTn>
                              </p:par>
                              <p:par>
                                <p:cTn id="95" presetID="35" presetClass="path" presetSubtype="0" fill="hold" nodeType="withEffect">
                                  <p:stCondLst>
                                    <p:cond delay="0"/>
                                  </p:stCondLst>
                                  <p:childTnLst>
                                    <p:animMotion origin="layout" path="M -0.02187 0.00417 L -0.53164 -0.01805 " pathEditMode="relative" rAng="0" ptsTypes="AA">
                                      <p:cBhvr>
                                        <p:cTn id="96" dur="5000" fill="hold"/>
                                        <p:tgtEl>
                                          <p:spTgt spid="14"/>
                                        </p:tgtEl>
                                        <p:attrNameLst>
                                          <p:attrName>ppt_x</p:attrName>
                                          <p:attrName>ppt_y</p:attrName>
                                        </p:attrNameLst>
                                      </p:cBhvr>
                                      <p:rCtr x="-25495" y="-1111"/>
                                    </p:animMotion>
                                  </p:childTnLst>
                                </p:cTn>
                              </p:par>
                            </p:childTnLst>
                          </p:cTn>
                        </p:par>
                      </p:childTnLst>
                    </p:cTn>
                  </p:par>
                </p:childTnLst>
              </p:cTn>
              <p:nextCondLst>
                <p:cond evt="onClick" delay="0">
                  <p:tgtEl>
                    <p:spTgt spid="15"/>
                  </p:tgtEl>
                </p:cond>
              </p:nextCondLst>
            </p:seq>
          </p:childTnLst>
        </p:cTn>
      </p:par>
    </p:tnLst>
    <p:bldLst>
      <p:bldP spid="2" grpId="0"/>
      <p:bldP spid="2" grpId="1"/>
      <p:bldP spid="2" grpId="2"/>
      <p:bldP spid="3" grpId="0"/>
      <p:bldP spid="3" grpId="1"/>
      <p:bldP spid="3" grpId="2"/>
      <p:bldP spid="4" grpId="0"/>
      <p:bldP spid="4" grpId="1"/>
      <p:bldP spid="4" grpId="2"/>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8A5A8-3218-4C12-B1B4-A6F07F7FDE6A}"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Rectangle 2"/>
          <p:cNvSpPr>
            <a:spLocks noChangeArrowheads="1"/>
          </p:cNvSpPr>
          <p:nvPr/>
        </p:nvSpPr>
        <p:spPr bwMode="auto">
          <a:xfrm>
            <a:off x="3087474" y="1350235"/>
            <a:ext cx="60170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bn-BD" sz="3600" dirty="0">
                <a:latin typeface="NikoshBAN" pitchFamily="2" charset="0"/>
                <a:cs typeface="NikoshBAN" pitchFamily="2" charset="0"/>
              </a:rPr>
              <a:t>মোহাঃ রবিউল ইসলাম (সিনিয়র শিক্ষক) </a:t>
            </a:r>
          </a:p>
          <a:p>
            <a:pPr algn="ctr"/>
            <a:r>
              <a:rPr lang="bn-BD" sz="3600" dirty="0">
                <a:latin typeface="NikoshBAN" pitchFamily="2" charset="0"/>
                <a:cs typeface="NikoshBAN" pitchFamily="2" charset="0"/>
              </a:rPr>
              <a:t>ধলসা পয়ারী হযরত ওমর ফারুক দাখিল মাদরাসা, খয়েরপুর,মিরপুর, কুষ্টিয়া,বাংলাদেশ।</a:t>
            </a:r>
            <a:r>
              <a:rPr lang="bn-BD" sz="3600" dirty="0">
                <a:latin typeface="Calibri" pitchFamily="34" charset="0"/>
                <a:cs typeface="Vrinda" pitchFamily="34" charset="0"/>
              </a:rPr>
              <a:t> </a:t>
            </a:r>
          </a:p>
        </p:txBody>
      </p:sp>
      <p:pic>
        <p:nvPicPr>
          <p:cNvPr id="47" name="Picture 2" descr="C:\Users\DOEL\AppData\Desktop\Collection @picture\IMG_20161125_174208_133 - Copy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52" y="1244906"/>
            <a:ext cx="1769559" cy="1583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8" name="Slide Number Placeholder 7"/>
          <p:cNvSpPr>
            <a:spLocks noGrp="1"/>
          </p:cNvSpPr>
          <p:nvPr>
            <p:ph type="sldNum" sz="quarter" idx="12"/>
          </p:nvPr>
        </p:nvSpPr>
        <p:spPr/>
        <p:txBody>
          <a:bodyPr/>
          <a:lstStyle/>
          <a:p>
            <a:fld id="{E2447533-5A7C-4DDA-B202-3D61A3A2C600}" type="slidenum">
              <a:rPr lang="en-US" smtClean="0"/>
              <a:t>2</a:t>
            </a:fld>
            <a:endParaRPr lang="en-US"/>
          </a:p>
        </p:txBody>
      </p:sp>
      <p:sp>
        <p:nvSpPr>
          <p:cNvPr id="12" name="TextBox 11"/>
          <p:cNvSpPr txBox="1"/>
          <p:nvPr/>
        </p:nvSpPr>
        <p:spPr>
          <a:xfrm>
            <a:off x="10274943" y="346758"/>
            <a:ext cx="1641231" cy="369332"/>
          </a:xfrm>
          <a:prstGeom prst="rect">
            <a:avLst/>
          </a:prstGeom>
          <a:noFill/>
        </p:spPr>
        <p:txBody>
          <a:bodyPr wrap="square" rtlCol="0">
            <a:spAutoFit/>
          </a:bodyPr>
          <a:lstStyle/>
          <a:p>
            <a:r>
              <a:rPr lang="bn-BD" dirty="0" smtClean="0"/>
              <a:t>সময়ঃ  ০২মিনিট</a:t>
            </a:r>
            <a:endParaRPr lang="en-US" dirty="0"/>
          </a:p>
        </p:txBody>
      </p:sp>
      <p:sp>
        <p:nvSpPr>
          <p:cNvPr id="9" name="32-Point Star 8"/>
          <p:cNvSpPr/>
          <p:nvPr/>
        </p:nvSpPr>
        <p:spPr>
          <a:xfrm>
            <a:off x="9858895" y="2690949"/>
            <a:ext cx="2028305" cy="1506774"/>
          </a:xfrm>
          <a:prstGeom prst="star32">
            <a:avLst/>
          </a:prstGeom>
          <a:gradFill flip="none" rotWithShape="1">
            <a:gsLst>
              <a:gs pos="77000">
                <a:srgbClr val="000099"/>
              </a:gs>
              <a:gs pos="44000">
                <a:schemeClr val="tx1"/>
              </a:gs>
              <a:gs pos="38000">
                <a:srgbClr val="FF3300"/>
              </a:gs>
              <a:gs pos="41000">
                <a:schemeClr val="accent6">
                  <a:lumMod val="0"/>
                  <a:lumOff val="100000"/>
                </a:schemeClr>
              </a:gs>
              <a:gs pos="68000">
                <a:schemeClr val="accent6">
                  <a:lumMod val="40000"/>
                  <a:lumOff val="60000"/>
                </a:schemeClr>
              </a:gs>
              <a:gs pos="50000">
                <a:schemeClr val="bg1"/>
              </a:gs>
              <a:gs pos="52000">
                <a:schemeClr val="accent6">
                  <a:lumMod val="100000"/>
                </a:schemeClr>
              </a:gs>
            </a:gsLst>
            <a:path path="circle">
              <a:fillToRect t="100000" r="100000"/>
            </a:path>
            <a:tileRect l="-100000" b="-100000"/>
          </a:gra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spTree>
    <p:extLst>
      <p:ext uri="{BB962C8B-B14F-4D97-AF65-F5344CB8AC3E}">
        <p14:creationId xmlns:p14="http://schemas.microsoft.com/office/powerpoint/2010/main" val="1884384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anim calcmode="lin" valueType="num">
                                      <p:cBhvr>
                                        <p:cTn id="13" dur="5000" fill="hold"/>
                                        <p:tgtEl>
                                          <p:spTgt spid="3"/>
                                        </p:tgtEl>
                                        <p:attrNameLst>
                                          <p:attrName>ppt_x</p:attrName>
                                        </p:attrNameLst>
                                      </p:cBhvr>
                                      <p:tavLst>
                                        <p:tav tm="0">
                                          <p:val>
                                            <p:strVal val="#ppt_x"/>
                                          </p:val>
                                        </p:tav>
                                        <p:tav tm="100000">
                                          <p:val>
                                            <p:strVal val="#ppt_x"/>
                                          </p:val>
                                        </p:tav>
                                      </p:tavLst>
                                    </p:anim>
                                    <p:anim calcmode="lin" valueType="num">
                                      <p:cBhvr>
                                        <p:cTn id="14" dur="5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0"/>
                                        <p:tgtEl>
                                          <p:spTgt spid="47"/>
                                        </p:tgtEl>
                                      </p:cBhvr>
                                    </p:animEffect>
                                    <p:anim calcmode="lin" valueType="num">
                                      <p:cBhvr>
                                        <p:cTn id="23" dur="5000" fill="hold"/>
                                        <p:tgtEl>
                                          <p:spTgt spid="47"/>
                                        </p:tgtEl>
                                        <p:attrNameLst>
                                          <p:attrName>ppt_x</p:attrName>
                                        </p:attrNameLst>
                                      </p:cBhvr>
                                      <p:tavLst>
                                        <p:tav tm="0">
                                          <p:val>
                                            <p:strVal val="#ppt_x"/>
                                          </p:val>
                                        </p:tav>
                                        <p:tav tm="100000">
                                          <p:val>
                                            <p:strVal val="#ppt_x"/>
                                          </p:val>
                                        </p:tav>
                                      </p:tavLst>
                                    </p:anim>
                                    <p:anim calcmode="lin" valueType="num">
                                      <p:cBhvr>
                                        <p:cTn id="24" dur="5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0"/>
                                        <p:tgtEl>
                                          <p:spTgt spid="8"/>
                                        </p:tgtEl>
                                      </p:cBhvr>
                                    </p:animEffect>
                                    <p:anim calcmode="lin" valueType="num">
                                      <p:cBhvr>
                                        <p:cTn id="28" dur="5000" fill="hold"/>
                                        <p:tgtEl>
                                          <p:spTgt spid="8"/>
                                        </p:tgtEl>
                                        <p:attrNameLst>
                                          <p:attrName>ppt_x</p:attrName>
                                        </p:attrNameLst>
                                      </p:cBhvr>
                                      <p:tavLst>
                                        <p:tav tm="0">
                                          <p:val>
                                            <p:strVal val="#ppt_x"/>
                                          </p:val>
                                        </p:tav>
                                        <p:tav tm="100000">
                                          <p:val>
                                            <p:strVal val="#ppt_x"/>
                                          </p:val>
                                        </p:tav>
                                      </p:tavLst>
                                    </p:anim>
                                    <p:anim calcmode="lin" valueType="num">
                                      <p:cBhvr>
                                        <p:cTn id="29" dur="5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0"/>
                                        <p:tgtEl>
                                          <p:spTgt spid="12"/>
                                        </p:tgtEl>
                                      </p:cBhvr>
                                    </p:animEffect>
                                    <p:anim calcmode="lin" valueType="num">
                                      <p:cBhvr>
                                        <p:cTn id="33" dur="5000" fill="hold"/>
                                        <p:tgtEl>
                                          <p:spTgt spid="12"/>
                                        </p:tgtEl>
                                        <p:attrNameLst>
                                          <p:attrName>ppt_x</p:attrName>
                                        </p:attrNameLst>
                                      </p:cBhvr>
                                      <p:tavLst>
                                        <p:tav tm="0">
                                          <p:val>
                                            <p:strVal val="#ppt_x"/>
                                          </p:val>
                                        </p:tav>
                                        <p:tav tm="100000">
                                          <p:val>
                                            <p:strVal val="#ppt_x"/>
                                          </p:val>
                                        </p:tav>
                                      </p:tavLst>
                                    </p:anim>
                                    <p:anim calcmode="lin" valueType="num">
                                      <p:cBhvr>
                                        <p:cTn id="34" dur="5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9" fill="hold" grpId="1" nodeType="clickEffect">
                                  <p:stCondLst>
                                    <p:cond delay="0"/>
                                  </p:stCondLst>
                                  <p:childTnLst>
                                    <p:anim calcmode="lin" valueType="num">
                                      <p:cBhvr additive="base">
                                        <p:cTn id="38" dur="5000"/>
                                        <p:tgtEl>
                                          <p:spTgt spid="2"/>
                                        </p:tgtEl>
                                        <p:attrNameLst>
                                          <p:attrName>ppt_x</p:attrName>
                                        </p:attrNameLst>
                                      </p:cBhvr>
                                      <p:tavLst>
                                        <p:tav tm="0">
                                          <p:val>
                                            <p:strVal val="ppt_x"/>
                                          </p:val>
                                        </p:tav>
                                        <p:tav tm="100000">
                                          <p:val>
                                            <p:strVal val="0-ppt_w/2"/>
                                          </p:val>
                                        </p:tav>
                                      </p:tavLst>
                                    </p:anim>
                                    <p:anim calcmode="lin" valueType="num">
                                      <p:cBhvr additive="base">
                                        <p:cTn id="39" dur="5000"/>
                                        <p:tgtEl>
                                          <p:spTgt spid="2"/>
                                        </p:tgtEl>
                                        <p:attrNameLst>
                                          <p:attrName>ppt_y</p:attrName>
                                        </p:attrNameLst>
                                      </p:cBhvr>
                                      <p:tavLst>
                                        <p:tav tm="0">
                                          <p:val>
                                            <p:strVal val="ppt_y"/>
                                          </p:val>
                                        </p:tav>
                                        <p:tav tm="100000">
                                          <p:val>
                                            <p:strVal val="0-ppt_h/2"/>
                                          </p:val>
                                        </p:tav>
                                      </p:tavLst>
                                    </p:anim>
                                    <p:set>
                                      <p:cBhvr>
                                        <p:cTn id="40" dur="1" fill="hold">
                                          <p:stCondLst>
                                            <p:cond delay="4999"/>
                                          </p:stCondLst>
                                        </p:cTn>
                                        <p:tgtEl>
                                          <p:spTgt spid="2"/>
                                        </p:tgtEl>
                                        <p:attrNameLst>
                                          <p:attrName>style.visibility</p:attrName>
                                        </p:attrNameLst>
                                      </p:cBhvr>
                                      <p:to>
                                        <p:strVal val="hidden"/>
                                      </p:to>
                                    </p:set>
                                  </p:childTnLst>
                                </p:cTn>
                              </p:par>
                              <p:par>
                                <p:cTn id="41" presetID="2" presetClass="exit" presetSubtype="9" fill="hold" grpId="1" nodeType="withEffect">
                                  <p:stCondLst>
                                    <p:cond delay="0"/>
                                  </p:stCondLst>
                                  <p:childTnLst>
                                    <p:anim calcmode="lin" valueType="num">
                                      <p:cBhvr additive="base">
                                        <p:cTn id="42" dur="5000"/>
                                        <p:tgtEl>
                                          <p:spTgt spid="3"/>
                                        </p:tgtEl>
                                        <p:attrNameLst>
                                          <p:attrName>ppt_x</p:attrName>
                                        </p:attrNameLst>
                                      </p:cBhvr>
                                      <p:tavLst>
                                        <p:tav tm="0">
                                          <p:val>
                                            <p:strVal val="ppt_x"/>
                                          </p:val>
                                        </p:tav>
                                        <p:tav tm="100000">
                                          <p:val>
                                            <p:strVal val="0-ppt_w/2"/>
                                          </p:val>
                                        </p:tav>
                                      </p:tavLst>
                                    </p:anim>
                                    <p:anim calcmode="lin" valueType="num">
                                      <p:cBhvr additive="base">
                                        <p:cTn id="43" dur="5000"/>
                                        <p:tgtEl>
                                          <p:spTgt spid="3"/>
                                        </p:tgtEl>
                                        <p:attrNameLst>
                                          <p:attrName>ppt_y</p:attrName>
                                        </p:attrNameLst>
                                      </p:cBhvr>
                                      <p:tavLst>
                                        <p:tav tm="0">
                                          <p:val>
                                            <p:strVal val="ppt_y"/>
                                          </p:val>
                                        </p:tav>
                                        <p:tav tm="100000">
                                          <p:val>
                                            <p:strVal val="0-ppt_h/2"/>
                                          </p:val>
                                        </p:tav>
                                      </p:tavLst>
                                    </p:anim>
                                    <p:set>
                                      <p:cBhvr>
                                        <p:cTn id="44" dur="1" fill="hold">
                                          <p:stCondLst>
                                            <p:cond delay="4999"/>
                                          </p:stCondLst>
                                        </p:cTn>
                                        <p:tgtEl>
                                          <p:spTgt spid="3"/>
                                        </p:tgtEl>
                                        <p:attrNameLst>
                                          <p:attrName>style.visibility</p:attrName>
                                        </p:attrNameLst>
                                      </p:cBhvr>
                                      <p:to>
                                        <p:strVal val="hidden"/>
                                      </p:to>
                                    </p:set>
                                  </p:childTnLst>
                                </p:cTn>
                              </p:par>
                              <p:par>
                                <p:cTn id="45" presetID="2" presetClass="exit" presetSubtype="9" fill="hold" grpId="1" nodeType="withEffect">
                                  <p:stCondLst>
                                    <p:cond delay="0"/>
                                  </p:stCondLst>
                                  <p:childTnLst>
                                    <p:anim calcmode="lin" valueType="num">
                                      <p:cBhvr additive="base">
                                        <p:cTn id="46" dur="5000"/>
                                        <p:tgtEl>
                                          <p:spTgt spid="4"/>
                                        </p:tgtEl>
                                        <p:attrNameLst>
                                          <p:attrName>ppt_x</p:attrName>
                                        </p:attrNameLst>
                                      </p:cBhvr>
                                      <p:tavLst>
                                        <p:tav tm="0">
                                          <p:val>
                                            <p:strVal val="ppt_x"/>
                                          </p:val>
                                        </p:tav>
                                        <p:tav tm="100000">
                                          <p:val>
                                            <p:strVal val="0-ppt_w/2"/>
                                          </p:val>
                                        </p:tav>
                                      </p:tavLst>
                                    </p:anim>
                                    <p:anim calcmode="lin" valueType="num">
                                      <p:cBhvr additive="base">
                                        <p:cTn id="47" dur="5000"/>
                                        <p:tgtEl>
                                          <p:spTgt spid="4"/>
                                        </p:tgtEl>
                                        <p:attrNameLst>
                                          <p:attrName>ppt_y</p:attrName>
                                        </p:attrNameLst>
                                      </p:cBhvr>
                                      <p:tavLst>
                                        <p:tav tm="0">
                                          <p:val>
                                            <p:strVal val="ppt_y"/>
                                          </p:val>
                                        </p:tav>
                                        <p:tav tm="100000">
                                          <p:val>
                                            <p:strVal val="0-ppt_h/2"/>
                                          </p:val>
                                        </p:tav>
                                      </p:tavLst>
                                    </p:anim>
                                    <p:set>
                                      <p:cBhvr>
                                        <p:cTn id="48" dur="1" fill="hold">
                                          <p:stCondLst>
                                            <p:cond delay="4999"/>
                                          </p:stCondLst>
                                        </p:cTn>
                                        <p:tgtEl>
                                          <p:spTgt spid="4"/>
                                        </p:tgtEl>
                                        <p:attrNameLst>
                                          <p:attrName>style.visibility</p:attrName>
                                        </p:attrNameLst>
                                      </p:cBhvr>
                                      <p:to>
                                        <p:strVal val="hidden"/>
                                      </p:to>
                                    </p:set>
                                  </p:childTnLst>
                                </p:cTn>
                              </p:par>
                              <p:par>
                                <p:cTn id="49" presetID="2" presetClass="exit" presetSubtype="9" fill="hold" nodeType="withEffect">
                                  <p:stCondLst>
                                    <p:cond delay="0"/>
                                  </p:stCondLst>
                                  <p:childTnLst>
                                    <p:anim calcmode="lin" valueType="num">
                                      <p:cBhvr additive="base">
                                        <p:cTn id="50" dur="5000"/>
                                        <p:tgtEl>
                                          <p:spTgt spid="47"/>
                                        </p:tgtEl>
                                        <p:attrNameLst>
                                          <p:attrName>ppt_x</p:attrName>
                                        </p:attrNameLst>
                                      </p:cBhvr>
                                      <p:tavLst>
                                        <p:tav tm="0">
                                          <p:val>
                                            <p:strVal val="ppt_x"/>
                                          </p:val>
                                        </p:tav>
                                        <p:tav tm="100000">
                                          <p:val>
                                            <p:strVal val="0-ppt_w/2"/>
                                          </p:val>
                                        </p:tav>
                                      </p:tavLst>
                                    </p:anim>
                                    <p:anim calcmode="lin" valueType="num">
                                      <p:cBhvr additive="base">
                                        <p:cTn id="51" dur="5000"/>
                                        <p:tgtEl>
                                          <p:spTgt spid="47"/>
                                        </p:tgtEl>
                                        <p:attrNameLst>
                                          <p:attrName>ppt_y</p:attrName>
                                        </p:attrNameLst>
                                      </p:cBhvr>
                                      <p:tavLst>
                                        <p:tav tm="0">
                                          <p:val>
                                            <p:strVal val="ppt_y"/>
                                          </p:val>
                                        </p:tav>
                                        <p:tav tm="100000">
                                          <p:val>
                                            <p:strVal val="0-ppt_h/2"/>
                                          </p:val>
                                        </p:tav>
                                      </p:tavLst>
                                    </p:anim>
                                    <p:set>
                                      <p:cBhvr>
                                        <p:cTn id="52" dur="1" fill="hold">
                                          <p:stCondLst>
                                            <p:cond delay="4999"/>
                                          </p:stCondLst>
                                        </p:cTn>
                                        <p:tgtEl>
                                          <p:spTgt spid="47"/>
                                        </p:tgtEl>
                                        <p:attrNameLst>
                                          <p:attrName>style.visibility</p:attrName>
                                        </p:attrNameLst>
                                      </p:cBhvr>
                                      <p:to>
                                        <p:strVal val="hidden"/>
                                      </p:to>
                                    </p:set>
                                  </p:childTnLst>
                                </p:cTn>
                              </p:par>
                              <p:par>
                                <p:cTn id="53" presetID="2" presetClass="exit" presetSubtype="9" fill="hold" grpId="1" nodeType="withEffect">
                                  <p:stCondLst>
                                    <p:cond delay="0"/>
                                  </p:stCondLst>
                                  <p:childTnLst>
                                    <p:anim calcmode="lin" valueType="num">
                                      <p:cBhvr additive="base">
                                        <p:cTn id="54" dur="5000"/>
                                        <p:tgtEl>
                                          <p:spTgt spid="8"/>
                                        </p:tgtEl>
                                        <p:attrNameLst>
                                          <p:attrName>ppt_x</p:attrName>
                                        </p:attrNameLst>
                                      </p:cBhvr>
                                      <p:tavLst>
                                        <p:tav tm="0">
                                          <p:val>
                                            <p:strVal val="ppt_x"/>
                                          </p:val>
                                        </p:tav>
                                        <p:tav tm="100000">
                                          <p:val>
                                            <p:strVal val="0-ppt_w/2"/>
                                          </p:val>
                                        </p:tav>
                                      </p:tavLst>
                                    </p:anim>
                                    <p:anim calcmode="lin" valueType="num">
                                      <p:cBhvr additive="base">
                                        <p:cTn id="55" dur="5000"/>
                                        <p:tgtEl>
                                          <p:spTgt spid="8"/>
                                        </p:tgtEl>
                                        <p:attrNameLst>
                                          <p:attrName>ppt_y</p:attrName>
                                        </p:attrNameLst>
                                      </p:cBhvr>
                                      <p:tavLst>
                                        <p:tav tm="0">
                                          <p:val>
                                            <p:strVal val="ppt_y"/>
                                          </p:val>
                                        </p:tav>
                                        <p:tav tm="100000">
                                          <p:val>
                                            <p:strVal val="0-ppt_h/2"/>
                                          </p:val>
                                        </p:tav>
                                      </p:tavLst>
                                    </p:anim>
                                    <p:set>
                                      <p:cBhvr>
                                        <p:cTn id="56" dur="1" fill="hold">
                                          <p:stCondLst>
                                            <p:cond delay="4999"/>
                                          </p:stCondLst>
                                        </p:cTn>
                                        <p:tgtEl>
                                          <p:spTgt spid="8"/>
                                        </p:tgtEl>
                                        <p:attrNameLst>
                                          <p:attrName>style.visibility</p:attrName>
                                        </p:attrNameLst>
                                      </p:cBhvr>
                                      <p:to>
                                        <p:strVal val="hidden"/>
                                      </p:to>
                                    </p:set>
                                  </p:childTnLst>
                                </p:cTn>
                              </p:par>
                              <p:par>
                                <p:cTn id="57" presetID="2" presetClass="exit" presetSubtype="9" fill="hold" grpId="1" nodeType="withEffect">
                                  <p:stCondLst>
                                    <p:cond delay="0"/>
                                  </p:stCondLst>
                                  <p:childTnLst>
                                    <p:anim calcmode="lin" valueType="num">
                                      <p:cBhvr additive="base">
                                        <p:cTn id="58" dur="5000"/>
                                        <p:tgtEl>
                                          <p:spTgt spid="12"/>
                                        </p:tgtEl>
                                        <p:attrNameLst>
                                          <p:attrName>ppt_x</p:attrName>
                                        </p:attrNameLst>
                                      </p:cBhvr>
                                      <p:tavLst>
                                        <p:tav tm="0">
                                          <p:val>
                                            <p:strVal val="ppt_x"/>
                                          </p:val>
                                        </p:tav>
                                        <p:tav tm="100000">
                                          <p:val>
                                            <p:strVal val="0-ppt_w/2"/>
                                          </p:val>
                                        </p:tav>
                                      </p:tavLst>
                                    </p:anim>
                                    <p:anim calcmode="lin" valueType="num">
                                      <p:cBhvr additive="base">
                                        <p:cTn id="59" dur="5000"/>
                                        <p:tgtEl>
                                          <p:spTgt spid="12"/>
                                        </p:tgtEl>
                                        <p:attrNameLst>
                                          <p:attrName>ppt_y</p:attrName>
                                        </p:attrNameLst>
                                      </p:cBhvr>
                                      <p:tavLst>
                                        <p:tav tm="0">
                                          <p:val>
                                            <p:strVal val="ppt_y"/>
                                          </p:val>
                                        </p:tav>
                                        <p:tav tm="100000">
                                          <p:val>
                                            <p:strVal val="0-ppt_h/2"/>
                                          </p:val>
                                        </p:tav>
                                      </p:tavLst>
                                    </p:anim>
                                    <p:set>
                                      <p:cBhvr>
                                        <p:cTn id="60" dur="1" fill="hold">
                                          <p:stCondLst>
                                            <p:cond delay="4999"/>
                                          </p:stCondLst>
                                        </p:cTn>
                                        <p:tgtEl>
                                          <p:spTgt spid="12"/>
                                        </p:tgtEl>
                                        <p:attrNameLst>
                                          <p:attrName>style.visibility</p:attrName>
                                        </p:attrNameLst>
                                      </p:cBhvr>
                                      <p:to>
                                        <p:strVal val="hidden"/>
                                      </p:to>
                                    </p:set>
                                  </p:childTnLst>
                                </p:cTn>
                              </p:par>
                              <p:par>
                                <p:cTn id="61" presetID="2" presetClass="exit" presetSubtype="9" fill="hold" grpId="0" nodeType="withEffect">
                                  <p:stCondLst>
                                    <p:cond delay="0"/>
                                  </p:stCondLst>
                                  <p:childTnLst>
                                    <p:anim calcmode="lin" valueType="num">
                                      <p:cBhvr additive="base">
                                        <p:cTn id="62" dur="5000"/>
                                        <p:tgtEl>
                                          <p:spTgt spid="9"/>
                                        </p:tgtEl>
                                        <p:attrNameLst>
                                          <p:attrName>ppt_x</p:attrName>
                                        </p:attrNameLst>
                                      </p:cBhvr>
                                      <p:tavLst>
                                        <p:tav tm="0">
                                          <p:val>
                                            <p:strVal val="ppt_x"/>
                                          </p:val>
                                        </p:tav>
                                        <p:tav tm="100000">
                                          <p:val>
                                            <p:strVal val="0-ppt_w/2"/>
                                          </p:val>
                                        </p:tav>
                                      </p:tavLst>
                                    </p:anim>
                                    <p:anim calcmode="lin" valueType="num">
                                      <p:cBhvr additive="base">
                                        <p:cTn id="63" dur="5000"/>
                                        <p:tgtEl>
                                          <p:spTgt spid="9"/>
                                        </p:tgtEl>
                                        <p:attrNameLst>
                                          <p:attrName>ppt_y</p:attrName>
                                        </p:attrNameLst>
                                      </p:cBhvr>
                                      <p:tavLst>
                                        <p:tav tm="0">
                                          <p:val>
                                            <p:strVal val="ppt_y"/>
                                          </p:val>
                                        </p:tav>
                                        <p:tav tm="100000">
                                          <p:val>
                                            <p:strVal val="0-ppt_h/2"/>
                                          </p:val>
                                        </p:tav>
                                      </p:tavLst>
                                    </p:anim>
                                    <p:set>
                                      <p:cBhvr>
                                        <p:cTn id="64" dur="1" fill="hold">
                                          <p:stCondLst>
                                            <p:cond delay="4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2" grpId="1"/>
      <p:bldP spid="3" grpId="0"/>
      <p:bldP spid="3" grpId="1"/>
      <p:bldP spid="4" grpId="0"/>
      <p:bldP spid="4" grpId="1"/>
      <p:bldP spid="8" grpId="0"/>
      <p:bldP spid="8" grpId="1"/>
      <p:bldP spid="12" grpId="0"/>
      <p:bldP spid="12" grpId="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C3D4E-D1D2-4B4E-86A9-C80FB3EBEFD6}"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Rectangle 3"/>
          <p:cNvSpPr/>
          <p:nvPr/>
        </p:nvSpPr>
        <p:spPr>
          <a:xfrm>
            <a:off x="5105400" y="929757"/>
            <a:ext cx="5184820" cy="4031873"/>
          </a:xfrm>
          <a:prstGeom prst="rect">
            <a:avLst/>
          </a:prstGeom>
        </p:spPr>
        <p:txBody>
          <a:bodyPr wrap="square">
            <a:spAutoFit/>
          </a:bodyPr>
          <a:lstStyle/>
          <a:p>
            <a:r>
              <a:rPr lang="bn-BD" sz="3200" dirty="0">
                <a:latin typeface="NikoshBAN" pitchFamily="2" charset="0"/>
                <a:cs typeface="NikoshBAN" pitchFamily="2" charset="0"/>
              </a:rPr>
              <a:t>শ্রেণ</a:t>
            </a:r>
            <a:r>
              <a:rPr lang="en-US" sz="3200" dirty="0" err="1" smtClean="0">
                <a:latin typeface="NikoshBAN" pitchFamily="2" charset="0"/>
                <a:cs typeface="NikoshBAN" pitchFamily="2" charset="0"/>
              </a:rPr>
              <a:t>িঃ</a:t>
            </a:r>
            <a:r>
              <a:rPr lang="bn-BD" sz="3200" dirty="0" smtClean="0">
                <a:latin typeface="NikoshBAN" pitchFamily="2" charset="0"/>
                <a:cs typeface="NikoshBAN" pitchFamily="2" charset="0"/>
              </a:rPr>
              <a:t>প্রথম শ্রেণি</a:t>
            </a:r>
            <a:endParaRPr lang="en-US" sz="3200" dirty="0">
              <a:latin typeface="NikoshBAN" pitchFamily="2" charset="0"/>
              <a:cs typeface="NikoshBAN" pitchFamily="2" charset="0"/>
            </a:endParaRPr>
          </a:p>
          <a:p>
            <a:r>
              <a:rPr lang="bn-BD" sz="3200" dirty="0">
                <a:latin typeface="NikoshBAN" pitchFamily="2" charset="0"/>
                <a:cs typeface="NikoshBAN" pitchFamily="2" charset="0"/>
              </a:rPr>
              <a:t>বিষয়ঃ  </a:t>
            </a:r>
            <a:r>
              <a:rPr lang="bn-BD" sz="3200" dirty="0" smtClean="0">
                <a:latin typeface="NikoshBAN" pitchFamily="2" charset="0"/>
                <a:cs typeface="NikoshBAN" pitchFamily="2" charset="0"/>
              </a:rPr>
              <a:t>আমার বাংলা বই</a:t>
            </a:r>
            <a:endParaRPr lang="en-US" sz="3200" dirty="0">
              <a:latin typeface="NikoshBAN" pitchFamily="2" charset="0"/>
              <a:cs typeface="NikoshBAN" pitchFamily="2" charset="0"/>
            </a:endParaRPr>
          </a:p>
          <a:p>
            <a:r>
              <a:rPr lang="en-US" sz="3200" dirty="0" err="1">
                <a:latin typeface="NikoshBAN" pitchFamily="2" charset="0"/>
                <a:cs typeface="NikoshBAN" pitchFamily="2" charset="0"/>
              </a:rPr>
              <a:t>বিশেষ</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পাঠঃ</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পিঁপড়ে ও ঘুঘু। পাঠ্যাংশঃ </a:t>
            </a:r>
          </a:p>
          <a:p>
            <a:r>
              <a:rPr lang="bn-BD" sz="3200" dirty="0" smtClean="0">
                <a:latin typeface="NikoshBAN" pitchFamily="2" charset="0"/>
                <a:cs typeface="NikoshBAN" pitchFamily="2" charset="0"/>
              </a:rPr>
              <a:t>(“ এক পিঁপড়ের...ঘুঘু  হলো তার বন্ধু।”)</a:t>
            </a:r>
            <a:endParaRPr lang="bn-BD" sz="3200" dirty="0">
              <a:latin typeface="NikoshBAN" pitchFamily="2" charset="0"/>
              <a:cs typeface="NikoshBAN" pitchFamily="2" charset="0"/>
            </a:endParaRPr>
          </a:p>
          <a:p>
            <a:r>
              <a:rPr lang="bn-BD" sz="3200" dirty="0">
                <a:latin typeface="NikoshBAN" pitchFamily="2" charset="0"/>
                <a:cs typeface="NikoshBAN" pitchFamily="2" charset="0"/>
              </a:rPr>
              <a:t>মোট শিক্ষার্থীঃ </a:t>
            </a:r>
            <a:r>
              <a:rPr lang="bn-BD" sz="3200" dirty="0" smtClean="0">
                <a:latin typeface="NikoshBAN" pitchFamily="2" charset="0"/>
                <a:cs typeface="NikoshBAN" pitchFamily="2" charset="0"/>
              </a:rPr>
              <a:t>৩৭ জন  </a:t>
            </a:r>
            <a:endParaRPr lang="bn-BD" sz="3200" dirty="0">
              <a:latin typeface="NikoshBAN" pitchFamily="2" charset="0"/>
              <a:cs typeface="NikoshBAN" pitchFamily="2" charset="0"/>
            </a:endParaRPr>
          </a:p>
          <a:p>
            <a:r>
              <a:rPr lang="bn-BD" sz="3200" dirty="0">
                <a:latin typeface="NikoshBAN" pitchFamily="2" charset="0"/>
                <a:cs typeface="NikoshBAN" pitchFamily="2" charset="0"/>
              </a:rPr>
              <a:t>উপস্থিত শিক্ষার্থীঃ </a:t>
            </a:r>
            <a:r>
              <a:rPr lang="bn-BD" sz="3200" dirty="0" smtClean="0">
                <a:latin typeface="NikoshBAN" pitchFamily="2" charset="0"/>
                <a:cs typeface="NikoshBAN" pitchFamily="2" charset="0"/>
              </a:rPr>
              <a:t>৩৩ জন</a:t>
            </a:r>
          </a:p>
          <a:p>
            <a:r>
              <a:rPr lang="bn-BD" sz="3200" dirty="0" smtClean="0">
                <a:latin typeface="NikoshBAN" pitchFamily="2" charset="0"/>
                <a:cs typeface="NikoshBAN" pitchFamily="2" charset="0"/>
              </a:rPr>
              <a:t>শ্রেণিঃ প্রথম </a:t>
            </a:r>
            <a:endParaRPr lang="bn-BD" sz="3200" dirty="0">
              <a:latin typeface="NikoshBAN" pitchFamily="2" charset="0"/>
              <a:cs typeface="NikoshBAN" pitchFamily="2" charset="0"/>
            </a:endParaRPr>
          </a:p>
          <a:p>
            <a:r>
              <a:rPr lang="bn-BD" sz="3200" dirty="0">
                <a:latin typeface="NikoshBAN" pitchFamily="2" charset="0"/>
                <a:cs typeface="NikoshBAN" pitchFamily="2" charset="0"/>
              </a:rPr>
              <a:t>সময়ঃ </a:t>
            </a:r>
            <a:r>
              <a:rPr lang="bn-BD" sz="3200" dirty="0" smtClean="0">
                <a:latin typeface="NikoshBAN" pitchFamily="2" charset="0"/>
                <a:cs typeface="NikoshBAN" pitchFamily="2" charset="0"/>
              </a:rPr>
              <a:t>৫০মিনিট  </a:t>
            </a:r>
            <a:endParaRPr lang="en-US" sz="3200" dirty="0">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E2447533-5A7C-4DDA-B202-3D61A3A2C600}" type="slidenum">
              <a:rPr lang="en-US" smtClean="0"/>
              <a:t>3</a:t>
            </a:fld>
            <a:endParaRPr lang="en-US"/>
          </a:p>
        </p:txBody>
      </p:sp>
      <p:sp>
        <p:nvSpPr>
          <p:cNvPr id="6" name="TextBox 5"/>
          <p:cNvSpPr txBox="1"/>
          <p:nvPr/>
        </p:nvSpPr>
        <p:spPr>
          <a:xfrm>
            <a:off x="8428892" y="539262"/>
            <a:ext cx="1641231" cy="369332"/>
          </a:xfrm>
          <a:prstGeom prst="rect">
            <a:avLst/>
          </a:prstGeom>
          <a:noFill/>
        </p:spPr>
        <p:txBody>
          <a:bodyPr wrap="square" rtlCol="0">
            <a:spAutoFit/>
          </a:bodyPr>
          <a:lstStyle/>
          <a:p>
            <a:r>
              <a:rPr lang="bn-BD" dirty="0" smtClean="0"/>
              <a:t>সময়ঃ  ০০ মিনিট</a:t>
            </a:r>
            <a:endParaRPr lang="en-US" dirty="0"/>
          </a:p>
        </p:txBody>
      </p:sp>
      <p:sp>
        <p:nvSpPr>
          <p:cNvPr id="15" name="32-Point Star 14"/>
          <p:cNvSpPr/>
          <p:nvPr/>
        </p:nvSpPr>
        <p:spPr>
          <a:xfrm>
            <a:off x="9680554" y="4534169"/>
            <a:ext cx="2028305" cy="1506774"/>
          </a:xfrm>
          <a:prstGeom prst="star32">
            <a:avLst/>
          </a:prstGeom>
          <a:gradFill flip="none" rotWithShape="1">
            <a:gsLst>
              <a:gs pos="43000">
                <a:srgbClr val="FF0000"/>
              </a:gs>
              <a:gs pos="77000">
                <a:schemeClr val="tx1"/>
              </a:gs>
              <a:gs pos="68000">
                <a:schemeClr val="bg1"/>
              </a:gs>
              <a:gs pos="61000">
                <a:srgbClr val="7030A0"/>
              </a:gs>
              <a:gs pos="52000">
                <a:srgbClr val="009999"/>
              </a:gs>
              <a:gs pos="46000">
                <a:schemeClr val="accent4">
                  <a:lumMod val="60000"/>
                  <a:lumOff val="40000"/>
                </a:schemeClr>
              </a:gs>
            </a:gsLst>
            <a:path path="circle">
              <a:fillToRect r="100000" b="100000"/>
            </a:path>
            <a:tileRect l="-100000" t="-100000"/>
          </a:grad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grpSp>
        <p:nvGrpSpPr>
          <p:cNvPr id="11" name="Group 10"/>
          <p:cNvGrpSpPr/>
          <p:nvPr/>
        </p:nvGrpSpPr>
        <p:grpSpPr>
          <a:xfrm>
            <a:off x="886451" y="825467"/>
            <a:ext cx="4037347" cy="2249286"/>
            <a:chOff x="886451" y="825467"/>
            <a:chExt cx="4037347" cy="2249286"/>
          </a:xfrm>
        </p:grpSpPr>
        <p:grpSp>
          <p:nvGrpSpPr>
            <p:cNvPr id="12" name="Group 11"/>
            <p:cNvGrpSpPr/>
            <p:nvPr/>
          </p:nvGrpSpPr>
          <p:grpSpPr>
            <a:xfrm>
              <a:off x="886451" y="825467"/>
              <a:ext cx="4037347" cy="2249286"/>
              <a:chOff x="550694" y="1381973"/>
              <a:chExt cx="4037347" cy="2249286"/>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714"/>
              <a:stretch/>
            </p:blipFill>
            <p:spPr>
              <a:xfrm>
                <a:off x="550694" y="1381973"/>
                <a:ext cx="4037347" cy="2249286"/>
              </a:xfrm>
              <a:prstGeom prst="rect">
                <a:avLst/>
              </a:prstGeom>
            </p:spPr>
          </p:pic>
          <p:sp>
            <p:nvSpPr>
              <p:cNvPr id="8" name="TextBox 7"/>
              <p:cNvSpPr txBox="1"/>
              <p:nvPr/>
            </p:nvSpPr>
            <p:spPr>
              <a:xfrm>
                <a:off x="1214931" y="1614064"/>
                <a:ext cx="1370285" cy="1338828"/>
              </a:xfrm>
              <a:prstGeom prst="rect">
                <a:avLst/>
              </a:prstGeom>
              <a:noFill/>
            </p:spPr>
            <p:txBody>
              <a:bodyPr wrap="square" rtlCol="0">
                <a:spAutoFit/>
              </a:bodyPr>
              <a:lstStyle/>
              <a:p>
                <a:r>
                  <a:rPr lang="bn-BD" sz="800" dirty="0">
                    <a:solidFill>
                      <a:srgbClr val="A50021"/>
                    </a:solidFill>
                  </a:rPr>
                  <a:t>পাঠ </a:t>
                </a:r>
                <a:r>
                  <a:rPr lang="bn-BD" sz="800" dirty="0" smtClean="0">
                    <a:solidFill>
                      <a:srgbClr val="A50021"/>
                    </a:solidFill>
                  </a:rPr>
                  <a:t>৫০</a:t>
                </a:r>
                <a:endParaRPr lang="en-US" sz="800" dirty="0">
                  <a:solidFill>
                    <a:srgbClr val="A50021"/>
                  </a:solidFill>
                </a:endParaRPr>
              </a:p>
              <a:p>
                <a:r>
                  <a:rPr lang="bn-BD" sz="1000" dirty="0" smtClean="0">
                    <a:solidFill>
                      <a:srgbClr val="FF0000"/>
                    </a:solidFill>
                  </a:rPr>
                  <a:t>পিঁপড়ে ও ঘুঘু</a:t>
                </a:r>
              </a:p>
              <a:p>
                <a:r>
                  <a:rPr lang="bn-BD" sz="700" dirty="0" smtClean="0"/>
                  <a:t>এক পিঁপড়ের খুব পিপাসা পেল। সে এলো নদীর পাড়ে। পানি খেতে। নদীতে ছিল ঢেউ। পিঁপড়ে পানিতে ভেসে গেল। গাছের ডালে ছিল একটি ঘুঘু। ভাবলো, পিঁপড়েটাকে বাঁচাতে হবে। সে একটি পাতা ফেলে দিল পিঁপড়েটার সামনে। পিঁপড়ে সাঁতরে পাতার উপরে উঠল। ঘুঘু পাতাটা ঠোঁটে তুলে ডাঙায় এনে রাখল। পিঁপড়ে প্রাণে বেঁচে গেল। ঘুঘু  হলো তার বন্ধু।</a:t>
                </a:r>
                <a:endParaRPr lang="bn-BD" sz="700" dirty="0"/>
              </a:p>
            </p:txBody>
          </p:sp>
          <p:sp>
            <p:nvSpPr>
              <p:cNvPr id="9" name="TextBox 8"/>
              <p:cNvSpPr txBox="1"/>
              <p:nvPr/>
            </p:nvSpPr>
            <p:spPr>
              <a:xfrm>
                <a:off x="2569368" y="2021305"/>
                <a:ext cx="1469232" cy="369332"/>
              </a:xfrm>
              <a:prstGeom prst="rect">
                <a:avLst/>
              </a:prstGeom>
              <a:noFill/>
            </p:spPr>
            <p:txBody>
              <a:bodyPr wrap="square" rtlCol="0">
                <a:spAutoFit/>
              </a:bodyPr>
              <a:lstStyle/>
              <a:p>
                <a:r>
                  <a:rPr lang="bn-BD" dirty="0" smtClean="0"/>
                  <a:t>আমার বাংলা বই</a:t>
                </a:r>
                <a:endParaRPr lang="en-US" dirty="0"/>
              </a:p>
            </p:txBody>
          </p:sp>
          <p:sp>
            <p:nvSpPr>
              <p:cNvPr id="5" name="Rectangle 4"/>
              <p:cNvSpPr/>
              <p:nvPr/>
            </p:nvSpPr>
            <p:spPr>
              <a:xfrm>
                <a:off x="2766817" y="2453251"/>
                <a:ext cx="1074333" cy="369332"/>
              </a:xfrm>
              <a:prstGeom prst="rect">
                <a:avLst/>
              </a:prstGeom>
            </p:spPr>
            <p:txBody>
              <a:bodyPr wrap="none">
                <a:spAutoFit/>
              </a:bodyPr>
              <a:lstStyle/>
              <a:p>
                <a:r>
                  <a:rPr lang="bn-BD" dirty="0">
                    <a:latin typeface="NikoshBAN" pitchFamily="2" charset="0"/>
                    <a:cs typeface="NikoshBAN" pitchFamily="2" charset="0"/>
                  </a:rPr>
                  <a:t>শ্রেণিঃ প্রথম </a:t>
                </a:r>
              </a:p>
            </p:txBody>
          </p:sp>
        </p:grpSp>
        <p:sp>
          <p:nvSpPr>
            <p:cNvPr id="14" name="Rectangle 13"/>
            <p:cNvSpPr/>
            <p:nvPr/>
          </p:nvSpPr>
          <p:spPr>
            <a:xfrm>
              <a:off x="3405738" y="2368852"/>
              <a:ext cx="931665" cy="153888"/>
            </a:xfrm>
            <a:prstGeom prst="rect">
              <a:avLst/>
            </a:prstGeom>
          </p:spPr>
          <p:txBody>
            <a:bodyPr wrap="none">
              <a:spAutoFit/>
            </a:bodyPr>
            <a:lstStyle/>
            <a:p>
              <a:r>
                <a:rPr lang="bn-BD" sz="400" dirty="0" smtClean="0">
                  <a:latin typeface="NikoshBAN" pitchFamily="2" charset="0"/>
                  <a:cs typeface="NikoshBAN" pitchFamily="2" charset="0"/>
                </a:rPr>
                <a:t>জাতীয় শিক্ষাক্রম ও পাঠ্যপুস্তক বোর্ড, বাংলাদেশ </a:t>
              </a:r>
              <a:endParaRPr lang="bn-BD" sz="400" dirty="0">
                <a:latin typeface="NikoshBAN" pitchFamily="2" charset="0"/>
                <a:cs typeface="NikoshBAN" pitchFamily="2"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581" y="2241372"/>
              <a:ext cx="449109" cy="408848"/>
            </a:xfrm>
            <a:prstGeom prst="rect">
              <a:avLst/>
            </a:prstGeom>
          </p:spPr>
        </p:pic>
      </p:grpSp>
    </p:spTree>
    <p:extLst>
      <p:ext uri="{BB962C8B-B14F-4D97-AF65-F5344CB8AC3E}">
        <p14:creationId xmlns:p14="http://schemas.microsoft.com/office/powerpoint/2010/main" val="2686020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anim calcmode="lin" valueType="num">
                                      <p:cBhvr>
                                        <p:cTn id="13" dur="5000" fill="hold"/>
                                        <p:tgtEl>
                                          <p:spTgt spid="3"/>
                                        </p:tgtEl>
                                        <p:attrNameLst>
                                          <p:attrName>ppt_x</p:attrName>
                                        </p:attrNameLst>
                                      </p:cBhvr>
                                      <p:tavLst>
                                        <p:tav tm="0">
                                          <p:val>
                                            <p:strVal val="#ppt_x"/>
                                          </p:val>
                                        </p:tav>
                                        <p:tav tm="100000">
                                          <p:val>
                                            <p:strVal val="#ppt_x"/>
                                          </p:val>
                                        </p:tav>
                                      </p:tavLst>
                                    </p:anim>
                                    <p:anim calcmode="lin" valueType="num">
                                      <p:cBhvr>
                                        <p:cTn id="14" dur="5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5000"/>
                                        <p:tgtEl>
                                          <p:spTgt spid="10"/>
                                        </p:tgtEl>
                                      </p:cBhvr>
                                    </p:animEffect>
                                    <p:anim calcmode="lin" valueType="num">
                                      <p:cBhvr>
                                        <p:cTn id="23" dur="5000" fill="hold"/>
                                        <p:tgtEl>
                                          <p:spTgt spid="10"/>
                                        </p:tgtEl>
                                        <p:attrNameLst>
                                          <p:attrName>ppt_x</p:attrName>
                                        </p:attrNameLst>
                                      </p:cBhvr>
                                      <p:tavLst>
                                        <p:tav tm="0">
                                          <p:val>
                                            <p:strVal val="#ppt_x"/>
                                          </p:val>
                                        </p:tav>
                                        <p:tav tm="100000">
                                          <p:val>
                                            <p:strVal val="#ppt_x"/>
                                          </p:val>
                                        </p:tav>
                                      </p:tavLst>
                                    </p:anim>
                                    <p:anim calcmode="lin" valueType="num">
                                      <p:cBhvr>
                                        <p:cTn id="24" dur="5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0"/>
                                        <p:tgtEl>
                                          <p:spTgt spid="6"/>
                                        </p:tgtEl>
                                      </p:cBhvr>
                                    </p:animEffect>
                                    <p:anim calcmode="lin" valueType="num">
                                      <p:cBhvr>
                                        <p:cTn id="28" dur="5000" fill="hold"/>
                                        <p:tgtEl>
                                          <p:spTgt spid="6"/>
                                        </p:tgtEl>
                                        <p:attrNameLst>
                                          <p:attrName>ppt_x</p:attrName>
                                        </p:attrNameLst>
                                      </p:cBhvr>
                                      <p:tavLst>
                                        <p:tav tm="0">
                                          <p:val>
                                            <p:strVal val="#ppt_x"/>
                                          </p:val>
                                        </p:tav>
                                        <p:tav tm="100000">
                                          <p:val>
                                            <p:strVal val="#ppt_x"/>
                                          </p:val>
                                        </p:tav>
                                      </p:tavLst>
                                    </p:anim>
                                    <p:anim calcmode="lin" valueType="num">
                                      <p:cBhvr>
                                        <p:cTn id="29" dur="5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iterate type="lt">
                                    <p:tmPct val="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0"/>
                                        <p:tgtEl>
                                          <p:spTgt spid="11"/>
                                        </p:tgtEl>
                                      </p:cBhvr>
                                    </p:animEffect>
                                    <p:anim calcmode="lin" valueType="num">
                                      <p:cBhvr>
                                        <p:cTn id="33" dur="5000" fill="hold"/>
                                        <p:tgtEl>
                                          <p:spTgt spid="11"/>
                                        </p:tgtEl>
                                        <p:attrNameLst>
                                          <p:attrName>ppt_x</p:attrName>
                                        </p:attrNameLst>
                                      </p:cBhvr>
                                      <p:tavLst>
                                        <p:tav tm="0">
                                          <p:val>
                                            <p:strVal val="#ppt_x"/>
                                          </p:val>
                                        </p:tav>
                                        <p:tav tm="100000">
                                          <p:val>
                                            <p:strVal val="#ppt_x"/>
                                          </p:val>
                                        </p:tav>
                                      </p:tavLst>
                                    </p:anim>
                                    <p:anim calcmode="lin" valueType="num">
                                      <p:cBhvr>
                                        <p:cTn id="34" dur="5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iterate type="lt">
                                    <p:tmPct val="0"/>
                                  </p:iterate>
                                  <p:childTnLst>
                                    <p:animEffect transition="out" filter="fade">
                                      <p:cBhvr>
                                        <p:cTn id="38" dur="3000"/>
                                        <p:tgtEl>
                                          <p:spTgt spid="2"/>
                                        </p:tgtEl>
                                      </p:cBhvr>
                                    </p:animEffect>
                                    <p:anim calcmode="lin" valueType="num">
                                      <p:cBhvr>
                                        <p:cTn id="39" dur="3000"/>
                                        <p:tgtEl>
                                          <p:spTgt spid="2"/>
                                        </p:tgtEl>
                                        <p:attrNameLst>
                                          <p:attrName>ppt_x</p:attrName>
                                        </p:attrNameLst>
                                      </p:cBhvr>
                                      <p:tavLst>
                                        <p:tav tm="0">
                                          <p:val>
                                            <p:strVal val="ppt_x"/>
                                          </p:val>
                                        </p:tav>
                                        <p:tav tm="100000">
                                          <p:val>
                                            <p:strVal val="ppt_x"/>
                                          </p:val>
                                        </p:tav>
                                      </p:tavLst>
                                    </p:anim>
                                    <p:anim calcmode="lin" valueType="num">
                                      <p:cBhvr>
                                        <p:cTn id="40" dur="3000"/>
                                        <p:tgtEl>
                                          <p:spTgt spid="2"/>
                                        </p:tgtEl>
                                        <p:attrNameLst>
                                          <p:attrName>ppt_y</p:attrName>
                                        </p:attrNameLst>
                                      </p:cBhvr>
                                      <p:tavLst>
                                        <p:tav tm="0">
                                          <p:val>
                                            <p:strVal val="ppt_y"/>
                                          </p:val>
                                        </p:tav>
                                        <p:tav tm="100000">
                                          <p:val>
                                            <p:strVal val="ppt_y+.1"/>
                                          </p:val>
                                        </p:tav>
                                      </p:tavLst>
                                    </p:anim>
                                    <p:set>
                                      <p:cBhvr>
                                        <p:cTn id="41" dur="1" fill="hold">
                                          <p:stCondLst>
                                            <p:cond delay="2999"/>
                                          </p:stCondLst>
                                        </p:cTn>
                                        <p:tgtEl>
                                          <p:spTgt spid="2"/>
                                        </p:tgtEl>
                                        <p:attrNameLst>
                                          <p:attrName>style.visibility</p:attrName>
                                        </p:attrNameLst>
                                      </p:cBhvr>
                                      <p:to>
                                        <p:strVal val="hidden"/>
                                      </p:to>
                                    </p:set>
                                  </p:childTnLst>
                                </p:cTn>
                              </p:par>
                              <p:par>
                                <p:cTn id="42" presetID="42" presetClass="exit" presetSubtype="0" fill="hold" grpId="1" nodeType="withEffect">
                                  <p:stCondLst>
                                    <p:cond delay="0"/>
                                  </p:stCondLst>
                                  <p:iterate type="lt">
                                    <p:tmPct val="0"/>
                                  </p:iterate>
                                  <p:childTnLst>
                                    <p:animEffect transition="out" filter="fade">
                                      <p:cBhvr>
                                        <p:cTn id="43" dur="3000"/>
                                        <p:tgtEl>
                                          <p:spTgt spid="3"/>
                                        </p:tgtEl>
                                      </p:cBhvr>
                                    </p:animEffect>
                                    <p:anim calcmode="lin" valueType="num">
                                      <p:cBhvr>
                                        <p:cTn id="44" dur="3000"/>
                                        <p:tgtEl>
                                          <p:spTgt spid="3"/>
                                        </p:tgtEl>
                                        <p:attrNameLst>
                                          <p:attrName>ppt_x</p:attrName>
                                        </p:attrNameLst>
                                      </p:cBhvr>
                                      <p:tavLst>
                                        <p:tav tm="0">
                                          <p:val>
                                            <p:strVal val="ppt_x"/>
                                          </p:val>
                                        </p:tav>
                                        <p:tav tm="100000">
                                          <p:val>
                                            <p:strVal val="ppt_x"/>
                                          </p:val>
                                        </p:tav>
                                      </p:tavLst>
                                    </p:anim>
                                    <p:anim calcmode="lin" valueType="num">
                                      <p:cBhvr>
                                        <p:cTn id="45" dur="3000"/>
                                        <p:tgtEl>
                                          <p:spTgt spid="3"/>
                                        </p:tgtEl>
                                        <p:attrNameLst>
                                          <p:attrName>ppt_y</p:attrName>
                                        </p:attrNameLst>
                                      </p:cBhvr>
                                      <p:tavLst>
                                        <p:tav tm="0">
                                          <p:val>
                                            <p:strVal val="ppt_y"/>
                                          </p:val>
                                        </p:tav>
                                        <p:tav tm="100000">
                                          <p:val>
                                            <p:strVal val="ppt_y+.1"/>
                                          </p:val>
                                        </p:tav>
                                      </p:tavLst>
                                    </p:anim>
                                    <p:set>
                                      <p:cBhvr>
                                        <p:cTn id="46" dur="1" fill="hold">
                                          <p:stCondLst>
                                            <p:cond delay="2999"/>
                                          </p:stCondLst>
                                        </p:cTn>
                                        <p:tgtEl>
                                          <p:spTgt spid="3"/>
                                        </p:tgtEl>
                                        <p:attrNameLst>
                                          <p:attrName>style.visibility</p:attrName>
                                        </p:attrNameLst>
                                      </p:cBhvr>
                                      <p:to>
                                        <p:strVal val="hidden"/>
                                      </p:to>
                                    </p:set>
                                  </p:childTnLst>
                                </p:cTn>
                              </p:par>
                              <p:par>
                                <p:cTn id="47" presetID="42" presetClass="exit" presetSubtype="0" fill="hold" grpId="1" nodeType="withEffect">
                                  <p:stCondLst>
                                    <p:cond delay="0"/>
                                  </p:stCondLst>
                                  <p:iterate type="lt">
                                    <p:tmPct val="0"/>
                                  </p:iterate>
                                  <p:childTnLst>
                                    <p:animEffect transition="out" filter="fade">
                                      <p:cBhvr>
                                        <p:cTn id="48" dur="3000"/>
                                        <p:tgtEl>
                                          <p:spTgt spid="4"/>
                                        </p:tgtEl>
                                      </p:cBhvr>
                                    </p:animEffect>
                                    <p:anim calcmode="lin" valueType="num">
                                      <p:cBhvr>
                                        <p:cTn id="49" dur="3000"/>
                                        <p:tgtEl>
                                          <p:spTgt spid="4"/>
                                        </p:tgtEl>
                                        <p:attrNameLst>
                                          <p:attrName>ppt_x</p:attrName>
                                        </p:attrNameLst>
                                      </p:cBhvr>
                                      <p:tavLst>
                                        <p:tav tm="0">
                                          <p:val>
                                            <p:strVal val="ppt_x"/>
                                          </p:val>
                                        </p:tav>
                                        <p:tav tm="100000">
                                          <p:val>
                                            <p:strVal val="ppt_x"/>
                                          </p:val>
                                        </p:tav>
                                      </p:tavLst>
                                    </p:anim>
                                    <p:anim calcmode="lin" valueType="num">
                                      <p:cBhvr>
                                        <p:cTn id="50" dur="3000"/>
                                        <p:tgtEl>
                                          <p:spTgt spid="4"/>
                                        </p:tgtEl>
                                        <p:attrNameLst>
                                          <p:attrName>ppt_y</p:attrName>
                                        </p:attrNameLst>
                                      </p:cBhvr>
                                      <p:tavLst>
                                        <p:tav tm="0">
                                          <p:val>
                                            <p:strVal val="ppt_y"/>
                                          </p:val>
                                        </p:tav>
                                        <p:tav tm="100000">
                                          <p:val>
                                            <p:strVal val="ppt_y+.1"/>
                                          </p:val>
                                        </p:tav>
                                      </p:tavLst>
                                    </p:anim>
                                    <p:set>
                                      <p:cBhvr>
                                        <p:cTn id="51" dur="1" fill="hold">
                                          <p:stCondLst>
                                            <p:cond delay="2999"/>
                                          </p:stCondLst>
                                        </p:cTn>
                                        <p:tgtEl>
                                          <p:spTgt spid="4"/>
                                        </p:tgtEl>
                                        <p:attrNameLst>
                                          <p:attrName>style.visibility</p:attrName>
                                        </p:attrNameLst>
                                      </p:cBhvr>
                                      <p:to>
                                        <p:strVal val="hidden"/>
                                      </p:to>
                                    </p:set>
                                  </p:childTnLst>
                                </p:cTn>
                              </p:par>
                              <p:par>
                                <p:cTn id="52" presetID="42" presetClass="exit" presetSubtype="0" fill="hold" grpId="1" nodeType="withEffect">
                                  <p:stCondLst>
                                    <p:cond delay="0"/>
                                  </p:stCondLst>
                                  <p:iterate type="lt">
                                    <p:tmPct val="0"/>
                                  </p:iterate>
                                  <p:childTnLst>
                                    <p:animEffect transition="out" filter="fade">
                                      <p:cBhvr>
                                        <p:cTn id="53" dur="3000"/>
                                        <p:tgtEl>
                                          <p:spTgt spid="10"/>
                                        </p:tgtEl>
                                      </p:cBhvr>
                                    </p:animEffect>
                                    <p:anim calcmode="lin" valueType="num">
                                      <p:cBhvr>
                                        <p:cTn id="54" dur="3000"/>
                                        <p:tgtEl>
                                          <p:spTgt spid="10"/>
                                        </p:tgtEl>
                                        <p:attrNameLst>
                                          <p:attrName>ppt_x</p:attrName>
                                        </p:attrNameLst>
                                      </p:cBhvr>
                                      <p:tavLst>
                                        <p:tav tm="0">
                                          <p:val>
                                            <p:strVal val="ppt_x"/>
                                          </p:val>
                                        </p:tav>
                                        <p:tav tm="100000">
                                          <p:val>
                                            <p:strVal val="ppt_x"/>
                                          </p:val>
                                        </p:tav>
                                      </p:tavLst>
                                    </p:anim>
                                    <p:anim calcmode="lin" valueType="num">
                                      <p:cBhvr>
                                        <p:cTn id="55" dur="3000"/>
                                        <p:tgtEl>
                                          <p:spTgt spid="10"/>
                                        </p:tgtEl>
                                        <p:attrNameLst>
                                          <p:attrName>ppt_y</p:attrName>
                                        </p:attrNameLst>
                                      </p:cBhvr>
                                      <p:tavLst>
                                        <p:tav tm="0">
                                          <p:val>
                                            <p:strVal val="ppt_y"/>
                                          </p:val>
                                        </p:tav>
                                        <p:tav tm="100000">
                                          <p:val>
                                            <p:strVal val="ppt_y+.1"/>
                                          </p:val>
                                        </p:tav>
                                      </p:tavLst>
                                    </p:anim>
                                    <p:set>
                                      <p:cBhvr>
                                        <p:cTn id="56" dur="1" fill="hold">
                                          <p:stCondLst>
                                            <p:cond delay="2999"/>
                                          </p:stCondLst>
                                        </p:cTn>
                                        <p:tgtEl>
                                          <p:spTgt spid="10"/>
                                        </p:tgtEl>
                                        <p:attrNameLst>
                                          <p:attrName>style.visibility</p:attrName>
                                        </p:attrNameLst>
                                      </p:cBhvr>
                                      <p:to>
                                        <p:strVal val="hidden"/>
                                      </p:to>
                                    </p:set>
                                  </p:childTnLst>
                                </p:cTn>
                              </p:par>
                              <p:par>
                                <p:cTn id="57" presetID="42" presetClass="exit" presetSubtype="0" fill="hold" grpId="1" nodeType="withEffect">
                                  <p:stCondLst>
                                    <p:cond delay="0"/>
                                  </p:stCondLst>
                                  <p:iterate type="lt">
                                    <p:tmPct val="0"/>
                                  </p:iterate>
                                  <p:childTnLst>
                                    <p:animEffect transition="out" filter="fade">
                                      <p:cBhvr>
                                        <p:cTn id="58" dur="3000"/>
                                        <p:tgtEl>
                                          <p:spTgt spid="6"/>
                                        </p:tgtEl>
                                      </p:cBhvr>
                                    </p:animEffect>
                                    <p:anim calcmode="lin" valueType="num">
                                      <p:cBhvr>
                                        <p:cTn id="59" dur="3000"/>
                                        <p:tgtEl>
                                          <p:spTgt spid="6"/>
                                        </p:tgtEl>
                                        <p:attrNameLst>
                                          <p:attrName>ppt_x</p:attrName>
                                        </p:attrNameLst>
                                      </p:cBhvr>
                                      <p:tavLst>
                                        <p:tav tm="0">
                                          <p:val>
                                            <p:strVal val="ppt_x"/>
                                          </p:val>
                                        </p:tav>
                                        <p:tav tm="100000">
                                          <p:val>
                                            <p:strVal val="ppt_x"/>
                                          </p:val>
                                        </p:tav>
                                      </p:tavLst>
                                    </p:anim>
                                    <p:anim calcmode="lin" valueType="num">
                                      <p:cBhvr>
                                        <p:cTn id="60" dur="3000"/>
                                        <p:tgtEl>
                                          <p:spTgt spid="6"/>
                                        </p:tgtEl>
                                        <p:attrNameLst>
                                          <p:attrName>ppt_y</p:attrName>
                                        </p:attrNameLst>
                                      </p:cBhvr>
                                      <p:tavLst>
                                        <p:tav tm="0">
                                          <p:val>
                                            <p:strVal val="ppt_y"/>
                                          </p:val>
                                        </p:tav>
                                        <p:tav tm="100000">
                                          <p:val>
                                            <p:strVal val="ppt_y+.1"/>
                                          </p:val>
                                        </p:tav>
                                      </p:tavLst>
                                    </p:anim>
                                    <p:set>
                                      <p:cBhvr>
                                        <p:cTn id="61" dur="1" fill="hold">
                                          <p:stCondLst>
                                            <p:cond delay="2999"/>
                                          </p:stCondLst>
                                        </p:cTn>
                                        <p:tgtEl>
                                          <p:spTgt spid="6"/>
                                        </p:tgtEl>
                                        <p:attrNameLst>
                                          <p:attrName>style.visibility</p:attrName>
                                        </p:attrNameLst>
                                      </p:cBhvr>
                                      <p:to>
                                        <p:strVal val="hidden"/>
                                      </p:to>
                                    </p:set>
                                  </p:childTnLst>
                                </p:cTn>
                              </p:par>
                              <p:par>
                                <p:cTn id="62" presetID="42" presetClass="exit" presetSubtype="0" fill="hold" nodeType="withEffect">
                                  <p:stCondLst>
                                    <p:cond delay="0"/>
                                  </p:stCondLst>
                                  <p:iterate type="lt">
                                    <p:tmPct val="0"/>
                                  </p:iterate>
                                  <p:childTnLst>
                                    <p:animEffect transition="out" filter="fade">
                                      <p:cBhvr>
                                        <p:cTn id="63" dur="3000"/>
                                        <p:tgtEl>
                                          <p:spTgt spid="11"/>
                                        </p:tgtEl>
                                      </p:cBhvr>
                                    </p:animEffect>
                                    <p:anim calcmode="lin" valueType="num">
                                      <p:cBhvr>
                                        <p:cTn id="64" dur="3000"/>
                                        <p:tgtEl>
                                          <p:spTgt spid="11"/>
                                        </p:tgtEl>
                                        <p:attrNameLst>
                                          <p:attrName>ppt_x</p:attrName>
                                        </p:attrNameLst>
                                      </p:cBhvr>
                                      <p:tavLst>
                                        <p:tav tm="0">
                                          <p:val>
                                            <p:strVal val="ppt_x"/>
                                          </p:val>
                                        </p:tav>
                                        <p:tav tm="100000">
                                          <p:val>
                                            <p:strVal val="ppt_x"/>
                                          </p:val>
                                        </p:tav>
                                      </p:tavLst>
                                    </p:anim>
                                    <p:anim calcmode="lin" valueType="num">
                                      <p:cBhvr>
                                        <p:cTn id="65" dur="3000"/>
                                        <p:tgtEl>
                                          <p:spTgt spid="11"/>
                                        </p:tgtEl>
                                        <p:attrNameLst>
                                          <p:attrName>ppt_y</p:attrName>
                                        </p:attrNameLst>
                                      </p:cBhvr>
                                      <p:tavLst>
                                        <p:tav tm="0">
                                          <p:val>
                                            <p:strVal val="ppt_y"/>
                                          </p:val>
                                        </p:tav>
                                        <p:tav tm="100000">
                                          <p:val>
                                            <p:strVal val="ppt_y+.1"/>
                                          </p:val>
                                        </p:tav>
                                      </p:tavLst>
                                    </p:anim>
                                    <p:set>
                                      <p:cBhvr>
                                        <p:cTn id="66" dur="1" fill="hold">
                                          <p:stCondLst>
                                            <p:cond delay="2999"/>
                                          </p:stCondLst>
                                        </p:cTn>
                                        <p:tgtEl>
                                          <p:spTgt spid="11"/>
                                        </p:tgtEl>
                                        <p:attrNameLst>
                                          <p:attrName>style.visibility</p:attrName>
                                        </p:attrNameLst>
                                      </p:cBhvr>
                                      <p:to>
                                        <p:strVal val="hidden"/>
                                      </p:to>
                                    </p:set>
                                  </p:childTnLst>
                                </p:cTn>
                              </p:par>
                              <p:par>
                                <p:cTn id="67" presetID="42" presetClass="exit" presetSubtype="0" fill="hold" grpId="0" nodeType="withEffect">
                                  <p:stCondLst>
                                    <p:cond delay="0"/>
                                  </p:stCondLst>
                                  <p:iterate type="lt">
                                    <p:tmPct val="0"/>
                                  </p:iterate>
                                  <p:childTnLst>
                                    <p:animEffect transition="out" filter="fade">
                                      <p:cBhvr>
                                        <p:cTn id="68" dur="3000"/>
                                        <p:tgtEl>
                                          <p:spTgt spid="15"/>
                                        </p:tgtEl>
                                      </p:cBhvr>
                                    </p:animEffect>
                                    <p:anim calcmode="lin" valueType="num">
                                      <p:cBhvr>
                                        <p:cTn id="69" dur="3000"/>
                                        <p:tgtEl>
                                          <p:spTgt spid="15"/>
                                        </p:tgtEl>
                                        <p:attrNameLst>
                                          <p:attrName>ppt_x</p:attrName>
                                        </p:attrNameLst>
                                      </p:cBhvr>
                                      <p:tavLst>
                                        <p:tav tm="0">
                                          <p:val>
                                            <p:strVal val="ppt_x"/>
                                          </p:val>
                                        </p:tav>
                                        <p:tav tm="100000">
                                          <p:val>
                                            <p:strVal val="ppt_x"/>
                                          </p:val>
                                        </p:tav>
                                      </p:tavLst>
                                    </p:anim>
                                    <p:anim calcmode="lin" valueType="num">
                                      <p:cBhvr>
                                        <p:cTn id="70" dur="3000"/>
                                        <p:tgtEl>
                                          <p:spTgt spid="15"/>
                                        </p:tgtEl>
                                        <p:attrNameLst>
                                          <p:attrName>ppt_y</p:attrName>
                                        </p:attrNameLst>
                                      </p:cBhvr>
                                      <p:tavLst>
                                        <p:tav tm="0">
                                          <p:val>
                                            <p:strVal val="ppt_y"/>
                                          </p:val>
                                        </p:tav>
                                        <p:tav tm="100000">
                                          <p:val>
                                            <p:strVal val="ppt_y+.1"/>
                                          </p:val>
                                        </p:tav>
                                      </p:tavLst>
                                    </p:anim>
                                    <p:set>
                                      <p:cBhvr>
                                        <p:cTn id="71" dur="1" fill="hold">
                                          <p:stCondLst>
                                            <p:cond delay="2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p:bldP spid="2" grpId="1"/>
      <p:bldP spid="3" grpId="0"/>
      <p:bldP spid="3" grpId="1"/>
      <p:bldP spid="4" grpId="0"/>
      <p:bldP spid="4" grpId="1"/>
      <p:bldP spid="10" grpId="0"/>
      <p:bldP spid="10" grpId="1"/>
      <p:bldP spid="6" grpId="0"/>
      <p:bldP spid="6" grpId="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881193" y="4443820"/>
            <a:ext cx="4399471" cy="1828802"/>
          </a:xfrm>
          <a:prstGeom prst="rect">
            <a:avLst/>
          </a:prstGeom>
          <a:noFill/>
        </p:spPr>
        <p:txBody>
          <a:bodyPr wrap="square" rtlCol="0">
            <a:prstTxWarp prst="textChevronInverted">
              <a:avLst/>
            </a:prstTxWarp>
            <a:spAutoFit/>
          </a:bodyPr>
          <a:lstStyle/>
          <a:p>
            <a:r>
              <a:rPr lang="bn-BD" sz="3600" dirty="0" smtClean="0"/>
              <a:t>ছবিতে কী কী দেখতে পারছ?</a:t>
            </a:r>
            <a:endParaRPr lang="en-US" sz="3600" dirty="0"/>
          </a:p>
        </p:txBody>
      </p:sp>
      <p:sp>
        <p:nvSpPr>
          <p:cNvPr id="5" name="TextBox 4"/>
          <p:cNvSpPr txBox="1"/>
          <p:nvPr/>
        </p:nvSpPr>
        <p:spPr>
          <a:xfrm>
            <a:off x="3022864" y="4379767"/>
            <a:ext cx="6116127" cy="1828802"/>
          </a:xfrm>
          <a:prstGeom prst="rect">
            <a:avLst/>
          </a:prstGeom>
          <a:noFill/>
        </p:spPr>
        <p:txBody>
          <a:bodyPr wrap="square" rtlCol="0">
            <a:prstTxWarp prst="textChevronInverted">
              <a:avLst/>
            </a:prstTxWarp>
            <a:spAutoFit/>
          </a:bodyPr>
          <a:lstStyle/>
          <a:p>
            <a:r>
              <a:rPr lang="bn-BD" sz="3600" dirty="0" smtClean="0"/>
              <a:t>বলতো আমাদের পাঠ্যসূচি কী হতে পারে?</a:t>
            </a:r>
            <a:endParaRPr lang="en-US" sz="3600" dirty="0"/>
          </a:p>
        </p:txBody>
      </p:sp>
      <p:sp>
        <p:nvSpPr>
          <p:cNvPr id="7" name="Date Placeholder 6"/>
          <p:cNvSpPr>
            <a:spLocks noGrp="1"/>
          </p:cNvSpPr>
          <p:nvPr>
            <p:ph type="dt" sz="half" idx="10"/>
          </p:nvPr>
        </p:nvSpPr>
        <p:spPr/>
        <p:txBody>
          <a:bodyPr/>
          <a:lstStyle/>
          <a:p>
            <a:fld id="{3C7B4566-F068-40A4-B58C-3CD795A75460}" type="datetime1">
              <a:rPr lang="en-US" smtClean="0"/>
              <a:t>6/29/2020</a:t>
            </a:fld>
            <a:endParaRPr lang="en-US" dirty="0"/>
          </a:p>
        </p:txBody>
      </p:sp>
      <p:sp>
        <p:nvSpPr>
          <p:cNvPr id="8" name="Footer Placeholder 7"/>
          <p:cNvSpPr>
            <a:spLocks noGrp="1"/>
          </p:cNvSpPr>
          <p:nvPr>
            <p:ph type="ftr" sz="quarter" idx="11"/>
          </p:nvPr>
        </p:nvSpPr>
        <p:spPr/>
        <p:txBody>
          <a:bodyPr/>
          <a:lstStyle/>
          <a:p>
            <a:r>
              <a:rPr lang="en-US" dirty="0" smtClean="0"/>
              <a:t>dphofmrabiul@Gmail.COM</a:t>
            </a:r>
            <a:endParaRPr lang="en-US" dirty="0"/>
          </a:p>
        </p:txBody>
      </p:sp>
      <p:sp>
        <p:nvSpPr>
          <p:cNvPr id="9" name="Slide Number Placeholder 8"/>
          <p:cNvSpPr>
            <a:spLocks noGrp="1"/>
          </p:cNvSpPr>
          <p:nvPr>
            <p:ph type="sldNum" sz="quarter" idx="12"/>
          </p:nvPr>
        </p:nvSpPr>
        <p:spPr/>
        <p:txBody>
          <a:bodyPr/>
          <a:lstStyle/>
          <a:p>
            <a:fld id="{E2447533-5A7C-4DDA-B202-3D61A3A2C600}" type="slidenum">
              <a:rPr lang="en-US" smtClean="0"/>
              <a:t>4</a:t>
            </a:fld>
            <a:endParaRPr lang="en-US" dirty="0"/>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sp>
        <p:nvSpPr>
          <p:cNvPr id="13" name="32-Point Star 12"/>
          <p:cNvSpPr/>
          <p:nvPr/>
        </p:nvSpPr>
        <p:spPr>
          <a:xfrm>
            <a:off x="8817038" y="4506977"/>
            <a:ext cx="2975807" cy="2049940"/>
          </a:xfrm>
          <a:prstGeom prst="star32">
            <a:avLst/>
          </a:prstGeom>
          <a:gradFill flip="none" rotWithShape="1">
            <a:gsLst>
              <a:gs pos="19469">
                <a:srgbClr val="009999"/>
              </a:gs>
              <a:gs pos="35000">
                <a:srgbClr val="009999"/>
              </a:gs>
              <a:gs pos="64000">
                <a:srgbClr val="FF3300"/>
              </a:gs>
              <a:gs pos="75000">
                <a:schemeClr val="accent6">
                  <a:lumMod val="40000"/>
                  <a:lumOff val="60000"/>
                </a:schemeClr>
              </a:gs>
              <a:gs pos="67000">
                <a:srgbClr val="7030A0"/>
              </a:gs>
              <a:gs pos="82000">
                <a:schemeClr val="bg1"/>
              </a:gs>
              <a:gs pos="53000">
                <a:schemeClr val="tx1"/>
              </a:gs>
              <a:gs pos="78000">
                <a:srgbClr val="009999"/>
              </a:gs>
            </a:gsLst>
            <a:path path="shap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blipFill>
                  <a:blip r:embed="rId3"/>
                  <a:tile tx="0" ty="0" sx="100000" sy="100000" flip="none" algn="tl"/>
                </a:blipFill>
              </a:rPr>
              <a:t>ক্লিক করুন</a:t>
            </a:r>
            <a:endParaRPr lang="en-US" dirty="0">
              <a:blipFill>
                <a:blip r:embed="rId3"/>
                <a:tile tx="0" ty="0" sx="100000" sy="100000" flip="none" algn="tl"/>
              </a:blip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193" y="761037"/>
            <a:ext cx="2457450" cy="1857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844758"/>
            <a:ext cx="2486025" cy="18383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1082" y="3116779"/>
            <a:ext cx="2619375" cy="174307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1659" y="1096413"/>
            <a:ext cx="2333625" cy="196215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0390" y="1393892"/>
            <a:ext cx="2663010" cy="16002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7112" y="3033678"/>
            <a:ext cx="2466975" cy="1847850"/>
          </a:xfrm>
          <a:prstGeom prst="rect">
            <a:avLst/>
          </a:prstGeom>
        </p:spPr>
      </p:pic>
    </p:spTree>
    <p:extLst>
      <p:ext uri="{BB962C8B-B14F-4D97-AF65-F5344CB8AC3E}">
        <p14:creationId xmlns:p14="http://schemas.microsoft.com/office/powerpoint/2010/main" val="267116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iterate type="lt">
                                    <p:tmPct val="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3000"/>
                                        <p:tgtEl>
                                          <p:spTgt spid="8"/>
                                        </p:tgtEl>
                                      </p:cBhvr>
                                    </p:animEffect>
                                    <p:anim calcmode="lin" valueType="num">
                                      <p:cBhvr>
                                        <p:cTn id="16" dur="3000" fill="hold"/>
                                        <p:tgtEl>
                                          <p:spTgt spid="8"/>
                                        </p:tgtEl>
                                        <p:attrNameLst>
                                          <p:attrName>ppt_x</p:attrName>
                                        </p:attrNameLst>
                                      </p:cBhvr>
                                      <p:tavLst>
                                        <p:tav tm="0">
                                          <p:val>
                                            <p:strVal val="#ppt_x"/>
                                          </p:val>
                                        </p:tav>
                                        <p:tav tm="100000">
                                          <p:val>
                                            <p:strVal val="#ppt_x"/>
                                          </p:val>
                                        </p:tav>
                                      </p:tavLst>
                                    </p:anim>
                                    <p:anim calcmode="lin" valueType="num">
                                      <p:cBhvr>
                                        <p:cTn id="17" dur="3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3000"/>
                                        <p:tgtEl>
                                          <p:spTgt spid="9"/>
                                        </p:tgtEl>
                                      </p:cBhvr>
                                    </p:animEffect>
                                    <p:anim calcmode="lin" valueType="num">
                                      <p:cBhvr>
                                        <p:cTn id="21" dur="3000" fill="hold"/>
                                        <p:tgtEl>
                                          <p:spTgt spid="9"/>
                                        </p:tgtEl>
                                        <p:attrNameLst>
                                          <p:attrName>ppt_x</p:attrName>
                                        </p:attrNameLst>
                                      </p:cBhvr>
                                      <p:tavLst>
                                        <p:tav tm="0">
                                          <p:val>
                                            <p:strVal val="#ppt_x"/>
                                          </p:val>
                                        </p:tav>
                                        <p:tav tm="100000">
                                          <p:val>
                                            <p:strVal val="#ppt_x"/>
                                          </p:val>
                                        </p:tav>
                                      </p:tavLst>
                                    </p:anim>
                                    <p:anim calcmode="lin" valueType="num">
                                      <p:cBhvr>
                                        <p:cTn id="22" dur="3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iterate type="lt">
                                    <p:tmPct val="0"/>
                                  </p:iterate>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ppt_x</p:attrName>
                                        </p:attrNameLst>
                                      </p:cBhvr>
                                      <p:tavLst>
                                        <p:tav tm="0">
                                          <p:val>
                                            <p:strVal val="#ppt_x"/>
                                          </p:val>
                                        </p:tav>
                                        <p:tav tm="100000">
                                          <p:val>
                                            <p:strVal val="#ppt_x"/>
                                          </p:val>
                                        </p:tav>
                                      </p:tavLst>
                                    </p:anim>
                                    <p:anim calcmode="lin" valueType="num">
                                      <p:cBhvr>
                                        <p:cTn id="27" dur="3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iterate type="lt">
                                    <p:tmPct val="0"/>
                                  </p:iterate>
                                  <p:childTnLst>
                                    <p:set>
                                      <p:cBhvr>
                                        <p:cTn id="29" dur="1" fill="hold">
                                          <p:stCondLst>
                                            <p:cond delay="0"/>
                                          </p:stCondLst>
                                        </p:cTn>
                                        <p:tgtEl>
                                          <p:spTgt spid="11"/>
                                        </p:tgtEl>
                                        <p:attrNameLst>
                                          <p:attrName>style.visibility</p:attrName>
                                        </p:attrNameLst>
                                      </p:cBhvr>
                                      <p:to>
                                        <p:strVal val="visible"/>
                                      </p:to>
                                    </p:set>
                                    <p:animEffect transition="in" filter="fade">
                                      <p:cBhvr>
                                        <p:cTn id="30" dur="3000"/>
                                        <p:tgtEl>
                                          <p:spTgt spid="11"/>
                                        </p:tgtEl>
                                      </p:cBhvr>
                                    </p:animEffect>
                                    <p:anim calcmode="lin" valueType="num">
                                      <p:cBhvr>
                                        <p:cTn id="31" dur="3000" fill="hold"/>
                                        <p:tgtEl>
                                          <p:spTgt spid="11"/>
                                        </p:tgtEl>
                                        <p:attrNameLst>
                                          <p:attrName>ppt_x</p:attrName>
                                        </p:attrNameLst>
                                      </p:cBhvr>
                                      <p:tavLst>
                                        <p:tav tm="0">
                                          <p:val>
                                            <p:strVal val="#ppt_x"/>
                                          </p:val>
                                        </p:tav>
                                        <p:tav tm="100000">
                                          <p:val>
                                            <p:strVal val="#ppt_x"/>
                                          </p:val>
                                        </p:tav>
                                      </p:tavLst>
                                    </p:anim>
                                    <p:anim calcmode="lin" valueType="num">
                                      <p:cBhvr>
                                        <p:cTn id="32"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0" fill="hold"/>
                                        <p:tgtEl>
                                          <p:spTgt spid="10"/>
                                        </p:tgtEl>
                                        <p:attrNameLst>
                                          <p:attrName>ppt_x</p:attrName>
                                        </p:attrNameLst>
                                      </p:cBhvr>
                                      <p:tavLst>
                                        <p:tav tm="0">
                                          <p:val>
                                            <p:strVal val="0-#ppt_w/2"/>
                                          </p:val>
                                        </p:tav>
                                        <p:tav tm="100000">
                                          <p:val>
                                            <p:strVal val="#ppt_x"/>
                                          </p:val>
                                        </p:tav>
                                      </p:tavLst>
                                    </p:anim>
                                    <p:anim calcmode="lin" valueType="num">
                                      <p:cBhvr additive="base">
                                        <p:cTn id="38"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iterate type="lt">
                                    <p:tmPct val="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3000" fill="hold"/>
                                        <p:tgtEl>
                                          <p:spTgt spid="15"/>
                                        </p:tgtEl>
                                        <p:attrNameLst>
                                          <p:attrName>ppt_x</p:attrName>
                                        </p:attrNameLst>
                                      </p:cBhvr>
                                      <p:tavLst>
                                        <p:tav tm="0">
                                          <p:val>
                                            <p:strVal val="#ppt_x"/>
                                          </p:val>
                                        </p:tav>
                                        <p:tav tm="100000">
                                          <p:val>
                                            <p:strVal val="#ppt_x"/>
                                          </p:val>
                                        </p:tav>
                                      </p:tavLst>
                                    </p:anim>
                                    <p:anim calcmode="lin" valueType="num">
                                      <p:cBhvr additive="base">
                                        <p:cTn id="44" dur="3000" fill="hold"/>
                                        <p:tgtEl>
                                          <p:spTgt spid="15"/>
                                        </p:tgtEl>
                                        <p:attrNameLst>
                                          <p:attrName>ppt_y</p:attrName>
                                        </p:attrNameLst>
                                      </p:cBhvr>
                                      <p:tavLst>
                                        <p:tav tm="0">
                                          <p:val>
                                            <p:strVal val="0-#ppt_h/2"/>
                                          </p:val>
                                        </p:tav>
                                        <p:tav tm="100000">
                                          <p:val>
                                            <p:strVal val="#ppt_y"/>
                                          </p:val>
                                        </p:tav>
                                      </p:tavLst>
                                    </p:anim>
                                  </p:childTnLst>
                                </p:cTn>
                              </p:par>
                              <p:par>
                                <p:cTn id="45" presetID="2" presetClass="exit" presetSubtype="8" fill="hold" nodeType="withEffect">
                                  <p:stCondLst>
                                    <p:cond delay="0"/>
                                  </p:stCondLst>
                                  <p:childTnLst>
                                    <p:anim calcmode="lin" valueType="num">
                                      <p:cBhvr additive="base">
                                        <p:cTn id="46" dur="3000"/>
                                        <p:tgtEl>
                                          <p:spTgt spid="2"/>
                                        </p:tgtEl>
                                        <p:attrNameLst>
                                          <p:attrName>ppt_x</p:attrName>
                                        </p:attrNameLst>
                                      </p:cBhvr>
                                      <p:tavLst>
                                        <p:tav tm="0">
                                          <p:val>
                                            <p:strVal val="ppt_x"/>
                                          </p:val>
                                        </p:tav>
                                        <p:tav tm="100000">
                                          <p:val>
                                            <p:strVal val="0-ppt_w/2"/>
                                          </p:val>
                                        </p:tav>
                                      </p:tavLst>
                                    </p:anim>
                                    <p:anim calcmode="lin" valueType="num">
                                      <p:cBhvr additive="base">
                                        <p:cTn id="47" dur="3000"/>
                                        <p:tgtEl>
                                          <p:spTgt spid="2"/>
                                        </p:tgtEl>
                                        <p:attrNameLst>
                                          <p:attrName>ppt_y</p:attrName>
                                        </p:attrNameLst>
                                      </p:cBhvr>
                                      <p:tavLst>
                                        <p:tav tm="0">
                                          <p:val>
                                            <p:strVal val="ppt_y"/>
                                          </p:val>
                                        </p:tav>
                                        <p:tav tm="100000">
                                          <p:val>
                                            <p:strVal val="ppt_y"/>
                                          </p:val>
                                        </p:tav>
                                      </p:tavLst>
                                    </p:anim>
                                    <p:set>
                                      <p:cBhvr>
                                        <p:cTn id="48" dur="1" fill="hold">
                                          <p:stCondLst>
                                            <p:cond delay="2999"/>
                                          </p:stCondLst>
                                        </p:cTn>
                                        <p:tgtEl>
                                          <p:spTgt spid="2"/>
                                        </p:tgtEl>
                                        <p:attrNameLst>
                                          <p:attrName>style.visibility</p:attrName>
                                        </p:attrNameLst>
                                      </p:cBhvr>
                                      <p:to>
                                        <p:strVal val="hidden"/>
                                      </p:to>
                                    </p:set>
                                  </p:childTnLst>
                                </p:cTn>
                              </p:par>
                              <p:par>
                                <p:cTn id="49" presetID="2" presetClass="exit" presetSubtype="8" fill="hold" nodeType="withEffect">
                                  <p:stCondLst>
                                    <p:cond delay="0"/>
                                  </p:stCondLst>
                                  <p:childTnLst>
                                    <p:anim calcmode="lin" valueType="num">
                                      <p:cBhvr additive="base">
                                        <p:cTn id="50" dur="3000"/>
                                        <p:tgtEl>
                                          <p:spTgt spid="10"/>
                                        </p:tgtEl>
                                        <p:attrNameLst>
                                          <p:attrName>ppt_x</p:attrName>
                                        </p:attrNameLst>
                                      </p:cBhvr>
                                      <p:tavLst>
                                        <p:tav tm="0">
                                          <p:val>
                                            <p:strVal val="ppt_x"/>
                                          </p:val>
                                        </p:tav>
                                        <p:tav tm="100000">
                                          <p:val>
                                            <p:strVal val="0-ppt_w/2"/>
                                          </p:val>
                                        </p:tav>
                                      </p:tavLst>
                                    </p:anim>
                                    <p:anim calcmode="lin" valueType="num">
                                      <p:cBhvr additive="base">
                                        <p:cTn id="51" dur="3000"/>
                                        <p:tgtEl>
                                          <p:spTgt spid="10"/>
                                        </p:tgtEl>
                                        <p:attrNameLst>
                                          <p:attrName>ppt_y</p:attrName>
                                        </p:attrNameLst>
                                      </p:cBhvr>
                                      <p:tavLst>
                                        <p:tav tm="0">
                                          <p:val>
                                            <p:strVal val="ppt_y"/>
                                          </p:val>
                                        </p:tav>
                                        <p:tav tm="100000">
                                          <p:val>
                                            <p:strVal val="ppt_y"/>
                                          </p:val>
                                        </p:tav>
                                      </p:tavLst>
                                    </p:anim>
                                    <p:set>
                                      <p:cBhvr>
                                        <p:cTn id="52" dur="1" fill="hold">
                                          <p:stCondLst>
                                            <p:cond delay="29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nodeType="clickEffect">
                                  <p:stCondLst>
                                    <p:cond delay="0"/>
                                  </p:stCondLst>
                                  <p:iterate type="lt">
                                    <p:tmPct val="0"/>
                                  </p:iterate>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3000" fill="hold"/>
                                        <p:tgtEl>
                                          <p:spTgt spid="17"/>
                                        </p:tgtEl>
                                        <p:attrNameLst>
                                          <p:attrName>ppt_x</p:attrName>
                                        </p:attrNameLst>
                                      </p:cBhvr>
                                      <p:tavLst>
                                        <p:tav tm="0">
                                          <p:val>
                                            <p:strVal val="0-#ppt_w/2"/>
                                          </p:val>
                                        </p:tav>
                                        <p:tav tm="100000">
                                          <p:val>
                                            <p:strVal val="#ppt_x"/>
                                          </p:val>
                                        </p:tav>
                                      </p:tavLst>
                                    </p:anim>
                                    <p:anim calcmode="lin" valueType="num">
                                      <p:cBhvr additive="base">
                                        <p:cTn id="58" dur="3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3" fill="hold" nodeType="clickEffect">
                                  <p:stCondLst>
                                    <p:cond delay="0"/>
                                  </p:stCondLst>
                                  <p:iterate type="lt">
                                    <p:tmPct val="0"/>
                                  </p:iterate>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3000" fill="hold"/>
                                        <p:tgtEl>
                                          <p:spTgt spid="14"/>
                                        </p:tgtEl>
                                        <p:attrNameLst>
                                          <p:attrName>ppt_x</p:attrName>
                                        </p:attrNameLst>
                                      </p:cBhvr>
                                      <p:tavLst>
                                        <p:tav tm="0">
                                          <p:val>
                                            <p:strVal val="1+#ppt_w/2"/>
                                          </p:val>
                                        </p:tav>
                                        <p:tav tm="100000">
                                          <p:val>
                                            <p:strVal val="#ppt_x"/>
                                          </p:val>
                                        </p:tav>
                                      </p:tavLst>
                                    </p:anim>
                                    <p:anim calcmode="lin" valueType="num">
                                      <p:cBhvr additive="base">
                                        <p:cTn id="64" dur="3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12" fill="hold" grpId="1" nodeType="clickEffect">
                                  <p:stCondLst>
                                    <p:cond delay="0"/>
                                  </p:stCondLst>
                                  <p:iterate type="lt">
                                    <p:tmPct val="0"/>
                                  </p:iterate>
                                  <p:childTnLst>
                                    <p:anim calcmode="lin" valueType="num">
                                      <p:cBhvr additive="base">
                                        <p:cTn id="68" dur="5000"/>
                                        <p:tgtEl>
                                          <p:spTgt spid="3"/>
                                        </p:tgtEl>
                                        <p:attrNameLst>
                                          <p:attrName>ppt_x</p:attrName>
                                        </p:attrNameLst>
                                      </p:cBhvr>
                                      <p:tavLst>
                                        <p:tav tm="0">
                                          <p:val>
                                            <p:strVal val="ppt_x"/>
                                          </p:val>
                                        </p:tav>
                                        <p:tav tm="100000">
                                          <p:val>
                                            <p:strVal val="0-ppt_w/2"/>
                                          </p:val>
                                        </p:tav>
                                      </p:tavLst>
                                    </p:anim>
                                    <p:anim calcmode="lin" valueType="num">
                                      <p:cBhvr additive="base">
                                        <p:cTn id="69" dur="5000"/>
                                        <p:tgtEl>
                                          <p:spTgt spid="3"/>
                                        </p:tgtEl>
                                        <p:attrNameLst>
                                          <p:attrName>ppt_y</p:attrName>
                                        </p:attrNameLst>
                                      </p:cBhvr>
                                      <p:tavLst>
                                        <p:tav tm="0">
                                          <p:val>
                                            <p:strVal val="ppt_y"/>
                                          </p:val>
                                        </p:tav>
                                        <p:tav tm="100000">
                                          <p:val>
                                            <p:strVal val="1+ppt_h/2"/>
                                          </p:val>
                                        </p:tav>
                                      </p:tavLst>
                                    </p:anim>
                                    <p:set>
                                      <p:cBhvr>
                                        <p:cTn id="70" dur="1" fill="hold">
                                          <p:stCondLst>
                                            <p:cond delay="4999"/>
                                          </p:stCondLst>
                                        </p:cTn>
                                        <p:tgtEl>
                                          <p:spTgt spid="3"/>
                                        </p:tgtEl>
                                        <p:attrNameLst>
                                          <p:attrName>style.visibility</p:attrName>
                                        </p:attrNameLst>
                                      </p:cBhvr>
                                      <p:to>
                                        <p:strVal val="hidden"/>
                                      </p:to>
                                    </p:set>
                                  </p:childTnLst>
                                </p:cTn>
                              </p:par>
                              <p:par>
                                <p:cTn id="71" presetID="2" presetClass="exit" presetSubtype="12" fill="hold" nodeType="withEffect">
                                  <p:stCondLst>
                                    <p:cond delay="0"/>
                                  </p:stCondLst>
                                  <p:iterate type="lt">
                                    <p:tmPct val="0"/>
                                  </p:iterate>
                                  <p:childTnLst>
                                    <p:anim calcmode="lin" valueType="num">
                                      <p:cBhvr additive="base">
                                        <p:cTn id="72" dur="5000"/>
                                        <p:tgtEl>
                                          <p:spTgt spid="15"/>
                                        </p:tgtEl>
                                        <p:attrNameLst>
                                          <p:attrName>ppt_x</p:attrName>
                                        </p:attrNameLst>
                                      </p:cBhvr>
                                      <p:tavLst>
                                        <p:tav tm="0">
                                          <p:val>
                                            <p:strVal val="ppt_x"/>
                                          </p:val>
                                        </p:tav>
                                        <p:tav tm="100000">
                                          <p:val>
                                            <p:strVal val="0-ppt_w/2"/>
                                          </p:val>
                                        </p:tav>
                                      </p:tavLst>
                                    </p:anim>
                                    <p:anim calcmode="lin" valueType="num">
                                      <p:cBhvr additive="base">
                                        <p:cTn id="73" dur="5000"/>
                                        <p:tgtEl>
                                          <p:spTgt spid="15"/>
                                        </p:tgtEl>
                                        <p:attrNameLst>
                                          <p:attrName>ppt_y</p:attrName>
                                        </p:attrNameLst>
                                      </p:cBhvr>
                                      <p:tavLst>
                                        <p:tav tm="0">
                                          <p:val>
                                            <p:strVal val="ppt_y"/>
                                          </p:val>
                                        </p:tav>
                                        <p:tav tm="100000">
                                          <p:val>
                                            <p:strVal val="1+ppt_h/2"/>
                                          </p:val>
                                        </p:tav>
                                      </p:tavLst>
                                    </p:anim>
                                    <p:set>
                                      <p:cBhvr>
                                        <p:cTn id="74" dur="1" fill="hold">
                                          <p:stCondLst>
                                            <p:cond delay="4999"/>
                                          </p:stCondLst>
                                        </p:cTn>
                                        <p:tgtEl>
                                          <p:spTgt spid="15"/>
                                        </p:tgtEl>
                                        <p:attrNameLst>
                                          <p:attrName>style.visibility</p:attrName>
                                        </p:attrNameLst>
                                      </p:cBhvr>
                                      <p:to>
                                        <p:strVal val="hidden"/>
                                      </p:to>
                                    </p:set>
                                  </p:childTnLst>
                                </p:cTn>
                              </p:par>
                              <p:par>
                                <p:cTn id="75" presetID="2" presetClass="exit" presetSubtype="12" fill="hold" nodeType="withEffect">
                                  <p:stCondLst>
                                    <p:cond delay="0"/>
                                  </p:stCondLst>
                                  <p:iterate type="lt">
                                    <p:tmPct val="0"/>
                                  </p:iterate>
                                  <p:childTnLst>
                                    <p:anim calcmode="lin" valueType="num">
                                      <p:cBhvr additive="base">
                                        <p:cTn id="76" dur="5000"/>
                                        <p:tgtEl>
                                          <p:spTgt spid="17"/>
                                        </p:tgtEl>
                                        <p:attrNameLst>
                                          <p:attrName>ppt_x</p:attrName>
                                        </p:attrNameLst>
                                      </p:cBhvr>
                                      <p:tavLst>
                                        <p:tav tm="0">
                                          <p:val>
                                            <p:strVal val="ppt_x"/>
                                          </p:val>
                                        </p:tav>
                                        <p:tav tm="100000">
                                          <p:val>
                                            <p:strVal val="0-ppt_w/2"/>
                                          </p:val>
                                        </p:tav>
                                      </p:tavLst>
                                    </p:anim>
                                    <p:anim calcmode="lin" valueType="num">
                                      <p:cBhvr additive="base">
                                        <p:cTn id="77" dur="5000"/>
                                        <p:tgtEl>
                                          <p:spTgt spid="17"/>
                                        </p:tgtEl>
                                        <p:attrNameLst>
                                          <p:attrName>ppt_y</p:attrName>
                                        </p:attrNameLst>
                                      </p:cBhvr>
                                      <p:tavLst>
                                        <p:tav tm="0">
                                          <p:val>
                                            <p:strVal val="ppt_y"/>
                                          </p:val>
                                        </p:tav>
                                        <p:tav tm="100000">
                                          <p:val>
                                            <p:strVal val="1+ppt_h/2"/>
                                          </p:val>
                                        </p:tav>
                                      </p:tavLst>
                                    </p:anim>
                                    <p:set>
                                      <p:cBhvr>
                                        <p:cTn id="78" dur="1" fill="hold">
                                          <p:stCondLst>
                                            <p:cond delay="4999"/>
                                          </p:stCondLst>
                                        </p:cTn>
                                        <p:tgtEl>
                                          <p:spTgt spid="17"/>
                                        </p:tgtEl>
                                        <p:attrNameLst>
                                          <p:attrName>style.visibility</p:attrName>
                                        </p:attrNameLst>
                                      </p:cBhvr>
                                      <p:to>
                                        <p:strVal val="hidden"/>
                                      </p:to>
                                    </p:set>
                                  </p:childTnLst>
                                </p:cTn>
                              </p:par>
                              <p:par>
                                <p:cTn id="79" presetID="2" presetClass="exit" presetSubtype="12" fill="hold" nodeType="withEffect">
                                  <p:stCondLst>
                                    <p:cond delay="0"/>
                                  </p:stCondLst>
                                  <p:iterate type="lt">
                                    <p:tmPct val="0"/>
                                  </p:iterate>
                                  <p:childTnLst>
                                    <p:anim calcmode="lin" valueType="num">
                                      <p:cBhvr additive="base">
                                        <p:cTn id="80" dur="5000"/>
                                        <p:tgtEl>
                                          <p:spTgt spid="14"/>
                                        </p:tgtEl>
                                        <p:attrNameLst>
                                          <p:attrName>ppt_x</p:attrName>
                                        </p:attrNameLst>
                                      </p:cBhvr>
                                      <p:tavLst>
                                        <p:tav tm="0">
                                          <p:val>
                                            <p:strVal val="ppt_x"/>
                                          </p:val>
                                        </p:tav>
                                        <p:tav tm="100000">
                                          <p:val>
                                            <p:strVal val="0-ppt_w/2"/>
                                          </p:val>
                                        </p:tav>
                                      </p:tavLst>
                                    </p:anim>
                                    <p:anim calcmode="lin" valueType="num">
                                      <p:cBhvr additive="base">
                                        <p:cTn id="81" dur="5000"/>
                                        <p:tgtEl>
                                          <p:spTgt spid="14"/>
                                        </p:tgtEl>
                                        <p:attrNameLst>
                                          <p:attrName>ppt_y</p:attrName>
                                        </p:attrNameLst>
                                      </p:cBhvr>
                                      <p:tavLst>
                                        <p:tav tm="0">
                                          <p:val>
                                            <p:strVal val="ppt_y"/>
                                          </p:val>
                                        </p:tav>
                                        <p:tav tm="100000">
                                          <p:val>
                                            <p:strVal val="1+ppt_h/2"/>
                                          </p:val>
                                        </p:tav>
                                      </p:tavLst>
                                    </p:anim>
                                    <p:set>
                                      <p:cBhvr>
                                        <p:cTn id="82" dur="1" fill="hold">
                                          <p:stCondLst>
                                            <p:cond delay="4999"/>
                                          </p:stCondLst>
                                        </p:cTn>
                                        <p:tgtEl>
                                          <p:spTgt spid="1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12" fill="hold" grpId="0" nodeType="clickEffect">
                                  <p:stCondLst>
                                    <p:cond delay="0"/>
                                  </p:stCondLst>
                                  <p:iterate type="lt">
                                    <p:tmPct val="0"/>
                                  </p:iterate>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0" fill="hold"/>
                                        <p:tgtEl>
                                          <p:spTgt spid="5"/>
                                        </p:tgtEl>
                                        <p:attrNameLst>
                                          <p:attrName>ppt_x</p:attrName>
                                        </p:attrNameLst>
                                      </p:cBhvr>
                                      <p:tavLst>
                                        <p:tav tm="0">
                                          <p:val>
                                            <p:strVal val="0-#ppt_w/2"/>
                                          </p:val>
                                        </p:tav>
                                        <p:tav tm="100000">
                                          <p:val>
                                            <p:strVal val="#ppt_x"/>
                                          </p:val>
                                        </p:tav>
                                      </p:tavLst>
                                    </p:anim>
                                    <p:anim calcmode="lin" valueType="num">
                                      <p:cBhvr additive="base">
                                        <p:cTn id="8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12" fill="hold" grpId="1" nodeType="clickEffect">
                                  <p:stCondLst>
                                    <p:cond delay="0"/>
                                  </p:stCondLst>
                                  <p:iterate type="lt">
                                    <p:tmPct val="0"/>
                                  </p:iterate>
                                  <p:childTnLst>
                                    <p:anim calcmode="lin" valueType="num">
                                      <p:cBhvr additive="base">
                                        <p:cTn id="92" dur="5000"/>
                                        <p:tgtEl>
                                          <p:spTgt spid="5"/>
                                        </p:tgtEl>
                                        <p:attrNameLst>
                                          <p:attrName>ppt_x</p:attrName>
                                        </p:attrNameLst>
                                      </p:cBhvr>
                                      <p:tavLst>
                                        <p:tav tm="0">
                                          <p:val>
                                            <p:strVal val="ppt_x"/>
                                          </p:val>
                                        </p:tav>
                                        <p:tav tm="100000">
                                          <p:val>
                                            <p:strVal val="0-ppt_w/2"/>
                                          </p:val>
                                        </p:tav>
                                      </p:tavLst>
                                    </p:anim>
                                    <p:anim calcmode="lin" valueType="num">
                                      <p:cBhvr additive="base">
                                        <p:cTn id="93" dur="5000"/>
                                        <p:tgtEl>
                                          <p:spTgt spid="5"/>
                                        </p:tgtEl>
                                        <p:attrNameLst>
                                          <p:attrName>ppt_y</p:attrName>
                                        </p:attrNameLst>
                                      </p:cBhvr>
                                      <p:tavLst>
                                        <p:tav tm="0">
                                          <p:val>
                                            <p:strVal val="ppt_y"/>
                                          </p:val>
                                        </p:tav>
                                        <p:tav tm="100000">
                                          <p:val>
                                            <p:strVal val="1+ppt_h/2"/>
                                          </p:val>
                                        </p:tav>
                                      </p:tavLst>
                                    </p:anim>
                                    <p:set>
                                      <p:cBhvr>
                                        <p:cTn id="94" dur="1" fill="hold">
                                          <p:stCondLst>
                                            <p:cond delay="4999"/>
                                          </p:stCondLst>
                                        </p:cTn>
                                        <p:tgtEl>
                                          <p:spTgt spid="5"/>
                                        </p:tgtEl>
                                        <p:attrNameLst>
                                          <p:attrName>style.visibility</p:attrName>
                                        </p:attrNameLst>
                                      </p:cBhvr>
                                      <p:to>
                                        <p:strVal val="hidden"/>
                                      </p:to>
                                    </p:set>
                                  </p:childTnLst>
                                </p:cTn>
                              </p:par>
                              <p:par>
                                <p:cTn id="95" presetID="2" presetClass="entr" presetSubtype="4" fill="hold" nodeType="withEffect">
                                  <p:stCondLst>
                                    <p:cond delay="0"/>
                                  </p:stCondLst>
                                  <p:iterate type="lt">
                                    <p:tmPct val="0"/>
                                  </p:iterate>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3000" fill="hold"/>
                                        <p:tgtEl>
                                          <p:spTgt spid="16"/>
                                        </p:tgtEl>
                                        <p:attrNameLst>
                                          <p:attrName>ppt_x</p:attrName>
                                        </p:attrNameLst>
                                      </p:cBhvr>
                                      <p:tavLst>
                                        <p:tav tm="0">
                                          <p:val>
                                            <p:strVal val="#ppt_x"/>
                                          </p:val>
                                        </p:tav>
                                        <p:tav tm="100000">
                                          <p:val>
                                            <p:strVal val="#ppt_x"/>
                                          </p:val>
                                        </p:tav>
                                      </p:tavLst>
                                    </p:anim>
                                    <p:anim calcmode="lin" valueType="num">
                                      <p:cBhvr additive="base">
                                        <p:cTn id="98" dur="3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12" fill="hold" nodeType="clickEffect">
                                  <p:stCondLst>
                                    <p:cond delay="0"/>
                                  </p:stCondLst>
                                  <p:iterate type="lt">
                                    <p:tmPct val="0"/>
                                  </p:iterate>
                                  <p:childTnLst>
                                    <p:anim calcmode="lin" valueType="num">
                                      <p:cBhvr additive="base">
                                        <p:cTn id="102" dur="5000"/>
                                        <p:tgtEl>
                                          <p:spTgt spid="16"/>
                                        </p:tgtEl>
                                        <p:attrNameLst>
                                          <p:attrName>ppt_x</p:attrName>
                                        </p:attrNameLst>
                                      </p:cBhvr>
                                      <p:tavLst>
                                        <p:tav tm="0">
                                          <p:val>
                                            <p:strVal val="ppt_x"/>
                                          </p:val>
                                        </p:tav>
                                        <p:tav tm="100000">
                                          <p:val>
                                            <p:strVal val="0-ppt_w/2"/>
                                          </p:val>
                                        </p:tav>
                                      </p:tavLst>
                                    </p:anim>
                                    <p:anim calcmode="lin" valueType="num">
                                      <p:cBhvr additive="base">
                                        <p:cTn id="103" dur="5000"/>
                                        <p:tgtEl>
                                          <p:spTgt spid="16"/>
                                        </p:tgtEl>
                                        <p:attrNameLst>
                                          <p:attrName>ppt_y</p:attrName>
                                        </p:attrNameLst>
                                      </p:cBhvr>
                                      <p:tavLst>
                                        <p:tav tm="0">
                                          <p:val>
                                            <p:strVal val="ppt_y"/>
                                          </p:val>
                                        </p:tav>
                                        <p:tav tm="100000">
                                          <p:val>
                                            <p:strVal val="1+ppt_h/2"/>
                                          </p:val>
                                        </p:tav>
                                      </p:tavLst>
                                    </p:anim>
                                    <p:set>
                                      <p:cBhvr>
                                        <p:cTn id="104" dur="1" fill="hold">
                                          <p:stCondLst>
                                            <p:cond delay="4999"/>
                                          </p:stCondLst>
                                        </p:cTn>
                                        <p:tgtEl>
                                          <p:spTgt spid="1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3" presetClass="exit" presetSubtype="544" fill="hold" grpId="1" nodeType="clickEffect">
                                  <p:stCondLst>
                                    <p:cond delay="0"/>
                                  </p:stCondLst>
                                  <p:iterate type="lt">
                                    <p:tmPct val="0"/>
                                  </p:iterate>
                                  <p:childTnLst>
                                    <p:anim calcmode="lin" valueType="num">
                                      <p:cBhvr>
                                        <p:cTn id="108" dur="5000"/>
                                        <p:tgtEl>
                                          <p:spTgt spid="8"/>
                                        </p:tgtEl>
                                        <p:attrNameLst>
                                          <p:attrName>ppt_w</p:attrName>
                                        </p:attrNameLst>
                                      </p:cBhvr>
                                      <p:tavLst>
                                        <p:tav tm="0">
                                          <p:val>
                                            <p:strVal val="ppt_w"/>
                                          </p:val>
                                        </p:tav>
                                        <p:tav tm="100000">
                                          <p:val>
                                            <p:fltVal val="0"/>
                                          </p:val>
                                        </p:tav>
                                      </p:tavLst>
                                    </p:anim>
                                    <p:anim calcmode="lin" valueType="num">
                                      <p:cBhvr>
                                        <p:cTn id="109" dur="5000"/>
                                        <p:tgtEl>
                                          <p:spTgt spid="8"/>
                                        </p:tgtEl>
                                        <p:attrNameLst>
                                          <p:attrName>ppt_h</p:attrName>
                                        </p:attrNameLst>
                                      </p:cBhvr>
                                      <p:tavLst>
                                        <p:tav tm="0">
                                          <p:val>
                                            <p:strVal val="ppt_h"/>
                                          </p:val>
                                        </p:tav>
                                        <p:tav tm="100000">
                                          <p:val>
                                            <p:fltVal val="0"/>
                                          </p:val>
                                        </p:tav>
                                      </p:tavLst>
                                    </p:anim>
                                    <p:anim calcmode="lin" valueType="num">
                                      <p:cBhvr>
                                        <p:cTn id="110" dur="5000"/>
                                        <p:tgtEl>
                                          <p:spTgt spid="8"/>
                                        </p:tgtEl>
                                        <p:attrNameLst>
                                          <p:attrName>ppt_x</p:attrName>
                                        </p:attrNameLst>
                                      </p:cBhvr>
                                      <p:tavLst>
                                        <p:tav tm="0">
                                          <p:val>
                                            <p:strVal val="ppt_x"/>
                                          </p:val>
                                        </p:tav>
                                        <p:tav tm="100000">
                                          <p:val>
                                            <p:fltVal val="0.5"/>
                                          </p:val>
                                        </p:tav>
                                      </p:tavLst>
                                    </p:anim>
                                    <p:anim calcmode="lin" valueType="num">
                                      <p:cBhvr>
                                        <p:cTn id="111" dur="5000"/>
                                        <p:tgtEl>
                                          <p:spTgt spid="8"/>
                                        </p:tgtEl>
                                        <p:attrNameLst>
                                          <p:attrName>ppt_y</p:attrName>
                                        </p:attrNameLst>
                                      </p:cBhvr>
                                      <p:tavLst>
                                        <p:tav tm="0">
                                          <p:val>
                                            <p:strVal val="ppt_y"/>
                                          </p:val>
                                        </p:tav>
                                        <p:tav tm="100000">
                                          <p:val>
                                            <p:fltVal val="0.5"/>
                                          </p:val>
                                        </p:tav>
                                      </p:tavLst>
                                    </p:anim>
                                    <p:set>
                                      <p:cBhvr>
                                        <p:cTn id="112" dur="1" fill="hold">
                                          <p:stCondLst>
                                            <p:cond delay="4999"/>
                                          </p:stCondLst>
                                        </p:cTn>
                                        <p:tgtEl>
                                          <p:spTgt spid="8"/>
                                        </p:tgtEl>
                                        <p:attrNameLst>
                                          <p:attrName>style.visibility</p:attrName>
                                        </p:attrNameLst>
                                      </p:cBhvr>
                                      <p:to>
                                        <p:strVal val="hidden"/>
                                      </p:to>
                                    </p:set>
                                  </p:childTnLst>
                                </p:cTn>
                              </p:par>
                              <p:par>
                                <p:cTn id="113" presetID="23" presetClass="exit" presetSubtype="544" fill="hold" grpId="1" nodeType="withEffect">
                                  <p:stCondLst>
                                    <p:cond delay="0"/>
                                  </p:stCondLst>
                                  <p:iterate type="lt">
                                    <p:tmPct val="0"/>
                                  </p:iterate>
                                  <p:childTnLst>
                                    <p:anim calcmode="lin" valueType="num">
                                      <p:cBhvr>
                                        <p:cTn id="114" dur="5000"/>
                                        <p:tgtEl>
                                          <p:spTgt spid="9"/>
                                        </p:tgtEl>
                                        <p:attrNameLst>
                                          <p:attrName>ppt_w</p:attrName>
                                        </p:attrNameLst>
                                      </p:cBhvr>
                                      <p:tavLst>
                                        <p:tav tm="0">
                                          <p:val>
                                            <p:strVal val="ppt_w"/>
                                          </p:val>
                                        </p:tav>
                                        <p:tav tm="100000">
                                          <p:val>
                                            <p:fltVal val="0"/>
                                          </p:val>
                                        </p:tav>
                                      </p:tavLst>
                                    </p:anim>
                                    <p:anim calcmode="lin" valueType="num">
                                      <p:cBhvr>
                                        <p:cTn id="115" dur="5000"/>
                                        <p:tgtEl>
                                          <p:spTgt spid="9"/>
                                        </p:tgtEl>
                                        <p:attrNameLst>
                                          <p:attrName>ppt_h</p:attrName>
                                        </p:attrNameLst>
                                      </p:cBhvr>
                                      <p:tavLst>
                                        <p:tav tm="0">
                                          <p:val>
                                            <p:strVal val="ppt_h"/>
                                          </p:val>
                                        </p:tav>
                                        <p:tav tm="100000">
                                          <p:val>
                                            <p:fltVal val="0"/>
                                          </p:val>
                                        </p:tav>
                                      </p:tavLst>
                                    </p:anim>
                                    <p:anim calcmode="lin" valueType="num">
                                      <p:cBhvr>
                                        <p:cTn id="116" dur="5000"/>
                                        <p:tgtEl>
                                          <p:spTgt spid="9"/>
                                        </p:tgtEl>
                                        <p:attrNameLst>
                                          <p:attrName>ppt_x</p:attrName>
                                        </p:attrNameLst>
                                      </p:cBhvr>
                                      <p:tavLst>
                                        <p:tav tm="0">
                                          <p:val>
                                            <p:strVal val="ppt_x"/>
                                          </p:val>
                                        </p:tav>
                                        <p:tav tm="100000">
                                          <p:val>
                                            <p:fltVal val="0.5"/>
                                          </p:val>
                                        </p:tav>
                                      </p:tavLst>
                                    </p:anim>
                                    <p:anim calcmode="lin" valueType="num">
                                      <p:cBhvr>
                                        <p:cTn id="117" dur="5000"/>
                                        <p:tgtEl>
                                          <p:spTgt spid="9"/>
                                        </p:tgtEl>
                                        <p:attrNameLst>
                                          <p:attrName>ppt_y</p:attrName>
                                        </p:attrNameLst>
                                      </p:cBhvr>
                                      <p:tavLst>
                                        <p:tav tm="0">
                                          <p:val>
                                            <p:strVal val="ppt_y"/>
                                          </p:val>
                                        </p:tav>
                                        <p:tav tm="100000">
                                          <p:val>
                                            <p:fltVal val="0.5"/>
                                          </p:val>
                                        </p:tav>
                                      </p:tavLst>
                                    </p:anim>
                                    <p:set>
                                      <p:cBhvr>
                                        <p:cTn id="118" dur="1" fill="hold">
                                          <p:stCondLst>
                                            <p:cond delay="4999"/>
                                          </p:stCondLst>
                                        </p:cTn>
                                        <p:tgtEl>
                                          <p:spTgt spid="9"/>
                                        </p:tgtEl>
                                        <p:attrNameLst>
                                          <p:attrName>style.visibility</p:attrName>
                                        </p:attrNameLst>
                                      </p:cBhvr>
                                      <p:to>
                                        <p:strVal val="hidden"/>
                                      </p:to>
                                    </p:set>
                                  </p:childTnLst>
                                </p:cTn>
                              </p:par>
                              <p:par>
                                <p:cTn id="119" presetID="23" presetClass="exit" presetSubtype="544" fill="hold" grpId="1" nodeType="withEffect">
                                  <p:stCondLst>
                                    <p:cond delay="0"/>
                                  </p:stCondLst>
                                  <p:iterate type="lt">
                                    <p:tmPct val="0"/>
                                  </p:iterate>
                                  <p:childTnLst>
                                    <p:anim calcmode="lin" valueType="num">
                                      <p:cBhvr>
                                        <p:cTn id="120" dur="5000"/>
                                        <p:tgtEl>
                                          <p:spTgt spid="7"/>
                                        </p:tgtEl>
                                        <p:attrNameLst>
                                          <p:attrName>ppt_w</p:attrName>
                                        </p:attrNameLst>
                                      </p:cBhvr>
                                      <p:tavLst>
                                        <p:tav tm="0">
                                          <p:val>
                                            <p:strVal val="ppt_w"/>
                                          </p:val>
                                        </p:tav>
                                        <p:tav tm="100000">
                                          <p:val>
                                            <p:fltVal val="0"/>
                                          </p:val>
                                        </p:tav>
                                      </p:tavLst>
                                    </p:anim>
                                    <p:anim calcmode="lin" valueType="num">
                                      <p:cBhvr>
                                        <p:cTn id="121" dur="5000"/>
                                        <p:tgtEl>
                                          <p:spTgt spid="7"/>
                                        </p:tgtEl>
                                        <p:attrNameLst>
                                          <p:attrName>ppt_h</p:attrName>
                                        </p:attrNameLst>
                                      </p:cBhvr>
                                      <p:tavLst>
                                        <p:tav tm="0">
                                          <p:val>
                                            <p:strVal val="ppt_h"/>
                                          </p:val>
                                        </p:tav>
                                        <p:tav tm="100000">
                                          <p:val>
                                            <p:fltVal val="0"/>
                                          </p:val>
                                        </p:tav>
                                      </p:tavLst>
                                    </p:anim>
                                    <p:anim calcmode="lin" valueType="num">
                                      <p:cBhvr>
                                        <p:cTn id="122" dur="5000"/>
                                        <p:tgtEl>
                                          <p:spTgt spid="7"/>
                                        </p:tgtEl>
                                        <p:attrNameLst>
                                          <p:attrName>ppt_x</p:attrName>
                                        </p:attrNameLst>
                                      </p:cBhvr>
                                      <p:tavLst>
                                        <p:tav tm="0">
                                          <p:val>
                                            <p:strVal val="ppt_x"/>
                                          </p:val>
                                        </p:tav>
                                        <p:tav tm="100000">
                                          <p:val>
                                            <p:fltVal val="0.5"/>
                                          </p:val>
                                        </p:tav>
                                      </p:tavLst>
                                    </p:anim>
                                    <p:anim calcmode="lin" valueType="num">
                                      <p:cBhvr>
                                        <p:cTn id="123" dur="5000"/>
                                        <p:tgtEl>
                                          <p:spTgt spid="7"/>
                                        </p:tgtEl>
                                        <p:attrNameLst>
                                          <p:attrName>ppt_y</p:attrName>
                                        </p:attrNameLst>
                                      </p:cBhvr>
                                      <p:tavLst>
                                        <p:tav tm="0">
                                          <p:val>
                                            <p:strVal val="ppt_y"/>
                                          </p:val>
                                        </p:tav>
                                        <p:tav tm="100000">
                                          <p:val>
                                            <p:fltVal val="0.5"/>
                                          </p:val>
                                        </p:tav>
                                      </p:tavLst>
                                    </p:anim>
                                    <p:set>
                                      <p:cBhvr>
                                        <p:cTn id="124" dur="1" fill="hold">
                                          <p:stCondLst>
                                            <p:cond delay="4999"/>
                                          </p:stCondLst>
                                        </p:cTn>
                                        <p:tgtEl>
                                          <p:spTgt spid="7"/>
                                        </p:tgtEl>
                                        <p:attrNameLst>
                                          <p:attrName>style.visibility</p:attrName>
                                        </p:attrNameLst>
                                      </p:cBhvr>
                                      <p:to>
                                        <p:strVal val="hidden"/>
                                      </p:to>
                                    </p:set>
                                  </p:childTnLst>
                                </p:cTn>
                              </p:par>
                              <p:par>
                                <p:cTn id="125" presetID="23" presetClass="exit" presetSubtype="544" fill="hold" grpId="1" nodeType="withEffect">
                                  <p:stCondLst>
                                    <p:cond delay="0"/>
                                  </p:stCondLst>
                                  <p:iterate type="lt">
                                    <p:tmPct val="0"/>
                                  </p:iterate>
                                  <p:childTnLst>
                                    <p:anim calcmode="lin" valueType="num">
                                      <p:cBhvr>
                                        <p:cTn id="126" dur="5000"/>
                                        <p:tgtEl>
                                          <p:spTgt spid="11"/>
                                        </p:tgtEl>
                                        <p:attrNameLst>
                                          <p:attrName>ppt_w</p:attrName>
                                        </p:attrNameLst>
                                      </p:cBhvr>
                                      <p:tavLst>
                                        <p:tav tm="0">
                                          <p:val>
                                            <p:strVal val="ppt_w"/>
                                          </p:val>
                                        </p:tav>
                                        <p:tav tm="100000">
                                          <p:val>
                                            <p:fltVal val="0"/>
                                          </p:val>
                                        </p:tav>
                                      </p:tavLst>
                                    </p:anim>
                                    <p:anim calcmode="lin" valueType="num">
                                      <p:cBhvr>
                                        <p:cTn id="127" dur="5000"/>
                                        <p:tgtEl>
                                          <p:spTgt spid="11"/>
                                        </p:tgtEl>
                                        <p:attrNameLst>
                                          <p:attrName>ppt_h</p:attrName>
                                        </p:attrNameLst>
                                      </p:cBhvr>
                                      <p:tavLst>
                                        <p:tav tm="0">
                                          <p:val>
                                            <p:strVal val="ppt_h"/>
                                          </p:val>
                                        </p:tav>
                                        <p:tav tm="100000">
                                          <p:val>
                                            <p:fltVal val="0"/>
                                          </p:val>
                                        </p:tav>
                                      </p:tavLst>
                                    </p:anim>
                                    <p:anim calcmode="lin" valueType="num">
                                      <p:cBhvr>
                                        <p:cTn id="128" dur="5000"/>
                                        <p:tgtEl>
                                          <p:spTgt spid="11"/>
                                        </p:tgtEl>
                                        <p:attrNameLst>
                                          <p:attrName>ppt_x</p:attrName>
                                        </p:attrNameLst>
                                      </p:cBhvr>
                                      <p:tavLst>
                                        <p:tav tm="0">
                                          <p:val>
                                            <p:strVal val="ppt_x"/>
                                          </p:val>
                                        </p:tav>
                                        <p:tav tm="100000">
                                          <p:val>
                                            <p:fltVal val="0.5"/>
                                          </p:val>
                                        </p:tav>
                                      </p:tavLst>
                                    </p:anim>
                                    <p:anim calcmode="lin" valueType="num">
                                      <p:cBhvr>
                                        <p:cTn id="129" dur="5000"/>
                                        <p:tgtEl>
                                          <p:spTgt spid="11"/>
                                        </p:tgtEl>
                                        <p:attrNameLst>
                                          <p:attrName>ppt_y</p:attrName>
                                        </p:attrNameLst>
                                      </p:cBhvr>
                                      <p:tavLst>
                                        <p:tav tm="0">
                                          <p:val>
                                            <p:strVal val="ppt_y"/>
                                          </p:val>
                                        </p:tav>
                                        <p:tav tm="100000">
                                          <p:val>
                                            <p:fltVal val="0.5"/>
                                          </p:val>
                                        </p:tav>
                                      </p:tavLst>
                                    </p:anim>
                                    <p:set>
                                      <p:cBhvr>
                                        <p:cTn id="130" dur="1" fill="hold">
                                          <p:stCondLst>
                                            <p:cond delay="4999"/>
                                          </p:stCondLst>
                                        </p:cTn>
                                        <p:tgtEl>
                                          <p:spTgt spid="11"/>
                                        </p:tgtEl>
                                        <p:attrNameLst>
                                          <p:attrName>style.visibility</p:attrName>
                                        </p:attrNameLst>
                                      </p:cBhvr>
                                      <p:to>
                                        <p:strVal val="hidden"/>
                                      </p:to>
                                    </p:set>
                                  </p:childTnLst>
                                </p:cTn>
                              </p:par>
                              <p:par>
                                <p:cTn id="131" presetID="23" presetClass="exit" presetSubtype="544" fill="hold" grpId="0" nodeType="withEffect">
                                  <p:stCondLst>
                                    <p:cond delay="0"/>
                                  </p:stCondLst>
                                  <p:iterate type="lt">
                                    <p:tmPct val="0"/>
                                  </p:iterate>
                                  <p:childTnLst>
                                    <p:anim calcmode="lin" valueType="num">
                                      <p:cBhvr>
                                        <p:cTn id="132" dur="5000"/>
                                        <p:tgtEl>
                                          <p:spTgt spid="13"/>
                                        </p:tgtEl>
                                        <p:attrNameLst>
                                          <p:attrName>ppt_w</p:attrName>
                                        </p:attrNameLst>
                                      </p:cBhvr>
                                      <p:tavLst>
                                        <p:tav tm="0">
                                          <p:val>
                                            <p:strVal val="ppt_w"/>
                                          </p:val>
                                        </p:tav>
                                        <p:tav tm="100000">
                                          <p:val>
                                            <p:fltVal val="0"/>
                                          </p:val>
                                        </p:tav>
                                      </p:tavLst>
                                    </p:anim>
                                    <p:anim calcmode="lin" valueType="num">
                                      <p:cBhvr>
                                        <p:cTn id="133" dur="5000"/>
                                        <p:tgtEl>
                                          <p:spTgt spid="13"/>
                                        </p:tgtEl>
                                        <p:attrNameLst>
                                          <p:attrName>ppt_h</p:attrName>
                                        </p:attrNameLst>
                                      </p:cBhvr>
                                      <p:tavLst>
                                        <p:tav tm="0">
                                          <p:val>
                                            <p:strVal val="ppt_h"/>
                                          </p:val>
                                        </p:tav>
                                        <p:tav tm="100000">
                                          <p:val>
                                            <p:fltVal val="0"/>
                                          </p:val>
                                        </p:tav>
                                      </p:tavLst>
                                    </p:anim>
                                    <p:anim calcmode="lin" valueType="num">
                                      <p:cBhvr>
                                        <p:cTn id="134" dur="5000"/>
                                        <p:tgtEl>
                                          <p:spTgt spid="13"/>
                                        </p:tgtEl>
                                        <p:attrNameLst>
                                          <p:attrName>ppt_x</p:attrName>
                                        </p:attrNameLst>
                                      </p:cBhvr>
                                      <p:tavLst>
                                        <p:tav tm="0">
                                          <p:val>
                                            <p:strVal val="ppt_x"/>
                                          </p:val>
                                        </p:tav>
                                        <p:tav tm="100000">
                                          <p:val>
                                            <p:fltVal val="0.5"/>
                                          </p:val>
                                        </p:tav>
                                      </p:tavLst>
                                    </p:anim>
                                    <p:anim calcmode="lin" valueType="num">
                                      <p:cBhvr>
                                        <p:cTn id="135" dur="5000"/>
                                        <p:tgtEl>
                                          <p:spTgt spid="13"/>
                                        </p:tgtEl>
                                        <p:attrNameLst>
                                          <p:attrName>ppt_y</p:attrName>
                                        </p:attrNameLst>
                                      </p:cBhvr>
                                      <p:tavLst>
                                        <p:tav tm="0">
                                          <p:val>
                                            <p:strVal val="ppt_y"/>
                                          </p:val>
                                        </p:tav>
                                        <p:tav tm="100000">
                                          <p:val>
                                            <p:fltVal val="0.5"/>
                                          </p:val>
                                        </p:tav>
                                      </p:tavLst>
                                    </p:anim>
                                    <p:set>
                                      <p:cBhvr>
                                        <p:cTn id="136" dur="1" fill="hold">
                                          <p:stCondLst>
                                            <p:cond delay="4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p:bldP spid="3" grpId="1"/>
      <p:bldP spid="5" grpId="0"/>
      <p:bldP spid="5" grpId="1"/>
      <p:bldP spid="7" grpId="0"/>
      <p:bldP spid="7" grpId="1"/>
      <p:bldP spid="8" grpId="0"/>
      <p:bldP spid="8" grpId="1"/>
      <p:bldP spid="9" grpId="0"/>
      <p:bldP spid="9" grpId="1"/>
      <p:bldP spid="11" grpId="0"/>
      <p:bldP spid="11" grpId="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9642" y="466646"/>
            <a:ext cx="3847381" cy="646331"/>
          </a:xfrm>
          <a:prstGeom prst="rect">
            <a:avLst/>
          </a:prstGeom>
          <a:noFill/>
        </p:spPr>
        <p:txBody>
          <a:bodyPr wrap="square" rtlCol="0">
            <a:spAutoFit/>
          </a:bodyPr>
          <a:lstStyle/>
          <a:p>
            <a:r>
              <a:rPr lang="bn-BD" sz="3600" dirty="0">
                <a:latin typeface="NikoshLight" panose="02000000000000000000" pitchFamily="2" charset="0"/>
                <a:cs typeface="NikoshLight" panose="02000000000000000000" pitchFamily="2" charset="0"/>
              </a:rPr>
              <a:t> </a:t>
            </a:r>
            <a:r>
              <a:rPr lang="bn-BD" sz="3600" dirty="0" smtClean="0">
                <a:latin typeface="NikoshLight" panose="02000000000000000000" pitchFamily="2" charset="0"/>
                <a:cs typeface="NikoshLight" panose="02000000000000000000" pitchFamily="2" charset="0"/>
              </a:rPr>
              <a:t> </a:t>
            </a:r>
            <a:r>
              <a:rPr lang="bn-BD" sz="3600" dirty="0" smtClean="0">
                <a:solidFill>
                  <a:srgbClr val="003300"/>
                </a:solidFill>
                <a:latin typeface="NikoshLight" panose="02000000000000000000" pitchFamily="2" charset="0"/>
                <a:cs typeface="NikoshLight" panose="02000000000000000000" pitchFamily="2" charset="0"/>
              </a:rPr>
              <a:t>প্রত্যাশিত</a:t>
            </a:r>
            <a:r>
              <a:rPr lang="bn-BD" sz="3600" dirty="0" smtClean="0">
                <a:latin typeface="NikoshLight" panose="02000000000000000000" pitchFamily="2" charset="0"/>
                <a:cs typeface="NikoshLight" panose="02000000000000000000" pitchFamily="2" charset="0"/>
              </a:rPr>
              <a:t> শিখনফলঃ</a:t>
            </a:r>
            <a:endParaRPr lang="en-US" sz="3600" dirty="0">
              <a:blipFill>
                <a:blip r:embed="rId2"/>
                <a:tile tx="0" ty="0" sx="100000" sy="100000" flip="none" algn="tl"/>
              </a:blipFill>
              <a:latin typeface="NikoshLight" panose="02000000000000000000" pitchFamily="2" charset="0"/>
              <a:cs typeface="NikoshLight" panose="02000000000000000000" pitchFamily="2" charset="0"/>
            </a:endParaRPr>
          </a:p>
        </p:txBody>
      </p:sp>
      <p:sp>
        <p:nvSpPr>
          <p:cNvPr id="3" name="TextBox 2"/>
          <p:cNvSpPr txBox="1"/>
          <p:nvPr/>
        </p:nvSpPr>
        <p:spPr>
          <a:xfrm>
            <a:off x="1155613" y="1851763"/>
            <a:ext cx="5782102" cy="646331"/>
          </a:xfrm>
          <a:prstGeom prst="rect">
            <a:avLst/>
          </a:prstGeom>
          <a:noFill/>
          <a:ln w="38100">
            <a:noFill/>
          </a:ln>
        </p:spPr>
        <p:txBody>
          <a:bodyPr wrap="square" rtlCol="0">
            <a:spAutoFit/>
          </a:bodyPr>
          <a:lstStyle/>
          <a:p>
            <a:r>
              <a:rPr lang="bn-BD" sz="3600" dirty="0" smtClean="0"/>
              <a:t>১. আমাদের দেশের নাম বলতে পারবে।</a:t>
            </a:r>
            <a:endParaRPr lang="en-US" sz="3600" dirty="0"/>
          </a:p>
        </p:txBody>
      </p:sp>
      <p:sp>
        <p:nvSpPr>
          <p:cNvPr id="4" name="TextBox 3"/>
          <p:cNvSpPr txBox="1"/>
          <p:nvPr/>
        </p:nvSpPr>
        <p:spPr>
          <a:xfrm>
            <a:off x="1105170" y="2511297"/>
            <a:ext cx="11086830" cy="584775"/>
          </a:xfrm>
          <a:prstGeom prst="rect">
            <a:avLst/>
          </a:prstGeom>
          <a:noFill/>
          <a:ln w="38100">
            <a:noFill/>
          </a:ln>
        </p:spPr>
        <p:txBody>
          <a:bodyPr wrap="square" rtlCol="0">
            <a:spAutoFit/>
          </a:bodyPr>
          <a:lstStyle/>
          <a:p>
            <a:r>
              <a:rPr lang="bn-BD" sz="3200" dirty="0"/>
              <a:t>২</a:t>
            </a:r>
            <a:r>
              <a:rPr lang="bn-BD" sz="3200" dirty="0" smtClean="0"/>
              <a:t>. শুদ্ধ উচ্চারণে </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এক পিঁপড়ের...ঘুঘু  হলো তার বন্ধু</a:t>
            </a:r>
            <a:r>
              <a:rPr lang="bn-BD" sz="3200" dirty="0" smtClean="0">
                <a:latin typeface="NikoshBAN" pitchFamily="2" charset="0"/>
                <a:cs typeface="NikoshBAN" pitchFamily="2" charset="0"/>
              </a:rPr>
              <a:t>।” </a:t>
            </a:r>
            <a:r>
              <a:rPr lang="bn-BD" sz="3200" dirty="0" smtClean="0"/>
              <a:t>অংশটুকু পাঠ করতে  পারবে। </a:t>
            </a:r>
            <a:endParaRPr lang="en-US" sz="3200" dirty="0"/>
          </a:p>
        </p:txBody>
      </p:sp>
      <p:sp>
        <p:nvSpPr>
          <p:cNvPr id="5" name="TextBox 4"/>
          <p:cNvSpPr txBox="1"/>
          <p:nvPr/>
        </p:nvSpPr>
        <p:spPr>
          <a:xfrm>
            <a:off x="1076317" y="4231989"/>
            <a:ext cx="7534283" cy="646331"/>
          </a:xfrm>
          <a:prstGeom prst="rect">
            <a:avLst/>
          </a:prstGeom>
          <a:noFill/>
          <a:ln w="38100">
            <a:noFill/>
          </a:ln>
        </p:spPr>
        <p:txBody>
          <a:bodyPr wrap="square" rtlCol="0">
            <a:spAutoFit/>
          </a:bodyPr>
          <a:lstStyle/>
          <a:p>
            <a:r>
              <a:rPr lang="bn-BD" sz="3600" dirty="0" smtClean="0"/>
              <a:t>৪. লেখনবোর্ডে বানান করে লেখতে পারবে।</a:t>
            </a:r>
            <a:endParaRPr lang="en-US" sz="3600" dirty="0"/>
          </a:p>
        </p:txBody>
      </p:sp>
      <p:sp>
        <p:nvSpPr>
          <p:cNvPr id="7" name="Rectangle 6"/>
          <p:cNvSpPr/>
          <p:nvPr/>
        </p:nvSpPr>
        <p:spPr>
          <a:xfrm>
            <a:off x="1155613" y="1044395"/>
            <a:ext cx="6983002" cy="646331"/>
          </a:xfrm>
          <a:prstGeom prst="rect">
            <a:avLst/>
          </a:prstGeom>
          <a:ln w="38100">
            <a:noFill/>
          </a:ln>
        </p:spPr>
        <p:txBody>
          <a:bodyPr wrap="none">
            <a:spAutoFit/>
          </a:bodyPr>
          <a:lstStyle/>
          <a:p>
            <a:r>
              <a:rPr lang="bn-BD" sz="3600" dirty="0"/>
              <a:t>প্রত্যাশা করা যাচ্ছে যে, এ পাঠ শেষে শিক্ষার্থীরা...</a:t>
            </a:r>
            <a:endParaRPr lang="en-US" sz="3600" dirty="0"/>
          </a:p>
        </p:txBody>
      </p:sp>
      <p:sp>
        <p:nvSpPr>
          <p:cNvPr id="8" name="TextBox 7"/>
          <p:cNvSpPr txBox="1"/>
          <p:nvPr/>
        </p:nvSpPr>
        <p:spPr>
          <a:xfrm>
            <a:off x="1096370" y="3400290"/>
            <a:ext cx="4804325" cy="646331"/>
          </a:xfrm>
          <a:prstGeom prst="rect">
            <a:avLst/>
          </a:prstGeom>
          <a:noFill/>
          <a:ln w="38100">
            <a:noFill/>
          </a:ln>
        </p:spPr>
        <p:txBody>
          <a:bodyPr wrap="square" rtlCol="0">
            <a:spAutoFit/>
          </a:bodyPr>
          <a:lstStyle/>
          <a:p>
            <a:r>
              <a:rPr lang="bn-BD" sz="3600" dirty="0" smtClean="0"/>
              <a:t>৩. বানান করে পড়তে পারবে।</a:t>
            </a:r>
            <a:endParaRPr lang="en-US" sz="3600" dirty="0"/>
          </a:p>
        </p:txBody>
      </p:sp>
      <p:sp>
        <p:nvSpPr>
          <p:cNvPr id="9" name="TextBox 8"/>
          <p:cNvSpPr txBox="1"/>
          <p:nvPr/>
        </p:nvSpPr>
        <p:spPr>
          <a:xfrm>
            <a:off x="10274943" y="346758"/>
            <a:ext cx="1641231" cy="369332"/>
          </a:xfrm>
          <a:prstGeom prst="rect">
            <a:avLst/>
          </a:prstGeom>
          <a:noFill/>
        </p:spPr>
        <p:txBody>
          <a:bodyPr wrap="square" rtlCol="0">
            <a:spAutoFit/>
          </a:bodyPr>
          <a:lstStyle/>
          <a:p>
            <a:r>
              <a:rPr lang="bn-BD" dirty="0" smtClean="0"/>
              <a:t>সময়ঃ  ০০ মিনিট</a:t>
            </a:r>
            <a:endParaRPr lang="en-US" dirty="0"/>
          </a:p>
        </p:txBody>
      </p:sp>
      <p:sp>
        <p:nvSpPr>
          <p:cNvPr id="6" name="Date Placeholder 5"/>
          <p:cNvSpPr>
            <a:spLocks noGrp="1"/>
          </p:cNvSpPr>
          <p:nvPr>
            <p:ph type="dt" sz="half" idx="10"/>
          </p:nvPr>
        </p:nvSpPr>
        <p:spPr/>
        <p:txBody>
          <a:bodyPr/>
          <a:lstStyle/>
          <a:p>
            <a:fld id="{7F0A47A9-A0AB-4F05-9BE8-854FA3AD1D63}" type="datetime1">
              <a:rPr lang="en-US" smtClean="0"/>
              <a:t>6/29/2020</a:t>
            </a:fld>
            <a:endParaRPr lang="en-US"/>
          </a:p>
        </p:txBody>
      </p:sp>
      <p:sp>
        <p:nvSpPr>
          <p:cNvPr id="10" name="Footer Placeholder 9"/>
          <p:cNvSpPr>
            <a:spLocks noGrp="1"/>
          </p:cNvSpPr>
          <p:nvPr>
            <p:ph type="ftr" sz="quarter" idx="11"/>
          </p:nvPr>
        </p:nvSpPr>
        <p:spPr/>
        <p:txBody>
          <a:bodyPr/>
          <a:lstStyle/>
          <a:p>
            <a:r>
              <a:rPr lang="en-US" smtClean="0"/>
              <a:t>dphofmrabiul@Gmail.COM</a:t>
            </a:r>
            <a:endParaRPr lang="en-US"/>
          </a:p>
        </p:txBody>
      </p:sp>
      <p:sp>
        <p:nvSpPr>
          <p:cNvPr id="11" name="Slide Number Placeholder 10"/>
          <p:cNvSpPr>
            <a:spLocks noGrp="1"/>
          </p:cNvSpPr>
          <p:nvPr>
            <p:ph type="sldNum" sz="quarter" idx="12"/>
          </p:nvPr>
        </p:nvSpPr>
        <p:spPr/>
        <p:txBody>
          <a:bodyPr/>
          <a:lstStyle/>
          <a:p>
            <a:fld id="{E2447533-5A7C-4DDA-B202-3D61A3A2C600}" type="slidenum">
              <a:rPr lang="en-US" smtClean="0"/>
              <a:t>5</a:t>
            </a:fld>
            <a:endParaRPr lang="en-US"/>
          </a:p>
        </p:txBody>
      </p:sp>
      <p:sp>
        <p:nvSpPr>
          <p:cNvPr id="12" name="32-Point Star 11"/>
          <p:cNvSpPr/>
          <p:nvPr/>
        </p:nvSpPr>
        <p:spPr>
          <a:xfrm>
            <a:off x="9887869" y="4539333"/>
            <a:ext cx="2028305" cy="1506774"/>
          </a:xfrm>
          <a:prstGeom prst="star32">
            <a:avLst/>
          </a:prstGeom>
          <a:gradFill flip="none" rotWithShape="1">
            <a:gsLst>
              <a:gs pos="69000">
                <a:schemeClr val="accent4">
                  <a:lumMod val="67000"/>
                </a:schemeClr>
              </a:gs>
              <a:gs pos="52000">
                <a:srgbClr val="006600"/>
              </a:gs>
              <a:gs pos="37000">
                <a:srgbClr val="FF3300"/>
              </a:gs>
              <a:gs pos="51000">
                <a:schemeClr val="bg1"/>
              </a:gs>
              <a:gs pos="69000">
                <a:schemeClr val="tx1"/>
              </a:gs>
              <a:gs pos="39000">
                <a:srgbClr val="7030A0"/>
              </a:gs>
            </a:gsLst>
            <a:path path="circle">
              <a:fillToRect l="100000" t="100000"/>
            </a:path>
            <a:tileRect r="-100000" b="-100000"/>
          </a:gradFill>
          <a:ln w="28575">
            <a:solidFill>
              <a:srgbClr val="000099"/>
            </a:solidFill>
          </a:ln>
          <a:effectLst>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spTree>
    <p:extLst>
      <p:ext uri="{BB962C8B-B14F-4D97-AF65-F5344CB8AC3E}">
        <p14:creationId xmlns:p14="http://schemas.microsoft.com/office/powerpoint/2010/main" val="2219641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anim calcmode="lin" valueType="num">
                                      <p:cBhvr>
                                        <p:cTn id="10" dur="3000" fill="hold"/>
                                        <p:tgtEl>
                                          <p:spTgt spid="2"/>
                                        </p:tgtEl>
                                        <p:attrNameLst>
                                          <p:attrName>ppt_x</p:attrName>
                                        </p:attrNameLst>
                                      </p:cBhvr>
                                      <p:tavLst>
                                        <p:tav tm="0">
                                          <p:val>
                                            <p:fltVal val="0.5"/>
                                          </p:val>
                                        </p:tav>
                                        <p:tav tm="100000">
                                          <p:val>
                                            <p:strVal val="#ppt_x"/>
                                          </p:val>
                                        </p:tav>
                                      </p:tavLst>
                                    </p:anim>
                                    <p:anim calcmode="lin" valueType="num">
                                      <p:cBhvr>
                                        <p:cTn id="11" dur="30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3000" fill="hold"/>
                                        <p:tgtEl>
                                          <p:spTgt spid="3"/>
                                        </p:tgtEl>
                                        <p:attrNameLst>
                                          <p:attrName>ppt_w</p:attrName>
                                        </p:attrNameLst>
                                      </p:cBhvr>
                                      <p:tavLst>
                                        <p:tav tm="0">
                                          <p:val>
                                            <p:fltVal val="0"/>
                                          </p:val>
                                        </p:tav>
                                        <p:tav tm="100000">
                                          <p:val>
                                            <p:strVal val="#ppt_w"/>
                                          </p:val>
                                        </p:tav>
                                      </p:tavLst>
                                    </p:anim>
                                    <p:anim calcmode="lin" valueType="num">
                                      <p:cBhvr>
                                        <p:cTn id="15" dur="3000" fill="hold"/>
                                        <p:tgtEl>
                                          <p:spTgt spid="3"/>
                                        </p:tgtEl>
                                        <p:attrNameLst>
                                          <p:attrName>ppt_h</p:attrName>
                                        </p:attrNameLst>
                                      </p:cBhvr>
                                      <p:tavLst>
                                        <p:tav tm="0">
                                          <p:val>
                                            <p:fltVal val="0"/>
                                          </p:val>
                                        </p:tav>
                                        <p:tav tm="100000">
                                          <p:val>
                                            <p:strVal val="#ppt_h"/>
                                          </p:val>
                                        </p:tav>
                                      </p:tavLst>
                                    </p:anim>
                                    <p:animEffect transition="in" filter="fade">
                                      <p:cBhvr>
                                        <p:cTn id="16" dur="3000"/>
                                        <p:tgtEl>
                                          <p:spTgt spid="3"/>
                                        </p:tgtEl>
                                      </p:cBhvr>
                                    </p:animEffect>
                                    <p:anim calcmode="lin" valueType="num">
                                      <p:cBhvr>
                                        <p:cTn id="17" dur="3000" fill="hold"/>
                                        <p:tgtEl>
                                          <p:spTgt spid="3"/>
                                        </p:tgtEl>
                                        <p:attrNameLst>
                                          <p:attrName>ppt_x</p:attrName>
                                        </p:attrNameLst>
                                      </p:cBhvr>
                                      <p:tavLst>
                                        <p:tav tm="0">
                                          <p:val>
                                            <p:fltVal val="0.5"/>
                                          </p:val>
                                        </p:tav>
                                        <p:tav tm="100000">
                                          <p:val>
                                            <p:strVal val="#ppt_x"/>
                                          </p:val>
                                        </p:tav>
                                      </p:tavLst>
                                    </p:anim>
                                    <p:anim calcmode="lin" valueType="num">
                                      <p:cBhvr>
                                        <p:cTn id="18" dur="30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3000" fill="hold"/>
                                        <p:tgtEl>
                                          <p:spTgt spid="4"/>
                                        </p:tgtEl>
                                        <p:attrNameLst>
                                          <p:attrName>ppt_w</p:attrName>
                                        </p:attrNameLst>
                                      </p:cBhvr>
                                      <p:tavLst>
                                        <p:tav tm="0">
                                          <p:val>
                                            <p:fltVal val="0"/>
                                          </p:val>
                                        </p:tav>
                                        <p:tav tm="100000">
                                          <p:val>
                                            <p:strVal val="#ppt_w"/>
                                          </p:val>
                                        </p:tav>
                                      </p:tavLst>
                                    </p:anim>
                                    <p:anim calcmode="lin" valueType="num">
                                      <p:cBhvr>
                                        <p:cTn id="22" dur="3000" fill="hold"/>
                                        <p:tgtEl>
                                          <p:spTgt spid="4"/>
                                        </p:tgtEl>
                                        <p:attrNameLst>
                                          <p:attrName>ppt_h</p:attrName>
                                        </p:attrNameLst>
                                      </p:cBhvr>
                                      <p:tavLst>
                                        <p:tav tm="0">
                                          <p:val>
                                            <p:fltVal val="0"/>
                                          </p:val>
                                        </p:tav>
                                        <p:tav tm="100000">
                                          <p:val>
                                            <p:strVal val="#ppt_h"/>
                                          </p:val>
                                        </p:tav>
                                      </p:tavLst>
                                    </p:anim>
                                    <p:animEffect transition="in" filter="fade">
                                      <p:cBhvr>
                                        <p:cTn id="23" dur="3000"/>
                                        <p:tgtEl>
                                          <p:spTgt spid="4"/>
                                        </p:tgtEl>
                                      </p:cBhvr>
                                    </p:animEffect>
                                    <p:anim calcmode="lin" valueType="num">
                                      <p:cBhvr>
                                        <p:cTn id="24" dur="3000" fill="hold"/>
                                        <p:tgtEl>
                                          <p:spTgt spid="4"/>
                                        </p:tgtEl>
                                        <p:attrNameLst>
                                          <p:attrName>ppt_x</p:attrName>
                                        </p:attrNameLst>
                                      </p:cBhvr>
                                      <p:tavLst>
                                        <p:tav tm="0">
                                          <p:val>
                                            <p:fltVal val="0.5"/>
                                          </p:val>
                                        </p:tav>
                                        <p:tav tm="100000">
                                          <p:val>
                                            <p:strVal val="#ppt_x"/>
                                          </p:val>
                                        </p:tav>
                                      </p:tavLst>
                                    </p:anim>
                                    <p:anim calcmode="lin" valueType="num">
                                      <p:cBhvr>
                                        <p:cTn id="25" dur="3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3000" fill="hold"/>
                                        <p:tgtEl>
                                          <p:spTgt spid="5"/>
                                        </p:tgtEl>
                                        <p:attrNameLst>
                                          <p:attrName>ppt_w</p:attrName>
                                        </p:attrNameLst>
                                      </p:cBhvr>
                                      <p:tavLst>
                                        <p:tav tm="0">
                                          <p:val>
                                            <p:fltVal val="0"/>
                                          </p:val>
                                        </p:tav>
                                        <p:tav tm="100000">
                                          <p:val>
                                            <p:strVal val="#ppt_w"/>
                                          </p:val>
                                        </p:tav>
                                      </p:tavLst>
                                    </p:anim>
                                    <p:anim calcmode="lin" valueType="num">
                                      <p:cBhvr>
                                        <p:cTn id="29" dur="3000" fill="hold"/>
                                        <p:tgtEl>
                                          <p:spTgt spid="5"/>
                                        </p:tgtEl>
                                        <p:attrNameLst>
                                          <p:attrName>ppt_h</p:attrName>
                                        </p:attrNameLst>
                                      </p:cBhvr>
                                      <p:tavLst>
                                        <p:tav tm="0">
                                          <p:val>
                                            <p:fltVal val="0"/>
                                          </p:val>
                                        </p:tav>
                                        <p:tav tm="100000">
                                          <p:val>
                                            <p:strVal val="#ppt_h"/>
                                          </p:val>
                                        </p:tav>
                                      </p:tavLst>
                                    </p:anim>
                                    <p:animEffect transition="in" filter="fade">
                                      <p:cBhvr>
                                        <p:cTn id="30" dur="3000"/>
                                        <p:tgtEl>
                                          <p:spTgt spid="5"/>
                                        </p:tgtEl>
                                      </p:cBhvr>
                                    </p:animEffect>
                                    <p:anim calcmode="lin" valueType="num">
                                      <p:cBhvr>
                                        <p:cTn id="31" dur="3000" fill="hold"/>
                                        <p:tgtEl>
                                          <p:spTgt spid="5"/>
                                        </p:tgtEl>
                                        <p:attrNameLst>
                                          <p:attrName>ppt_x</p:attrName>
                                        </p:attrNameLst>
                                      </p:cBhvr>
                                      <p:tavLst>
                                        <p:tav tm="0">
                                          <p:val>
                                            <p:fltVal val="0.5"/>
                                          </p:val>
                                        </p:tav>
                                        <p:tav tm="100000">
                                          <p:val>
                                            <p:strVal val="#ppt_x"/>
                                          </p:val>
                                        </p:tav>
                                      </p:tavLst>
                                    </p:anim>
                                    <p:anim calcmode="lin" valueType="num">
                                      <p:cBhvr>
                                        <p:cTn id="32" dur="30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3000" fill="hold"/>
                                        <p:tgtEl>
                                          <p:spTgt spid="7"/>
                                        </p:tgtEl>
                                        <p:attrNameLst>
                                          <p:attrName>ppt_w</p:attrName>
                                        </p:attrNameLst>
                                      </p:cBhvr>
                                      <p:tavLst>
                                        <p:tav tm="0">
                                          <p:val>
                                            <p:fltVal val="0"/>
                                          </p:val>
                                        </p:tav>
                                        <p:tav tm="100000">
                                          <p:val>
                                            <p:strVal val="#ppt_w"/>
                                          </p:val>
                                        </p:tav>
                                      </p:tavLst>
                                    </p:anim>
                                    <p:anim calcmode="lin" valueType="num">
                                      <p:cBhvr>
                                        <p:cTn id="36" dur="3000" fill="hold"/>
                                        <p:tgtEl>
                                          <p:spTgt spid="7"/>
                                        </p:tgtEl>
                                        <p:attrNameLst>
                                          <p:attrName>ppt_h</p:attrName>
                                        </p:attrNameLst>
                                      </p:cBhvr>
                                      <p:tavLst>
                                        <p:tav tm="0">
                                          <p:val>
                                            <p:fltVal val="0"/>
                                          </p:val>
                                        </p:tav>
                                        <p:tav tm="100000">
                                          <p:val>
                                            <p:strVal val="#ppt_h"/>
                                          </p:val>
                                        </p:tav>
                                      </p:tavLst>
                                    </p:anim>
                                    <p:animEffect transition="in" filter="fade">
                                      <p:cBhvr>
                                        <p:cTn id="37" dur="3000"/>
                                        <p:tgtEl>
                                          <p:spTgt spid="7"/>
                                        </p:tgtEl>
                                      </p:cBhvr>
                                    </p:animEffect>
                                    <p:anim calcmode="lin" valueType="num">
                                      <p:cBhvr>
                                        <p:cTn id="38" dur="3000" fill="hold"/>
                                        <p:tgtEl>
                                          <p:spTgt spid="7"/>
                                        </p:tgtEl>
                                        <p:attrNameLst>
                                          <p:attrName>ppt_x</p:attrName>
                                        </p:attrNameLst>
                                      </p:cBhvr>
                                      <p:tavLst>
                                        <p:tav tm="0">
                                          <p:val>
                                            <p:fltVal val="0.5"/>
                                          </p:val>
                                        </p:tav>
                                        <p:tav tm="100000">
                                          <p:val>
                                            <p:strVal val="#ppt_x"/>
                                          </p:val>
                                        </p:tav>
                                      </p:tavLst>
                                    </p:anim>
                                    <p:anim calcmode="lin" valueType="num">
                                      <p:cBhvr>
                                        <p:cTn id="39" dur="3000" fill="hold"/>
                                        <p:tgtEl>
                                          <p:spTgt spid="7"/>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3000" fill="hold"/>
                                        <p:tgtEl>
                                          <p:spTgt spid="8"/>
                                        </p:tgtEl>
                                        <p:attrNameLst>
                                          <p:attrName>ppt_w</p:attrName>
                                        </p:attrNameLst>
                                      </p:cBhvr>
                                      <p:tavLst>
                                        <p:tav tm="0">
                                          <p:val>
                                            <p:fltVal val="0"/>
                                          </p:val>
                                        </p:tav>
                                        <p:tav tm="100000">
                                          <p:val>
                                            <p:strVal val="#ppt_w"/>
                                          </p:val>
                                        </p:tav>
                                      </p:tavLst>
                                    </p:anim>
                                    <p:anim calcmode="lin" valueType="num">
                                      <p:cBhvr>
                                        <p:cTn id="43" dur="3000" fill="hold"/>
                                        <p:tgtEl>
                                          <p:spTgt spid="8"/>
                                        </p:tgtEl>
                                        <p:attrNameLst>
                                          <p:attrName>ppt_h</p:attrName>
                                        </p:attrNameLst>
                                      </p:cBhvr>
                                      <p:tavLst>
                                        <p:tav tm="0">
                                          <p:val>
                                            <p:fltVal val="0"/>
                                          </p:val>
                                        </p:tav>
                                        <p:tav tm="100000">
                                          <p:val>
                                            <p:strVal val="#ppt_h"/>
                                          </p:val>
                                        </p:tav>
                                      </p:tavLst>
                                    </p:anim>
                                    <p:animEffect transition="in" filter="fade">
                                      <p:cBhvr>
                                        <p:cTn id="44" dur="3000"/>
                                        <p:tgtEl>
                                          <p:spTgt spid="8"/>
                                        </p:tgtEl>
                                      </p:cBhvr>
                                    </p:animEffect>
                                    <p:anim calcmode="lin" valueType="num">
                                      <p:cBhvr>
                                        <p:cTn id="45" dur="3000" fill="hold"/>
                                        <p:tgtEl>
                                          <p:spTgt spid="8"/>
                                        </p:tgtEl>
                                        <p:attrNameLst>
                                          <p:attrName>ppt_x</p:attrName>
                                        </p:attrNameLst>
                                      </p:cBhvr>
                                      <p:tavLst>
                                        <p:tav tm="0">
                                          <p:val>
                                            <p:fltVal val="0.5"/>
                                          </p:val>
                                        </p:tav>
                                        <p:tav tm="100000">
                                          <p:val>
                                            <p:strVal val="#ppt_x"/>
                                          </p:val>
                                        </p:tav>
                                      </p:tavLst>
                                    </p:anim>
                                    <p:anim calcmode="lin" valueType="num">
                                      <p:cBhvr>
                                        <p:cTn id="46" dur="3000" fill="hold"/>
                                        <p:tgtEl>
                                          <p:spTgt spid="8"/>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3000" fill="hold"/>
                                        <p:tgtEl>
                                          <p:spTgt spid="9"/>
                                        </p:tgtEl>
                                        <p:attrNameLst>
                                          <p:attrName>ppt_w</p:attrName>
                                        </p:attrNameLst>
                                      </p:cBhvr>
                                      <p:tavLst>
                                        <p:tav tm="0">
                                          <p:val>
                                            <p:fltVal val="0"/>
                                          </p:val>
                                        </p:tav>
                                        <p:tav tm="100000">
                                          <p:val>
                                            <p:strVal val="#ppt_w"/>
                                          </p:val>
                                        </p:tav>
                                      </p:tavLst>
                                    </p:anim>
                                    <p:anim calcmode="lin" valueType="num">
                                      <p:cBhvr>
                                        <p:cTn id="50" dur="3000" fill="hold"/>
                                        <p:tgtEl>
                                          <p:spTgt spid="9"/>
                                        </p:tgtEl>
                                        <p:attrNameLst>
                                          <p:attrName>ppt_h</p:attrName>
                                        </p:attrNameLst>
                                      </p:cBhvr>
                                      <p:tavLst>
                                        <p:tav tm="0">
                                          <p:val>
                                            <p:fltVal val="0"/>
                                          </p:val>
                                        </p:tav>
                                        <p:tav tm="100000">
                                          <p:val>
                                            <p:strVal val="#ppt_h"/>
                                          </p:val>
                                        </p:tav>
                                      </p:tavLst>
                                    </p:anim>
                                    <p:animEffect transition="in" filter="fade">
                                      <p:cBhvr>
                                        <p:cTn id="51" dur="3000"/>
                                        <p:tgtEl>
                                          <p:spTgt spid="9"/>
                                        </p:tgtEl>
                                      </p:cBhvr>
                                    </p:animEffect>
                                    <p:anim calcmode="lin" valueType="num">
                                      <p:cBhvr>
                                        <p:cTn id="52" dur="3000" fill="hold"/>
                                        <p:tgtEl>
                                          <p:spTgt spid="9"/>
                                        </p:tgtEl>
                                        <p:attrNameLst>
                                          <p:attrName>ppt_x</p:attrName>
                                        </p:attrNameLst>
                                      </p:cBhvr>
                                      <p:tavLst>
                                        <p:tav tm="0">
                                          <p:val>
                                            <p:fltVal val="0.5"/>
                                          </p:val>
                                        </p:tav>
                                        <p:tav tm="100000">
                                          <p:val>
                                            <p:strVal val="#ppt_x"/>
                                          </p:val>
                                        </p:tav>
                                      </p:tavLst>
                                    </p:anim>
                                    <p:anim calcmode="lin" valueType="num">
                                      <p:cBhvr>
                                        <p:cTn id="53" dur="3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xit" presetSubtype="544" fill="hold" grpId="1" nodeType="clickEffect">
                                  <p:stCondLst>
                                    <p:cond delay="0"/>
                                  </p:stCondLst>
                                  <p:iterate type="lt">
                                    <p:tmPct val="10000"/>
                                  </p:iterate>
                                  <p:childTnLst>
                                    <p:anim calcmode="lin" valueType="num">
                                      <p:cBhvr>
                                        <p:cTn id="57" dur="3000"/>
                                        <p:tgtEl>
                                          <p:spTgt spid="2"/>
                                        </p:tgtEl>
                                        <p:attrNameLst>
                                          <p:attrName>ppt_w</p:attrName>
                                        </p:attrNameLst>
                                      </p:cBhvr>
                                      <p:tavLst>
                                        <p:tav tm="0">
                                          <p:val>
                                            <p:strVal val="ppt_w"/>
                                          </p:val>
                                        </p:tav>
                                        <p:tav tm="100000">
                                          <p:val>
                                            <p:fltVal val="0"/>
                                          </p:val>
                                        </p:tav>
                                      </p:tavLst>
                                    </p:anim>
                                    <p:anim calcmode="lin" valueType="num">
                                      <p:cBhvr>
                                        <p:cTn id="58" dur="3000"/>
                                        <p:tgtEl>
                                          <p:spTgt spid="2"/>
                                        </p:tgtEl>
                                        <p:attrNameLst>
                                          <p:attrName>ppt_h</p:attrName>
                                        </p:attrNameLst>
                                      </p:cBhvr>
                                      <p:tavLst>
                                        <p:tav tm="0">
                                          <p:val>
                                            <p:strVal val="ppt_h"/>
                                          </p:val>
                                        </p:tav>
                                        <p:tav tm="100000">
                                          <p:val>
                                            <p:fltVal val="0"/>
                                          </p:val>
                                        </p:tav>
                                      </p:tavLst>
                                    </p:anim>
                                    <p:anim calcmode="lin" valueType="num">
                                      <p:cBhvr>
                                        <p:cTn id="59" dur="3000"/>
                                        <p:tgtEl>
                                          <p:spTgt spid="2"/>
                                        </p:tgtEl>
                                        <p:attrNameLst>
                                          <p:attrName>ppt_x</p:attrName>
                                        </p:attrNameLst>
                                      </p:cBhvr>
                                      <p:tavLst>
                                        <p:tav tm="0">
                                          <p:val>
                                            <p:strVal val="ppt_x"/>
                                          </p:val>
                                        </p:tav>
                                        <p:tav tm="100000">
                                          <p:val>
                                            <p:fltVal val="0.5"/>
                                          </p:val>
                                        </p:tav>
                                      </p:tavLst>
                                    </p:anim>
                                    <p:anim calcmode="lin" valueType="num">
                                      <p:cBhvr>
                                        <p:cTn id="60" dur="3000"/>
                                        <p:tgtEl>
                                          <p:spTgt spid="2"/>
                                        </p:tgtEl>
                                        <p:attrNameLst>
                                          <p:attrName>ppt_y</p:attrName>
                                        </p:attrNameLst>
                                      </p:cBhvr>
                                      <p:tavLst>
                                        <p:tav tm="0">
                                          <p:val>
                                            <p:strVal val="ppt_y"/>
                                          </p:val>
                                        </p:tav>
                                        <p:tav tm="100000">
                                          <p:val>
                                            <p:fltVal val="0.5"/>
                                          </p:val>
                                        </p:tav>
                                      </p:tavLst>
                                    </p:anim>
                                    <p:set>
                                      <p:cBhvr>
                                        <p:cTn id="61" dur="1" fill="hold">
                                          <p:stCondLst>
                                            <p:cond delay="2999"/>
                                          </p:stCondLst>
                                        </p:cTn>
                                        <p:tgtEl>
                                          <p:spTgt spid="2"/>
                                        </p:tgtEl>
                                        <p:attrNameLst>
                                          <p:attrName>style.visibility</p:attrName>
                                        </p:attrNameLst>
                                      </p:cBhvr>
                                      <p:to>
                                        <p:strVal val="hidden"/>
                                      </p:to>
                                    </p:set>
                                  </p:childTnLst>
                                </p:cTn>
                              </p:par>
                              <p:par>
                                <p:cTn id="62" presetID="23" presetClass="exit" presetSubtype="544" fill="hold" grpId="1" nodeType="withEffect">
                                  <p:stCondLst>
                                    <p:cond delay="0"/>
                                  </p:stCondLst>
                                  <p:iterate type="lt">
                                    <p:tmPct val="10000"/>
                                  </p:iterate>
                                  <p:childTnLst>
                                    <p:anim calcmode="lin" valueType="num">
                                      <p:cBhvr>
                                        <p:cTn id="63" dur="3000"/>
                                        <p:tgtEl>
                                          <p:spTgt spid="3"/>
                                        </p:tgtEl>
                                        <p:attrNameLst>
                                          <p:attrName>ppt_w</p:attrName>
                                        </p:attrNameLst>
                                      </p:cBhvr>
                                      <p:tavLst>
                                        <p:tav tm="0">
                                          <p:val>
                                            <p:strVal val="ppt_w"/>
                                          </p:val>
                                        </p:tav>
                                        <p:tav tm="100000">
                                          <p:val>
                                            <p:fltVal val="0"/>
                                          </p:val>
                                        </p:tav>
                                      </p:tavLst>
                                    </p:anim>
                                    <p:anim calcmode="lin" valueType="num">
                                      <p:cBhvr>
                                        <p:cTn id="64" dur="3000"/>
                                        <p:tgtEl>
                                          <p:spTgt spid="3"/>
                                        </p:tgtEl>
                                        <p:attrNameLst>
                                          <p:attrName>ppt_h</p:attrName>
                                        </p:attrNameLst>
                                      </p:cBhvr>
                                      <p:tavLst>
                                        <p:tav tm="0">
                                          <p:val>
                                            <p:strVal val="ppt_h"/>
                                          </p:val>
                                        </p:tav>
                                        <p:tav tm="100000">
                                          <p:val>
                                            <p:fltVal val="0"/>
                                          </p:val>
                                        </p:tav>
                                      </p:tavLst>
                                    </p:anim>
                                    <p:anim calcmode="lin" valueType="num">
                                      <p:cBhvr>
                                        <p:cTn id="65" dur="3000"/>
                                        <p:tgtEl>
                                          <p:spTgt spid="3"/>
                                        </p:tgtEl>
                                        <p:attrNameLst>
                                          <p:attrName>ppt_x</p:attrName>
                                        </p:attrNameLst>
                                      </p:cBhvr>
                                      <p:tavLst>
                                        <p:tav tm="0">
                                          <p:val>
                                            <p:strVal val="ppt_x"/>
                                          </p:val>
                                        </p:tav>
                                        <p:tav tm="100000">
                                          <p:val>
                                            <p:fltVal val="0.5"/>
                                          </p:val>
                                        </p:tav>
                                      </p:tavLst>
                                    </p:anim>
                                    <p:anim calcmode="lin" valueType="num">
                                      <p:cBhvr>
                                        <p:cTn id="66" dur="3000"/>
                                        <p:tgtEl>
                                          <p:spTgt spid="3"/>
                                        </p:tgtEl>
                                        <p:attrNameLst>
                                          <p:attrName>ppt_y</p:attrName>
                                        </p:attrNameLst>
                                      </p:cBhvr>
                                      <p:tavLst>
                                        <p:tav tm="0">
                                          <p:val>
                                            <p:strVal val="ppt_y"/>
                                          </p:val>
                                        </p:tav>
                                        <p:tav tm="100000">
                                          <p:val>
                                            <p:fltVal val="0.5"/>
                                          </p:val>
                                        </p:tav>
                                      </p:tavLst>
                                    </p:anim>
                                    <p:set>
                                      <p:cBhvr>
                                        <p:cTn id="67" dur="1" fill="hold">
                                          <p:stCondLst>
                                            <p:cond delay="2999"/>
                                          </p:stCondLst>
                                        </p:cTn>
                                        <p:tgtEl>
                                          <p:spTgt spid="3"/>
                                        </p:tgtEl>
                                        <p:attrNameLst>
                                          <p:attrName>style.visibility</p:attrName>
                                        </p:attrNameLst>
                                      </p:cBhvr>
                                      <p:to>
                                        <p:strVal val="hidden"/>
                                      </p:to>
                                    </p:set>
                                  </p:childTnLst>
                                </p:cTn>
                              </p:par>
                              <p:par>
                                <p:cTn id="68" presetID="23" presetClass="exit" presetSubtype="544" fill="hold" grpId="1" nodeType="withEffect">
                                  <p:stCondLst>
                                    <p:cond delay="0"/>
                                  </p:stCondLst>
                                  <p:iterate type="lt">
                                    <p:tmPct val="10000"/>
                                  </p:iterate>
                                  <p:childTnLst>
                                    <p:anim calcmode="lin" valueType="num">
                                      <p:cBhvr>
                                        <p:cTn id="69" dur="3000"/>
                                        <p:tgtEl>
                                          <p:spTgt spid="4"/>
                                        </p:tgtEl>
                                        <p:attrNameLst>
                                          <p:attrName>ppt_w</p:attrName>
                                        </p:attrNameLst>
                                      </p:cBhvr>
                                      <p:tavLst>
                                        <p:tav tm="0">
                                          <p:val>
                                            <p:strVal val="ppt_w"/>
                                          </p:val>
                                        </p:tav>
                                        <p:tav tm="100000">
                                          <p:val>
                                            <p:fltVal val="0"/>
                                          </p:val>
                                        </p:tav>
                                      </p:tavLst>
                                    </p:anim>
                                    <p:anim calcmode="lin" valueType="num">
                                      <p:cBhvr>
                                        <p:cTn id="70" dur="3000"/>
                                        <p:tgtEl>
                                          <p:spTgt spid="4"/>
                                        </p:tgtEl>
                                        <p:attrNameLst>
                                          <p:attrName>ppt_h</p:attrName>
                                        </p:attrNameLst>
                                      </p:cBhvr>
                                      <p:tavLst>
                                        <p:tav tm="0">
                                          <p:val>
                                            <p:strVal val="ppt_h"/>
                                          </p:val>
                                        </p:tav>
                                        <p:tav tm="100000">
                                          <p:val>
                                            <p:fltVal val="0"/>
                                          </p:val>
                                        </p:tav>
                                      </p:tavLst>
                                    </p:anim>
                                    <p:anim calcmode="lin" valueType="num">
                                      <p:cBhvr>
                                        <p:cTn id="71" dur="3000"/>
                                        <p:tgtEl>
                                          <p:spTgt spid="4"/>
                                        </p:tgtEl>
                                        <p:attrNameLst>
                                          <p:attrName>ppt_x</p:attrName>
                                        </p:attrNameLst>
                                      </p:cBhvr>
                                      <p:tavLst>
                                        <p:tav tm="0">
                                          <p:val>
                                            <p:strVal val="ppt_x"/>
                                          </p:val>
                                        </p:tav>
                                        <p:tav tm="100000">
                                          <p:val>
                                            <p:fltVal val="0.5"/>
                                          </p:val>
                                        </p:tav>
                                      </p:tavLst>
                                    </p:anim>
                                    <p:anim calcmode="lin" valueType="num">
                                      <p:cBhvr>
                                        <p:cTn id="72" dur="3000"/>
                                        <p:tgtEl>
                                          <p:spTgt spid="4"/>
                                        </p:tgtEl>
                                        <p:attrNameLst>
                                          <p:attrName>ppt_y</p:attrName>
                                        </p:attrNameLst>
                                      </p:cBhvr>
                                      <p:tavLst>
                                        <p:tav tm="0">
                                          <p:val>
                                            <p:strVal val="ppt_y"/>
                                          </p:val>
                                        </p:tav>
                                        <p:tav tm="100000">
                                          <p:val>
                                            <p:fltVal val="0.5"/>
                                          </p:val>
                                        </p:tav>
                                      </p:tavLst>
                                    </p:anim>
                                    <p:set>
                                      <p:cBhvr>
                                        <p:cTn id="73" dur="1" fill="hold">
                                          <p:stCondLst>
                                            <p:cond delay="2999"/>
                                          </p:stCondLst>
                                        </p:cTn>
                                        <p:tgtEl>
                                          <p:spTgt spid="4"/>
                                        </p:tgtEl>
                                        <p:attrNameLst>
                                          <p:attrName>style.visibility</p:attrName>
                                        </p:attrNameLst>
                                      </p:cBhvr>
                                      <p:to>
                                        <p:strVal val="hidden"/>
                                      </p:to>
                                    </p:set>
                                  </p:childTnLst>
                                </p:cTn>
                              </p:par>
                              <p:par>
                                <p:cTn id="74" presetID="23" presetClass="exit" presetSubtype="544" fill="hold" grpId="1" nodeType="withEffect">
                                  <p:stCondLst>
                                    <p:cond delay="0"/>
                                  </p:stCondLst>
                                  <p:iterate type="lt">
                                    <p:tmPct val="10000"/>
                                  </p:iterate>
                                  <p:childTnLst>
                                    <p:anim calcmode="lin" valueType="num">
                                      <p:cBhvr>
                                        <p:cTn id="75" dur="3000"/>
                                        <p:tgtEl>
                                          <p:spTgt spid="5"/>
                                        </p:tgtEl>
                                        <p:attrNameLst>
                                          <p:attrName>ppt_w</p:attrName>
                                        </p:attrNameLst>
                                      </p:cBhvr>
                                      <p:tavLst>
                                        <p:tav tm="0">
                                          <p:val>
                                            <p:strVal val="ppt_w"/>
                                          </p:val>
                                        </p:tav>
                                        <p:tav tm="100000">
                                          <p:val>
                                            <p:fltVal val="0"/>
                                          </p:val>
                                        </p:tav>
                                      </p:tavLst>
                                    </p:anim>
                                    <p:anim calcmode="lin" valueType="num">
                                      <p:cBhvr>
                                        <p:cTn id="76" dur="3000"/>
                                        <p:tgtEl>
                                          <p:spTgt spid="5"/>
                                        </p:tgtEl>
                                        <p:attrNameLst>
                                          <p:attrName>ppt_h</p:attrName>
                                        </p:attrNameLst>
                                      </p:cBhvr>
                                      <p:tavLst>
                                        <p:tav tm="0">
                                          <p:val>
                                            <p:strVal val="ppt_h"/>
                                          </p:val>
                                        </p:tav>
                                        <p:tav tm="100000">
                                          <p:val>
                                            <p:fltVal val="0"/>
                                          </p:val>
                                        </p:tav>
                                      </p:tavLst>
                                    </p:anim>
                                    <p:anim calcmode="lin" valueType="num">
                                      <p:cBhvr>
                                        <p:cTn id="77" dur="3000"/>
                                        <p:tgtEl>
                                          <p:spTgt spid="5"/>
                                        </p:tgtEl>
                                        <p:attrNameLst>
                                          <p:attrName>ppt_x</p:attrName>
                                        </p:attrNameLst>
                                      </p:cBhvr>
                                      <p:tavLst>
                                        <p:tav tm="0">
                                          <p:val>
                                            <p:strVal val="ppt_x"/>
                                          </p:val>
                                        </p:tav>
                                        <p:tav tm="100000">
                                          <p:val>
                                            <p:fltVal val="0.5"/>
                                          </p:val>
                                        </p:tav>
                                      </p:tavLst>
                                    </p:anim>
                                    <p:anim calcmode="lin" valueType="num">
                                      <p:cBhvr>
                                        <p:cTn id="78" dur="3000"/>
                                        <p:tgtEl>
                                          <p:spTgt spid="5"/>
                                        </p:tgtEl>
                                        <p:attrNameLst>
                                          <p:attrName>ppt_y</p:attrName>
                                        </p:attrNameLst>
                                      </p:cBhvr>
                                      <p:tavLst>
                                        <p:tav tm="0">
                                          <p:val>
                                            <p:strVal val="ppt_y"/>
                                          </p:val>
                                        </p:tav>
                                        <p:tav tm="100000">
                                          <p:val>
                                            <p:fltVal val="0.5"/>
                                          </p:val>
                                        </p:tav>
                                      </p:tavLst>
                                    </p:anim>
                                    <p:set>
                                      <p:cBhvr>
                                        <p:cTn id="79" dur="1" fill="hold">
                                          <p:stCondLst>
                                            <p:cond delay="2999"/>
                                          </p:stCondLst>
                                        </p:cTn>
                                        <p:tgtEl>
                                          <p:spTgt spid="5"/>
                                        </p:tgtEl>
                                        <p:attrNameLst>
                                          <p:attrName>style.visibility</p:attrName>
                                        </p:attrNameLst>
                                      </p:cBhvr>
                                      <p:to>
                                        <p:strVal val="hidden"/>
                                      </p:to>
                                    </p:set>
                                  </p:childTnLst>
                                </p:cTn>
                              </p:par>
                              <p:par>
                                <p:cTn id="80" presetID="23" presetClass="exit" presetSubtype="544" fill="hold" grpId="1" nodeType="withEffect">
                                  <p:stCondLst>
                                    <p:cond delay="0"/>
                                  </p:stCondLst>
                                  <p:iterate type="lt">
                                    <p:tmPct val="10000"/>
                                  </p:iterate>
                                  <p:childTnLst>
                                    <p:anim calcmode="lin" valueType="num">
                                      <p:cBhvr>
                                        <p:cTn id="81" dur="3000"/>
                                        <p:tgtEl>
                                          <p:spTgt spid="7"/>
                                        </p:tgtEl>
                                        <p:attrNameLst>
                                          <p:attrName>ppt_w</p:attrName>
                                        </p:attrNameLst>
                                      </p:cBhvr>
                                      <p:tavLst>
                                        <p:tav tm="0">
                                          <p:val>
                                            <p:strVal val="ppt_w"/>
                                          </p:val>
                                        </p:tav>
                                        <p:tav tm="100000">
                                          <p:val>
                                            <p:fltVal val="0"/>
                                          </p:val>
                                        </p:tav>
                                      </p:tavLst>
                                    </p:anim>
                                    <p:anim calcmode="lin" valueType="num">
                                      <p:cBhvr>
                                        <p:cTn id="82" dur="3000"/>
                                        <p:tgtEl>
                                          <p:spTgt spid="7"/>
                                        </p:tgtEl>
                                        <p:attrNameLst>
                                          <p:attrName>ppt_h</p:attrName>
                                        </p:attrNameLst>
                                      </p:cBhvr>
                                      <p:tavLst>
                                        <p:tav tm="0">
                                          <p:val>
                                            <p:strVal val="ppt_h"/>
                                          </p:val>
                                        </p:tav>
                                        <p:tav tm="100000">
                                          <p:val>
                                            <p:fltVal val="0"/>
                                          </p:val>
                                        </p:tav>
                                      </p:tavLst>
                                    </p:anim>
                                    <p:anim calcmode="lin" valueType="num">
                                      <p:cBhvr>
                                        <p:cTn id="83" dur="3000"/>
                                        <p:tgtEl>
                                          <p:spTgt spid="7"/>
                                        </p:tgtEl>
                                        <p:attrNameLst>
                                          <p:attrName>ppt_x</p:attrName>
                                        </p:attrNameLst>
                                      </p:cBhvr>
                                      <p:tavLst>
                                        <p:tav tm="0">
                                          <p:val>
                                            <p:strVal val="ppt_x"/>
                                          </p:val>
                                        </p:tav>
                                        <p:tav tm="100000">
                                          <p:val>
                                            <p:fltVal val="0.5"/>
                                          </p:val>
                                        </p:tav>
                                      </p:tavLst>
                                    </p:anim>
                                    <p:anim calcmode="lin" valueType="num">
                                      <p:cBhvr>
                                        <p:cTn id="84" dur="3000"/>
                                        <p:tgtEl>
                                          <p:spTgt spid="7"/>
                                        </p:tgtEl>
                                        <p:attrNameLst>
                                          <p:attrName>ppt_y</p:attrName>
                                        </p:attrNameLst>
                                      </p:cBhvr>
                                      <p:tavLst>
                                        <p:tav tm="0">
                                          <p:val>
                                            <p:strVal val="ppt_y"/>
                                          </p:val>
                                        </p:tav>
                                        <p:tav tm="100000">
                                          <p:val>
                                            <p:fltVal val="0.5"/>
                                          </p:val>
                                        </p:tav>
                                      </p:tavLst>
                                    </p:anim>
                                    <p:set>
                                      <p:cBhvr>
                                        <p:cTn id="85" dur="1" fill="hold">
                                          <p:stCondLst>
                                            <p:cond delay="2999"/>
                                          </p:stCondLst>
                                        </p:cTn>
                                        <p:tgtEl>
                                          <p:spTgt spid="7"/>
                                        </p:tgtEl>
                                        <p:attrNameLst>
                                          <p:attrName>style.visibility</p:attrName>
                                        </p:attrNameLst>
                                      </p:cBhvr>
                                      <p:to>
                                        <p:strVal val="hidden"/>
                                      </p:to>
                                    </p:set>
                                  </p:childTnLst>
                                </p:cTn>
                              </p:par>
                              <p:par>
                                <p:cTn id="86" presetID="23" presetClass="exit" presetSubtype="544" fill="hold" grpId="1" nodeType="withEffect">
                                  <p:stCondLst>
                                    <p:cond delay="0"/>
                                  </p:stCondLst>
                                  <p:iterate type="lt">
                                    <p:tmPct val="10000"/>
                                  </p:iterate>
                                  <p:childTnLst>
                                    <p:anim calcmode="lin" valueType="num">
                                      <p:cBhvr>
                                        <p:cTn id="87" dur="3000"/>
                                        <p:tgtEl>
                                          <p:spTgt spid="8"/>
                                        </p:tgtEl>
                                        <p:attrNameLst>
                                          <p:attrName>ppt_w</p:attrName>
                                        </p:attrNameLst>
                                      </p:cBhvr>
                                      <p:tavLst>
                                        <p:tav tm="0">
                                          <p:val>
                                            <p:strVal val="ppt_w"/>
                                          </p:val>
                                        </p:tav>
                                        <p:tav tm="100000">
                                          <p:val>
                                            <p:fltVal val="0"/>
                                          </p:val>
                                        </p:tav>
                                      </p:tavLst>
                                    </p:anim>
                                    <p:anim calcmode="lin" valueType="num">
                                      <p:cBhvr>
                                        <p:cTn id="88" dur="3000"/>
                                        <p:tgtEl>
                                          <p:spTgt spid="8"/>
                                        </p:tgtEl>
                                        <p:attrNameLst>
                                          <p:attrName>ppt_h</p:attrName>
                                        </p:attrNameLst>
                                      </p:cBhvr>
                                      <p:tavLst>
                                        <p:tav tm="0">
                                          <p:val>
                                            <p:strVal val="ppt_h"/>
                                          </p:val>
                                        </p:tav>
                                        <p:tav tm="100000">
                                          <p:val>
                                            <p:fltVal val="0"/>
                                          </p:val>
                                        </p:tav>
                                      </p:tavLst>
                                    </p:anim>
                                    <p:anim calcmode="lin" valueType="num">
                                      <p:cBhvr>
                                        <p:cTn id="89" dur="3000"/>
                                        <p:tgtEl>
                                          <p:spTgt spid="8"/>
                                        </p:tgtEl>
                                        <p:attrNameLst>
                                          <p:attrName>ppt_x</p:attrName>
                                        </p:attrNameLst>
                                      </p:cBhvr>
                                      <p:tavLst>
                                        <p:tav tm="0">
                                          <p:val>
                                            <p:strVal val="ppt_x"/>
                                          </p:val>
                                        </p:tav>
                                        <p:tav tm="100000">
                                          <p:val>
                                            <p:fltVal val="0.5"/>
                                          </p:val>
                                        </p:tav>
                                      </p:tavLst>
                                    </p:anim>
                                    <p:anim calcmode="lin" valueType="num">
                                      <p:cBhvr>
                                        <p:cTn id="90" dur="3000"/>
                                        <p:tgtEl>
                                          <p:spTgt spid="8"/>
                                        </p:tgtEl>
                                        <p:attrNameLst>
                                          <p:attrName>ppt_y</p:attrName>
                                        </p:attrNameLst>
                                      </p:cBhvr>
                                      <p:tavLst>
                                        <p:tav tm="0">
                                          <p:val>
                                            <p:strVal val="ppt_y"/>
                                          </p:val>
                                        </p:tav>
                                        <p:tav tm="100000">
                                          <p:val>
                                            <p:fltVal val="0.5"/>
                                          </p:val>
                                        </p:tav>
                                      </p:tavLst>
                                    </p:anim>
                                    <p:set>
                                      <p:cBhvr>
                                        <p:cTn id="91" dur="1" fill="hold">
                                          <p:stCondLst>
                                            <p:cond delay="2999"/>
                                          </p:stCondLst>
                                        </p:cTn>
                                        <p:tgtEl>
                                          <p:spTgt spid="8"/>
                                        </p:tgtEl>
                                        <p:attrNameLst>
                                          <p:attrName>style.visibility</p:attrName>
                                        </p:attrNameLst>
                                      </p:cBhvr>
                                      <p:to>
                                        <p:strVal val="hidden"/>
                                      </p:to>
                                    </p:set>
                                  </p:childTnLst>
                                </p:cTn>
                              </p:par>
                              <p:par>
                                <p:cTn id="92" presetID="23" presetClass="exit" presetSubtype="544" fill="hold" grpId="1" nodeType="withEffect">
                                  <p:stCondLst>
                                    <p:cond delay="0"/>
                                  </p:stCondLst>
                                  <p:iterate type="lt">
                                    <p:tmPct val="10000"/>
                                  </p:iterate>
                                  <p:childTnLst>
                                    <p:anim calcmode="lin" valueType="num">
                                      <p:cBhvr>
                                        <p:cTn id="93" dur="3000"/>
                                        <p:tgtEl>
                                          <p:spTgt spid="9"/>
                                        </p:tgtEl>
                                        <p:attrNameLst>
                                          <p:attrName>ppt_w</p:attrName>
                                        </p:attrNameLst>
                                      </p:cBhvr>
                                      <p:tavLst>
                                        <p:tav tm="0">
                                          <p:val>
                                            <p:strVal val="ppt_w"/>
                                          </p:val>
                                        </p:tav>
                                        <p:tav tm="100000">
                                          <p:val>
                                            <p:fltVal val="0"/>
                                          </p:val>
                                        </p:tav>
                                      </p:tavLst>
                                    </p:anim>
                                    <p:anim calcmode="lin" valueType="num">
                                      <p:cBhvr>
                                        <p:cTn id="94" dur="3000"/>
                                        <p:tgtEl>
                                          <p:spTgt spid="9"/>
                                        </p:tgtEl>
                                        <p:attrNameLst>
                                          <p:attrName>ppt_h</p:attrName>
                                        </p:attrNameLst>
                                      </p:cBhvr>
                                      <p:tavLst>
                                        <p:tav tm="0">
                                          <p:val>
                                            <p:strVal val="ppt_h"/>
                                          </p:val>
                                        </p:tav>
                                        <p:tav tm="100000">
                                          <p:val>
                                            <p:fltVal val="0"/>
                                          </p:val>
                                        </p:tav>
                                      </p:tavLst>
                                    </p:anim>
                                    <p:anim calcmode="lin" valueType="num">
                                      <p:cBhvr>
                                        <p:cTn id="95" dur="3000"/>
                                        <p:tgtEl>
                                          <p:spTgt spid="9"/>
                                        </p:tgtEl>
                                        <p:attrNameLst>
                                          <p:attrName>ppt_x</p:attrName>
                                        </p:attrNameLst>
                                      </p:cBhvr>
                                      <p:tavLst>
                                        <p:tav tm="0">
                                          <p:val>
                                            <p:strVal val="ppt_x"/>
                                          </p:val>
                                        </p:tav>
                                        <p:tav tm="100000">
                                          <p:val>
                                            <p:fltVal val="0.5"/>
                                          </p:val>
                                        </p:tav>
                                      </p:tavLst>
                                    </p:anim>
                                    <p:anim calcmode="lin" valueType="num">
                                      <p:cBhvr>
                                        <p:cTn id="96" dur="3000"/>
                                        <p:tgtEl>
                                          <p:spTgt spid="9"/>
                                        </p:tgtEl>
                                        <p:attrNameLst>
                                          <p:attrName>ppt_y</p:attrName>
                                        </p:attrNameLst>
                                      </p:cBhvr>
                                      <p:tavLst>
                                        <p:tav tm="0">
                                          <p:val>
                                            <p:strVal val="ppt_y"/>
                                          </p:val>
                                        </p:tav>
                                        <p:tav tm="100000">
                                          <p:val>
                                            <p:fltVal val="0.5"/>
                                          </p:val>
                                        </p:tav>
                                      </p:tavLst>
                                    </p:anim>
                                    <p:set>
                                      <p:cBhvr>
                                        <p:cTn id="97" dur="1" fill="hold">
                                          <p:stCondLst>
                                            <p:cond delay="2999"/>
                                          </p:stCondLst>
                                        </p:cTn>
                                        <p:tgtEl>
                                          <p:spTgt spid="9"/>
                                        </p:tgtEl>
                                        <p:attrNameLst>
                                          <p:attrName>style.visibility</p:attrName>
                                        </p:attrNameLst>
                                      </p:cBhvr>
                                      <p:to>
                                        <p:strVal val="hidden"/>
                                      </p:to>
                                    </p:set>
                                  </p:childTnLst>
                                </p:cTn>
                              </p:par>
                              <p:par>
                                <p:cTn id="98" presetID="23" presetClass="exit" presetSubtype="544" fill="hold" grpId="0" nodeType="withEffect">
                                  <p:stCondLst>
                                    <p:cond delay="0"/>
                                  </p:stCondLst>
                                  <p:iterate type="lt">
                                    <p:tmPct val="10000"/>
                                  </p:iterate>
                                  <p:childTnLst>
                                    <p:anim calcmode="lin" valueType="num">
                                      <p:cBhvr>
                                        <p:cTn id="99" dur="3000"/>
                                        <p:tgtEl>
                                          <p:spTgt spid="6"/>
                                        </p:tgtEl>
                                        <p:attrNameLst>
                                          <p:attrName>ppt_w</p:attrName>
                                        </p:attrNameLst>
                                      </p:cBhvr>
                                      <p:tavLst>
                                        <p:tav tm="0">
                                          <p:val>
                                            <p:strVal val="ppt_w"/>
                                          </p:val>
                                        </p:tav>
                                        <p:tav tm="100000">
                                          <p:val>
                                            <p:fltVal val="0"/>
                                          </p:val>
                                        </p:tav>
                                      </p:tavLst>
                                    </p:anim>
                                    <p:anim calcmode="lin" valueType="num">
                                      <p:cBhvr>
                                        <p:cTn id="100" dur="3000"/>
                                        <p:tgtEl>
                                          <p:spTgt spid="6"/>
                                        </p:tgtEl>
                                        <p:attrNameLst>
                                          <p:attrName>ppt_h</p:attrName>
                                        </p:attrNameLst>
                                      </p:cBhvr>
                                      <p:tavLst>
                                        <p:tav tm="0">
                                          <p:val>
                                            <p:strVal val="ppt_h"/>
                                          </p:val>
                                        </p:tav>
                                        <p:tav tm="100000">
                                          <p:val>
                                            <p:fltVal val="0"/>
                                          </p:val>
                                        </p:tav>
                                      </p:tavLst>
                                    </p:anim>
                                    <p:anim calcmode="lin" valueType="num">
                                      <p:cBhvr>
                                        <p:cTn id="101" dur="3000"/>
                                        <p:tgtEl>
                                          <p:spTgt spid="6"/>
                                        </p:tgtEl>
                                        <p:attrNameLst>
                                          <p:attrName>ppt_x</p:attrName>
                                        </p:attrNameLst>
                                      </p:cBhvr>
                                      <p:tavLst>
                                        <p:tav tm="0">
                                          <p:val>
                                            <p:strVal val="ppt_x"/>
                                          </p:val>
                                        </p:tav>
                                        <p:tav tm="100000">
                                          <p:val>
                                            <p:fltVal val="0.5"/>
                                          </p:val>
                                        </p:tav>
                                      </p:tavLst>
                                    </p:anim>
                                    <p:anim calcmode="lin" valueType="num">
                                      <p:cBhvr>
                                        <p:cTn id="102" dur="3000"/>
                                        <p:tgtEl>
                                          <p:spTgt spid="6"/>
                                        </p:tgtEl>
                                        <p:attrNameLst>
                                          <p:attrName>ppt_y</p:attrName>
                                        </p:attrNameLst>
                                      </p:cBhvr>
                                      <p:tavLst>
                                        <p:tav tm="0">
                                          <p:val>
                                            <p:strVal val="ppt_y"/>
                                          </p:val>
                                        </p:tav>
                                        <p:tav tm="100000">
                                          <p:val>
                                            <p:fltVal val="0.5"/>
                                          </p:val>
                                        </p:tav>
                                      </p:tavLst>
                                    </p:anim>
                                    <p:set>
                                      <p:cBhvr>
                                        <p:cTn id="103" dur="1" fill="hold">
                                          <p:stCondLst>
                                            <p:cond delay="2999"/>
                                          </p:stCondLst>
                                        </p:cTn>
                                        <p:tgtEl>
                                          <p:spTgt spid="6"/>
                                        </p:tgtEl>
                                        <p:attrNameLst>
                                          <p:attrName>style.visibility</p:attrName>
                                        </p:attrNameLst>
                                      </p:cBhvr>
                                      <p:to>
                                        <p:strVal val="hidden"/>
                                      </p:to>
                                    </p:set>
                                  </p:childTnLst>
                                </p:cTn>
                              </p:par>
                              <p:par>
                                <p:cTn id="104" presetID="23" presetClass="exit" presetSubtype="544" fill="hold" grpId="0" nodeType="withEffect">
                                  <p:stCondLst>
                                    <p:cond delay="0"/>
                                  </p:stCondLst>
                                  <p:iterate type="lt">
                                    <p:tmPct val="10000"/>
                                  </p:iterate>
                                  <p:childTnLst>
                                    <p:anim calcmode="lin" valueType="num">
                                      <p:cBhvr>
                                        <p:cTn id="105" dur="3000"/>
                                        <p:tgtEl>
                                          <p:spTgt spid="10"/>
                                        </p:tgtEl>
                                        <p:attrNameLst>
                                          <p:attrName>ppt_w</p:attrName>
                                        </p:attrNameLst>
                                      </p:cBhvr>
                                      <p:tavLst>
                                        <p:tav tm="0">
                                          <p:val>
                                            <p:strVal val="ppt_w"/>
                                          </p:val>
                                        </p:tav>
                                        <p:tav tm="100000">
                                          <p:val>
                                            <p:fltVal val="0"/>
                                          </p:val>
                                        </p:tav>
                                      </p:tavLst>
                                    </p:anim>
                                    <p:anim calcmode="lin" valueType="num">
                                      <p:cBhvr>
                                        <p:cTn id="106" dur="3000"/>
                                        <p:tgtEl>
                                          <p:spTgt spid="10"/>
                                        </p:tgtEl>
                                        <p:attrNameLst>
                                          <p:attrName>ppt_h</p:attrName>
                                        </p:attrNameLst>
                                      </p:cBhvr>
                                      <p:tavLst>
                                        <p:tav tm="0">
                                          <p:val>
                                            <p:strVal val="ppt_h"/>
                                          </p:val>
                                        </p:tav>
                                        <p:tav tm="100000">
                                          <p:val>
                                            <p:fltVal val="0"/>
                                          </p:val>
                                        </p:tav>
                                      </p:tavLst>
                                    </p:anim>
                                    <p:anim calcmode="lin" valueType="num">
                                      <p:cBhvr>
                                        <p:cTn id="107" dur="3000"/>
                                        <p:tgtEl>
                                          <p:spTgt spid="10"/>
                                        </p:tgtEl>
                                        <p:attrNameLst>
                                          <p:attrName>ppt_x</p:attrName>
                                        </p:attrNameLst>
                                      </p:cBhvr>
                                      <p:tavLst>
                                        <p:tav tm="0">
                                          <p:val>
                                            <p:strVal val="ppt_x"/>
                                          </p:val>
                                        </p:tav>
                                        <p:tav tm="100000">
                                          <p:val>
                                            <p:fltVal val="0.5"/>
                                          </p:val>
                                        </p:tav>
                                      </p:tavLst>
                                    </p:anim>
                                    <p:anim calcmode="lin" valueType="num">
                                      <p:cBhvr>
                                        <p:cTn id="108" dur="3000"/>
                                        <p:tgtEl>
                                          <p:spTgt spid="10"/>
                                        </p:tgtEl>
                                        <p:attrNameLst>
                                          <p:attrName>ppt_y</p:attrName>
                                        </p:attrNameLst>
                                      </p:cBhvr>
                                      <p:tavLst>
                                        <p:tav tm="0">
                                          <p:val>
                                            <p:strVal val="ppt_y"/>
                                          </p:val>
                                        </p:tav>
                                        <p:tav tm="100000">
                                          <p:val>
                                            <p:fltVal val="0.5"/>
                                          </p:val>
                                        </p:tav>
                                      </p:tavLst>
                                    </p:anim>
                                    <p:set>
                                      <p:cBhvr>
                                        <p:cTn id="109" dur="1" fill="hold">
                                          <p:stCondLst>
                                            <p:cond delay="2999"/>
                                          </p:stCondLst>
                                        </p:cTn>
                                        <p:tgtEl>
                                          <p:spTgt spid="10"/>
                                        </p:tgtEl>
                                        <p:attrNameLst>
                                          <p:attrName>style.visibility</p:attrName>
                                        </p:attrNameLst>
                                      </p:cBhvr>
                                      <p:to>
                                        <p:strVal val="hidden"/>
                                      </p:to>
                                    </p:set>
                                  </p:childTnLst>
                                </p:cTn>
                              </p:par>
                              <p:par>
                                <p:cTn id="110" presetID="23" presetClass="exit" presetSubtype="544" fill="hold" grpId="0" nodeType="withEffect">
                                  <p:stCondLst>
                                    <p:cond delay="0"/>
                                  </p:stCondLst>
                                  <p:iterate type="lt">
                                    <p:tmPct val="10000"/>
                                  </p:iterate>
                                  <p:childTnLst>
                                    <p:anim calcmode="lin" valueType="num">
                                      <p:cBhvr>
                                        <p:cTn id="111" dur="3000"/>
                                        <p:tgtEl>
                                          <p:spTgt spid="11"/>
                                        </p:tgtEl>
                                        <p:attrNameLst>
                                          <p:attrName>ppt_w</p:attrName>
                                        </p:attrNameLst>
                                      </p:cBhvr>
                                      <p:tavLst>
                                        <p:tav tm="0">
                                          <p:val>
                                            <p:strVal val="ppt_w"/>
                                          </p:val>
                                        </p:tav>
                                        <p:tav tm="100000">
                                          <p:val>
                                            <p:fltVal val="0"/>
                                          </p:val>
                                        </p:tav>
                                      </p:tavLst>
                                    </p:anim>
                                    <p:anim calcmode="lin" valueType="num">
                                      <p:cBhvr>
                                        <p:cTn id="112" dur="3000"/>
                                        <p:tgtEl>
                                          <p:spTgt spid="11"/>
                                        </p:tgtEl>
                                        <p:attrNameLst>
                                          <p:attrName>ppt_h</p:attrName>
                                        </p:attrNameLst>
                                      </p:cBhvr>
                                      <p:tavLst>
                                        <p:tav tm="0">
                                          <p:val>
                                            <p:strVal val="ppt_h"/>
                                          </p:val>
                                        </p:tav>
                                        <p:tav tm="100000">
                                          <p:val>
                                            <p:fltVal val="0"/>
                                          </p:val>
                                        </p:tav>
                                      </p:tavLst>
                                    </p:anim>
                                    <p:anim calcmode="lin" valueType="num">
                                      <p:cBhvr>
                                        <p:cTn id="113" dur="3000"/>
                                        <p:tgtEl>
                                          <p:spTgt spid="11"/>
                                        </p:tgtEl>
                                        <p:attrNameLst>
                                          <p:attrName>ppt_x</p:attrName>
                                        </p:attrNameLst>
                                      </p:cBhvr>
                                      <p:tavLst>
                                        <p:tav tm="0">
                                          <p:val>
                                            <p:strVal val="ppt_x"/>
                                          </p:val>
                                        </p:tav>
                                        <p:tav tm="100000">
                                          <p:val>
                                            <p:fltVal val="0.5"/>
                                          </p:val>
                                        </p:tav>
                                      </p:tavLst>
                                    </p:anim>
                                    <p:anim calcmode="lin" valueType="num">
                                      <p:cBhvr>
                                        <p:cTn id="114" dur="3000"/>
                                        <p:tgtEl>
                                          <p:spTgt spid="11"/>
                                        </p:tgtEl>
                                        <p:attrNameLst>
                                          <p:attrName>ppt_y</p:attrName>
                                        </p:attrNameLst>
                                      </p:cBhvr>
                                      <p:tavLst>
                                        <p:tav tm="0">
                                          <p:val>
                                            <p:strVal val="ppt_y"/>
                                          </p:val>
                                        </p:tav>
                                        <p:tav tm="100000">
                                          <p:val>
                                            <p:fltVal val="0.5"/>
                                          </p:val>
                                        </p:tav>
                                      </p:tavLst>
                                    </p:anim>
                                    <p:set>
                                      <p:cBhvr>
                                        <p:cTn id="115" dur="1" fill="hold">
                                          <p:stCondLst>
                                            <p:cond delay="2999"/>
                                          </p:stCondLst>
                                        </p:cTn>
                                        <p:tgtEl>
                                          <p:spTgt spid="11"/>
                                        </p:tgtEl>
                                        <p:attrNameLst>
                                          <p:attrName>style.visibility</p:attrName>
                                        </p:attrNameLst>
                                      </p:cBhvr>
                                      <p:to>
                                        <p:strVal val="hidden"/>
                                      </p:to>
                                    </p:set>
                                  </p:childTnLst>
                                </p:cTn>
                              </p:par>
                              <p:par>
                                <p:cTn id="116" presetID="23" presetClass="exit" presetSubtype="544" fill="hold" grpId="0" nodeType="withEffect">
                                  <p:stCondLst>
                                    <p:cond delay="0"/>
                                  </p:stCondLst>
                                  <p:iterate type="lt">
                                    <p:tmPct val="0"/>
                                  </p:iterate>
                                  <p:childTnLst>
                                    <p:anim calcmode="lin" valueType="num">
                                      <p:cBhvr>
                                        <p:cTn id="117" dur="3000"/>
                                        <p:tgtEl>
                                          <p:spTgt spid="12"/>
                                        </p:tgtEl>
                                        <p:attrNameLst>
                                          <p:attrName>ppt_w</p:attrName>
                                        </p:attrNameLst>
                                      </p:cBhvr>
                                      <p:tavLst>
                                        <p:tav tm="0">
                                          <p:val>
                                            <p:strVal val="ppt_w"/>
                                          </p:val>
                                        </p:tav>
                                        <p:tav tm="100000">
                                          <p:val>
                                            <p:fltVal val="0"/>
                                          </p:val>
                                        </p:tav>
                                      </p:tavLst>
                                    </p:anim>
                                    <p:anim calcmode="lin" valueType="num">
                                      <p:cBhvr>
                                        <p:cTn id="118" dur="3000"/>
                                        <p:tgtEl>
                                          <p:spTgt spid="12"/>
                                        </p:tgtEl>
                                        <p:attrNameLst>
                                          <p:attrName>ppt_h</p:attrName>
                                        </p:attrNameLst>
                                      </p:cBhvr>
                                      <p:tavLst>
                                        <p:tav tm="0">
                                          <p:val>
                                            <p:strVal val="ppt_h"/>
                                          </p:val>
                                        </p:tav>
                                        <p:tav tm="100000">
                                          <p:val>
                                            <p:fltVal val="0"/>
                                          </p:val>
                                        </p:tav>
                                      </p:tavLst>
                                    </p:anim>
                                    <p:anim calcmode="lin" valueType="num">
                                      <p:cBhvr>
                                        <p:cTn id="119" dur="3000"/>
                                        <p:tgtEl>
                                          <p:spTgt spid="12"/>
                                        </p:tgtEl>
                                        <p:attrNameLst>
                                          <p:attrName>ppt_x</p:attrName>
                                        </p:attrNameLst>
                                      </p:cBhvr>
                                      <p:tavLst>
                                        <p:tav tm="0">
                                          <p:val>
                                            <p:strVal val="ppt_x"/>
                                          </p:val>
                                        </p:tav>
                                        <p:tav tm="100000">
                                          <p:val>
                                            <p:fltVal val="0.5"/>
                                          </p:val>
                                        </p:tav>
                                      </p:tavLst>
                                    </p:anim>
                                    <p:anim calcmode="lin" valueType="num">
                                      <p:cBhvr>
                                        <p:cTn id="120" dur="3000"/>
                                        <p:tgtEl>
                                          <p:spTgt spid="12"/>
                                        </p:tgtEl>
                                        <p:attrNameLst>
                                          <p:attrName>ppt_y</p:attrName>
                                        </p:attrNameLst>
                                      </p:cBhvr>
                                      <p:tavLst>
                                        <p:tav tm="0">
                                          <p:val>
                                            <p:strVal val="ppt_y"/>
                                          </p:val>
                                        </p:tav>
                                        <p:tav tm="100000">
                                          <p:val>
                                            <p:fltVal val="0.5"/>
                                          </p:val>
                                        </p:tav>
                                      </p:tavLst>
                                    </p:anim>
                                    <p:set>
                                      <p:cBhvr>
                                        <p:cTn id="121" dur="1" fill="hold">
                                          <p:stCondLst>
                                            <p:cond delay="2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 grpId="0"/>
      <p:bldP spid="2" grpId="1"/>
      <p:bldP spid="3" grpId="0"/>
      <p:bldP spid="3" grpId="1"/>
      <p:bldP spid="4" grpId="0"/>
      <p:bldP spid="4" grpId="1"/>
      <p:bldP spid="5" grpId="0"/>
      <p:bldP spid="5" grpId="1"/>
      <p:bldP spid="7" grpId="0"/>
      <p:bldP spid="7" grpId="1"/>
      <p:bldP spid="8" grpId="0"/>
      <p:bldP spid="8" grpId="1"/>
      <p:bldP spid="9" grpId="0"/>
      <p:bldP spid="9" grpId="1"/>
      <p:bldP spid="6"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2012" y="2399466"/>
            <a:ext cx="5249898" cy="1589164"/>
          </a:xfrm>
          <a:prstGeom prst="rect">
            <a:avLst/>
          </a:prstGeom>
          <a:noFill/>
        </p:spPr>
        <p:txBody>
          <a:bodyPr wrap="square" rtlCol="0">
            <a:prstTxWarp prst="textChevronInverted">
              <a:avLst/>
            </a:prstTxWarp>
            <a:spAutoFit/>
          </a:bodyPr>
          <a:lstStyle/>
          <a:p>
            <a:r>
              <a:rPr lang="bn-BD" sz="3600" dirty="0"/>
              <a:t>এক পিঁপড়ের খুব পিপাসা পেল। সে এলো নদীর পাড়ে। পানি খেতে। নদীতে ছিল ঢেউ। পিঁপড়ে পানিতে ভেসে গেল। </a:t>
            </a:r>
            <a:endParaRPr lang="en-US" sz="3600" dirty="0"/>
          </a:p>
        </p:txBody>
      </p:sp>
      <p:sp>
        <p:nvSpPr>
          <p:cNvPr id="3" name="Date Placeholder 2"/>
          <p:cNvSpPr>
            <a:spLocks noGrp="1"/>
          </p:cNvSpPr>
          <p:nvPr>
            <p:ph type="dt" sz="half" idx="10"/>
          </p:nvPr>
        </p:nvSpPr>
        <p:spPr/>
        <p:txBody>
          <a:bodyPr/>
          <a:lstStyle/>
          <a:p>
            <a:fld id="{5C8C42F0-58D4-4317-8C16-5BA011700AD1}" type="datetime1">
              <a:rPr lang="en-US" smtClean="0"/>
              <a:t>6/29/2020</a:t>
            </a:fld>
            <a:endParaRPr lang="en-US"/>
          </a:p>
        </p:txBody>
      </p:sp>
      <p:sp>
        <p:nvSpPr>
          <p:cNvPr id="4" name="Footer Placeholder 3"/>
          <p:cNvSpPr>
            <a:spLocks noGrp="1"/>
          </p:cNvSpPr>
          <p:nvPr>
            <p:ph type="ftr" sz="quarter" idx="11"/>
          </p:nvPr>
        </p:nvSpPr>
        <p:spPr/>
        <p:txBody>
          <a:bodyPr/>
          <a:lstStyle/>
          <a:p>
            <a:r>
              <a:rPr lang="en-US" smtClean="0"/>
              <a:t>dphofmrabiul@Gmail.COM</a:t>
            </a:r>
            <a:endParaRPr lang="en-US"/>
          </a:p>
        </p:txBody>
      </p:sp>
      <p:sp>
        <p:nvSpPr>
          <p:cNvPr id="5" name="Slide Number Placeholder 4"/>
          <p:cNvSpPr>
            <a:spLocks noGrp="1"/>
          </p:cNvSpPr>
          <p:nvPr>
            <p:ph type="sldNum" sz="quarter" idx="12"/>
          </p:nvPr>
        </p:nvSpPr>
        <p:spPr/>
        <p:txBody>
          <a:bodyPr/>
          <a:lstStyle/>
          <a:p>
            <a:fld id="{E2447533-5A7C-4DDA-B202-3D61A3A2C600}" type="slidenum">
              <a:rPr lang="en-US" smtClean="0"/>
              <a:t>6</a:t>
            </a:fld>
            <a:endParaRPr lang="en-US"/>
          </a:p>
        </p:txBody>
      </p:sp>
      <p:sp>
        <p:nvSpPr>
          <p:cNvPr id="6" name="TextBox 5"/>
          <p:cNvSpPr txBox="1"/>
          <p:nvPr/>
        </p:nvSpPr>
        <p:spPr>
          <a:xfrm>
            <a:off x="7571268" y="249061"/>
            <a:ext cx="2815548" cy="1015663"/>
          </a:xfrm>
          <a:prstGeom prst="rect">
            <a:avLst/>
          </a:prstGeom>
          <a:noFill/>
        </p:spPr>
        <p:txBody>
          <a:bodyPr wrap="square" rtlCol="0">
            <a:spAutoFit/>
          </a:bodyPr>
          <a:lstStyle/>
          <a:p>
            <a:r>
              <a:rPr lang="bn-BD" sz="6000" dirty="0" smtClean="0"/>
              <a:t>আদর্শ পাঠ</a:t>
            </a:r>
            <a:endParaRPr lang="en-US" sz="6000" dirty="0"/>
          </a:p>
        </p:txBody>
      </p:sp>
      <p:pic>
        <p:nvPicPr>
          <p:cNvPr id="7" name="Picture 2" descr="C:\Users\DOEL\AppData\Desktop\Collection @picture\IMG_20161125_174208_133 - Copy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7012" y="1106369"/>
            <a:ext cx="1564061" cy="12930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grpSp>
        <p:nvGrpSpPr>
          <p:cNvPr id="27" name="Group 26"/>
          <p:cNvGrpSpPr/>
          <p:nvPr/>
        </p:nvGrpSpPr>
        <p:grpSpPr>
          <a:xfrm>
            <a:off x="9166961" y="4303059"/>
            <a:ext cx="2574355" cy="2053291"/>
            <a:chOff x="8153400" y="3589362"/>
            <a:chExt cx="2574355" cy="1805706"/>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589362"/>
              <a:ext cx="2574355" cy="1805706"/>
            </a:xfrm>
            <a:prstGeom prst="snipRoundRect">
              <a:avLst/>
            </a:prstGeom>
            <a:ln>
              <a:noFill/>
            </a:ln>
            <a:effectLst>
              <a:softEdge rad="112500"/>
            </a:effectLst>
          </p:spPr>
        </p:pic>
        <p:sp>
          <p:nvSpPr>
            <p:cNvPr id="29" name="TextBox 28"/>
            <p:cNvSpPr txBox="1"/>
            <p:nvPr/>
          </p:nvSpPr>
          <p:spPr>
            <a:xfrm>
              <a:off x="8673244" y="3966068"/>
              <a:ext cx="1842448" cy="1074374"/>
            </a:xfrm>
            <a:prstGeom prst="snipRoundRect">
              <a:avLst/>
            </a:prstGeom>
            <a:noFill/>
          </p:spPr>
          <p:txBody>
            <a:bodyPr wrap="square" rtlCol="0">
              <a:prstTxWarp prst="textChevron">
                <a:avLst/>
              </a:prstTxWarp>
              <a:spAutoFit/>
            </a:bodyPr>
            <a:lstStyle/>
            <a:p>
              <a:r>
                <a:rPr lang="bn-BD" sz="3600" dirty="0" smtClean="0"/>
                <a:t>ক্লিক করুন</a:t>
              </a:r>
              <a:endParaRPr lang="en-US" sz="3600" dirty="0"/>
            </a:p>
          </p:txBody>
        </p:sp>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48233"/>
          <a:stretch/>
        </p:blipFill>
        <p:spPr>
          <a:xfrm>
            <a:off x="1285008" y="2008094"/>
            <a:ext cx="4631261" cy="1980536"/>
          </a:xfrm>
          <a:prstGeom prst="rect">
            <a:avLst/>
          </a:prstGeom>
        </p:spPr>
      </p:pic>
    </p:spTree>
    <p:extLst>
      <p:ext uri="{BB962C8B-B14F-4D97-AF65-F5344CB8AC3E}">
        <p14:creationId xmlns:p14="http://schemas.microsoft.com/office/powerpoint/2010/main" val="136307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anim calcmode="lin" valueType="num">
                                      <p:cBhvr>
                                        <p:cTn id="13" dur="3000" fill="hold"/>
                                        <p:tgtEl>
                                          <p:spTgt spid="4"/>
                                        </p:tgtEl>
                                        <p:attrNameLst>
                                          <p:attrName>ppt_x</p:attrName>
                                        </p:attrNameLst>
                                      </p:cBhvr>
                                      <p:tavLst>
                                        <p:tav tm="0">
                                          <p:val>
                                            <p:strVal val="#ppt_x"/>
                                          </p:val>
                                        </p:tav>
                                        <p:tav tm="100000">
                                          <p:val>
                                            <p:strVal val="#ppt_x"/>
                                          </p:val>
                                        </p:tav>
                                      </p:tavLst>
                                    </p:anim>
                                    <p:anim calcmode="lin" valueType="num">
                                      <p:cBhvr>
                                        <p:cTn id="14" dur="3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anim calcmode="lin" valueType="num">
                                      <p:cBhvr>
                                        <p:cTn id="18" dur="3000" fill="hold"/>
                                        <p:tgtEl>
                                          <p:spTgt spid="5"/>
                                        </p:tgtEl>
                                        <p:attrNameLst>
                                          <p:attrName>ppt_x</p:attrName>
                                        </p:attrNameLst>
                                      </p:cBhvr>
                                      <p:tavLst>
                                        <p:tav tm="0">
                                          <p:val>
                                            <p:strVal val="#ppt_x"/>
                                          </p:val>
                                        </p:tav>
                                        <p:tav tm="100000">
                                          <p:val>
                                            <p:strVal val="#ppt_x"/>
                                          </p:val>
                                        </p:tav>
                                      </p:tavLst>
                                    </p:anim>
                                    <p:anim calcmode="lin" valueType="num">
                                      <p:cBhvr>
                                        <p:cTn id="19" dur="3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anim calcmode="lin" valueType="num">
                                      <p:cBhvr>
                                        <p:cTn id="23" dur="3000" fill="hold"/>
                                        <p:tgtEl>
                                          <p:spTgt spid="6"/>
                                        </p:tgtEl>
                                        <p:attrNameLst>
                                          <p:attrName>ppt_x</p:attrName>
                                        </p:attrNameLst>
                                      </p:cBhvr>
                                      <p:tavLst>
                                        <p:tav tm="0">
                                          <p:val>
                                            <p:strVal val="#ppt_x"/>
                                          </p:val>
                                        </p:tav>
                                        <p:tav tm="100000">
                                          <p:val>
                                            <p:strVal val="#ppt_x"/>
                                          </p:val>
                                        </p:tav>
                                      </p:tavLst>
                                    </p:anim>
                                    <p:anim calcmode="lin" valueType="num">
                                      <p:cBhvr>
                                        <p:cTn id="24" dur="3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3000"/>
                                        <p:tgtEl>
                                          <p:spTgt spid="7"/>
                                        </p:tgtEl>
                                      </p:cBhvr>
                                    </p:animEffect>
                                    <p:anim calcmode="lin" valueType="num">
                                      <p:cBhvr>
                                        <p:cTn id="28" dur="3000" fill="hold"/>
                                        <p:tgtEl>
                                          <p:spTgt spid="7"/>
                                        </p:tgtEl>
                                        <p:attrNameLst>
                                          <p:attrName>ppt_x</p:attrName>
                                        </p:attrNameLst>
                                      </p:cBhvr>
                                      <p:tavLst>
                                        <p:tav tm="0">
                                          <p:val>
                                            <p:strVal val="#ppt_x"/>
                                          </p:val>
                                        </p:tav>
                                        <p:tav tm="100000">
                                          <p:val>
                                            <p:strVal val="#ppt_x"/>
                                          </p:val>
                                        </p:tav>
                                      </p:tavLst>
                                    </p:anim>
                                    <p:anim calcmode="lin" valueType="num">
                                      <p:cBhvr>
                                        <p:cTn id="29" dur="3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9"/>
                                        </p:tgtEl>
                                        <p:attrNameLst>
                                          <p:attrName>style.visibility</p:attrName>
                                        </p:attrNameLst>
                                      </p:cBhvr>
                                      <p:to>
                                        <p:strVal val="visible"/>
                                      </p:to>
                                    </p:set>
                                    <p:animEffect transition="in" filter="fade">
                                      <p:cBhvr>
                                        <p:cTn id="32" dur="3000"/>
                                        <p:tgtEl>
                                          <p:spTgt spid="9"/>
                                        </p:tgtEl>
                                      </p:cBhvr>
                                    </p:animEffect>
                                    <p:anim calcmode="lin" valueType="num">
                                      <p:cBhvr>
                                        <p:cTn id="33" dur="3000" fill="hold"/>
                                        <p:tgtEl>
                                          <p:spTgt spid="9"/>
                                        </p:tgtEl>
                                        <p:attrNameLst>
                                          <p:attrName>ppt_x</p:attrName>
                                        </p:attrNameLst>
                                      </p:cBhvr>
                                      <p:tavLst>
                                        <p:tav tm="0">
                                          <p:val>
                                            <p:strVal val="#ppt_x"/>
                                          </p:val>
                                        </p:tav>
                                        <p:tav tm="100000">
                                          <p:val>
                                            <p:strVal val="#ppt_x"/>
                                          </p:val>
                                        </p:tav>
                                      </p:tavLst>
                                    </p:anim>
                                    <p:anim calcmode="lin" valueType="num">
                                      <p:cBhvr>
                                        <p:cTn id="34" dur="3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iterate type="lt">
                                    <p:tmPct val="0"/>
                                  </p:iterate>
                                  <p:childTnLst>
                                    <p:set>
                                      <p:cBhvr>
                                        <p:cTn id="36" dur="1" fill="hold">
                                          <p:stCondLst>
                                            <p:cond delay="0"/>
                                          </p:stCondLst>
                                        </p:cTn>
                                        <p:tgtEl>
                                          <p:spTgt spid="8"/>
                                        </p:tgtEl>
                                        <p:attrNameLst>
                                          <p:attrName>style.visibility</p:attrName>
                                        </p:attrNameLst>
                                      </p:cBhvr>
                                      <p:to>
                                        <p:strVal val="visible"/>
                                      </p:to>
                                    </p:set>
                                    <p:animEffect transition="in" filter="fade">
                                      <p:cBhvr>
                                        <p:cTn id="37" dur="3000"/>
                                        <p:tgtEl>
                                          <p:spTgt spid="8"/>
                                        </p:tgtEl>
                                      </p:cBhvr>
                                    </p:animEffect>
                                    <p:anim calcmode="lin" valueType="num">
                                      <p:cBhvr>
                                        <p:cTn id="38" dur="3000" fill="hold"/>
                                        <p:tgtEl>
                                          <p:spTgt spid="8"/>
                                        </p:tgtEl>
                                        <p:attrNameLst>
                                          <p:attrName>ppt_x</p:attrName>
                                        </p:attrNameLst>
                                      </p:cBhvr>
                                      <p:tavLst>
                                        <p:tav tm="0">
                                          <p:val>
                                            <p:strVal val="#ppt_x"/>
                                          </p:val>
                                        </p:tav>
                                        <p:tav tm="100000">
                                          <p:val>
                                            <p:strVal val="#ppt_x"/>
                                          </p:val>
                                        </p:tav>
                                      </p:tavLst>
                                    </p:anim>
                                    <p:anim calcmode="lin" valueType="num">
                                      <p:cBhvr>
                                        <p:cTn id="39" dur="3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iterate type="lt">
                                    <p:tmPct val="0"/>
                                  </p:iterate>
                                  <p:childTnLst>
                                    <p:set>
                                      <p:cBhvr>
                                        <p:cTn id="43" dur="1" fill="hold">
                                          <p:stCondLst>
                                            <p:cond delay="0"/>
                                          </p:stCondLst>
                                        </p:cTn>
                                        <p:tgtEl>
                                          <p:spTgt spid="2"/>
                                        </p:tgtEl>
                                        <p:attrNameLst>
                                          <p:attrName>style.visibility</p:attrName>
                                        </p:attrNameLst>
                                      </p:cBhvr>
                                      <p:to>
                                        <p:strVal val="visible"/>
                                      </p:to>
                                    </p:set>
                                    <p:animEffect transition="in" filter="fade">
                                      <p:cBhvr>
                                        <p:cTn id="44" dur="3000"/>
                                        <p:tgtEl>
                                          <p:spTgt spid="2"/>
                                        </p:tgtEl>
                                      </p:cBhvr>
                                    </p:animEffect>
                                    <p:anim calcmode="lin" valueType="num">
                                      <p:cBhvr>
                                        <p:cTn id="45" dur="3000" fill="hold"/>
                                        <p:tgtEl>
                                          <p:spTgt spid="2"/>
                                        </p:tgtEl>
                                        <p:attrNameLst>
                                          <p:attrName>ppt_x</p:attrName>
                                        </p:attrNameLst>
                                      </p:cBhvr>
                                      <p:tavLst>
                                        <p:tav tm="0">
                                          <p:val>
                                            <p:strVal val="#ppt_x"/>
                                          </p:val>
                                        </p:tav>
                                        <p:tav tm="100000">
                                          <p:val>
                                            <p:strVal val="#ppt_x"/>
                                          </p:val>
                                        </p:tav>
                                      </p:tavLst>
                                    </p:anim>
                                    <p:anim calcmode="lin" valueType="num">
                                      <p:cBhvr>
                                        <p:cTn id="46"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xit" presetSubtype="544" fill="hold" grpId="1" nodeType="clickEffect">
                                  <p:stCondLst>
                                    <p:cond delay="0"/>
                                  </p:stCondLst>
                                  <p:iterate type="lt">
                                    <p:tmPct val="0"/>
                                  </p:iterate>
                                  <p:childTnLst>
                                    <p:anim calcmode="lin" valueType="num">
                                      <p:cBhvr>
                                        <p:cTn id="50" dur="5000"/>
                                        <p:tgtEl>
                                          <p:spTgt spid="3"/>
                                        </p:tgtEl>
                                        <p:attrNameLst>
                                          <p:attrName>ppt_w</p:attrName>
                                        </p:attrNameLst>
                                      </p:cBhvr>
                                      <p:tavLst>
                                        <p:tav tm="0">
                                          <p:val>
                                            <p:strVal val="ppt_w"/>
                                          </p:val>
                                        </p:tav>
                                        <p:tav tm="100000">
                                          <p:val>
                                            <p:fltVal val="0"/>
                                          </p:val>
                                        </p:tav>
                                      </p:tavLst>
                                    </p:anim>
                                    <p:anim calcmode="lin" valueType="num">
                                      <p:cBhvr>
                                        <p:cTn id="51" dur="5000"/>
                                        <p:tgtEl>
                                          <p:spTgt spid="3"/>
                                        </p:tgtEl>
                                        <p:attrNameLst>
                                          <p:attrName>ppt_h</p:attrName>
                                        </p:attrNameLst>
                                      </p:cBhvr>
                                      <p:tavLst>
                                        <p:tav tm="0">
                                          <p:val>
                                            <p:strVal val="ppt_h"/>
                                          </p:val>
                                        </p:tav>
                                        <p:tav tm="100000">
                                          <p:val>
                                            <p:fltVal val="0"/>
                                          </p:val>
                                        </p:tav>
                                      </p:tavLst>
                                    </p:anim>
                                    <p:anim calcmode="lin" valueType="num">
                                      <p:cBhvr>
                                        <p:cTn id="52" dur="5000"/>
                                        <p:tgtEl>
                                          <p:spTgt spid="3"/>
                                        </p:tgtEl>
                                        <p:attrNameLst>
                                          <p:attrName>ppt_x</p:attrName>
                                        </p:attrNameLst>
                                      </p:cBhvr>
                                      <p:tavLst>
                                        <p:tav tm="0">
                                          <p:val>
                                            <p:strVal val="ppt_x"/>
                                          </p:val>
                                        </p:tav>
                                        <p:tav tm="100000">
                                          <p:val>
                                            <p:fltVal val="0.5"/>
                                          </p:val>
                                        </p:tav>
                                      </p:tavLst>
                                    </p:anim>
                                    <p:anim calcmode="lin" valueType="num">
                                      <p:cBhvr>
                                        <p:cTn id="53" dur="5000"/>
                                        <p:tgtEl>
                                          <p:spTgt spid="3"/>
                                        </p:tgtEl>
                                        <p:attrNameLst>
                                          <p:attrName>ppt_y</p:attrName>
                                        </p:attrNameLst>
                                      </p:cBhvr>
                                      <p:tavLst>
                                        <p:tav tm="0">
                                          <p:val>
                                            <p:strVal val="ppt_y"/>
                                          </p:val>
                                        </p:tav>
                                        <p:tav tm="100000">
                                          <p:val>
                                            <p:fltVal val="0.5"/>
                                          </p:val>
                                        </p:tav>
                                      </p:tavLst>
                                    </p:anim>
                                    <p:set>
                                      <p:cBhvr>
                                        <p:cTn id="54" dur="1" fill="hold">
                                          <p:stCondLst>
                                            <p:cond delay="4999"/>
                                          </p:stCondLst>
                                        </p:cTn>
                                        <p:tgtEl>
                                          <p:spTgt spid="3"/>
                                        </p:tgtEl>
                                        <p:attrNameLst>
                                          <p:attrName>style.visibility</p:attrName>
                                        </p:attrNameLst>
                                      </p:cBhvr>
                                      <p:to>
                                        <p:strVal val="hidden"/>
                                      </p:to>
                                    </p:set>
                                  </p:childTnLst>
                                </p:cTn>
                              </p:par>
                              <p:par>
                                <p:cTn id="55" presetID="23" presetClass="exit" presetSubtype="544" fill="hold" grpId="1" nodeType="withEffect">
                                  <p:stCondLst>
                                    <p:cond delay="0"/>
                                  </p:stCondLst>
                                  <p:iterate type="lt">
                                    <p:tmPct val="0"/>
                                  </p:iterate>
                                  <p:childTnLst>
                                    <p:anim calcmode="lin" valueType="num">
                                      <p:cBhvr>
                                        <p:cTn id="56" dur="5000"/>
                                        <p:tgtEl>
                                          <p:spTgt spid="4"/>
                                        </p:tgtEl>
                                        <p:attrNameLst>
                                          <p:attrName>ppt_w</p:attrName>
                                        </p:attrNameLst>
                                      </p:cBhvr>
                                      <p:tavLst>
                                        <p:tav tm="0">
                                          <p:val>
                                            <p:strVal val="ppt_w"/>
                                          </p:val>
                                        </p:tav>
                                        <p:tav tm="100000">
                                          <p:val>
                                            <p:fltVal val="0"/>
                                          </p:val>
                                        </p:tav>
                                      </p:tavLst>
                                    </p:anim>
                                    <p:anim calcmode="lin" valueType="num">
                                      <p:cBhvr>
                                        <p:cTn id="57" dur="5000"/>
                                        <p:tgtEl>
                                          <p:spTgt spid="4"/>
                                        </p:tgtEl>
                                        <p:attrNameLst>
                                          <p:attrName>ppt_h</p:attrName>
                                        </p:attrNameLst>
                                      </p:cBhvr>
                                      <p:tavLst>
                                        <p:tav tm="0">
                                          <p:val>
                                            <p:strVal val="ppt_h"/>
                                          </p:val>
                                        </p:tav>
                                        <p:tav tm="100000">
                                          <p:val>
                                            <p:fltVal val="0"/>
                                          </p:val>
                                        </p:tav>
                                      </p:tavLst>
                                    </p:anim>
                                    <p:anim calcmode="lin" valueType="num">
                                      <p:cBhvr>
                                        <p:cTn id="58" dur="5000"/>
                                        <p:tgtEl>
                                          <p:spTgt spid="4"/>
                                        </p:tgtEl>
                                        <p:attrNameLst>
                                          <p:attrName>ppt_x</p:attrName>
                                        </p:attrNameLst>
                                      </p:cBhvr>
                                      <p:tavLst>
                                        <p:tav tm="0">
                                          <p:val>
                                            <p:strVal val="ppt_x"/>
                                          </p:val>
                                        </p:tav>
                                        <p:tav tm="100000">
                                          <p:val>
                                            <p:fltVal val="0.5"/>
                                          </p:val>
                                        </p:tav>
                                      </p:tavLst>
                                    </p:anim>
                                    <p:anim calcmode="lin" valueType="num">
                                      <p:cBhvr>
                                        <p:cTn id="59" dur="5000"/>
                                        <p:tgtEl>
                                          <p:spTgt spid="4"/>
                                        </p:tgtEl>
                                        <p:attrNameLst>
                                          <p:attrName>ppt_y</p:attrName>
                                        </p:attrNameLst>
                                      </p:cBhvr>
                                      <p:tavLst>
                                        <p:tav tm="0">
                                          <p:val>
                                            <p:strVal val="ppt_y"/>
                                          </p:val>
                                        </p:tav>
                                        <p:tav tm="100000">
                                          <p:val>
                                            <p:fltVal val="0.5"/>
                                          </p:val>
                                        </p:tav>
                                      </p:tavLst>
                                    </p:anim>
                                    <p:set>
                                      <p:cBhvr>
                                        <p:cTn id="60" dur="1" fill="hold">
                                          <p:stCondLst>
                                            <p:cond delay="4999"/>
                                          </p:stCondLst>
                                        </p:cTn>
                                        <p:tgtEl>
                                          <p:spTgt spid="4"/>
                                        </p:tgtEl>
                                        <p:attrNameLst>
                                          <p:attrName>style.visibility</p:attrName>
                                        </p:attrNameLst>
                                      </p:cBhvr>
                                      <p:to>
                                        <p:strVal val="hidden"/>
                                      </p:to>
                                    </p:set>
                                  </p:childTnLst>
                                </p:cTn>
                              </p:par>
                              <p:par>
                                <p:cTn id="61" presetID="23" presetClass="exit" presetSubtype="544" fill="hold" grpId="1" nodeType="withEffect">
                                  <p:stCondLst>
                                    <p:cond delay="0"/>
                                  </p:stCondLst>
                                  <p:iterate type="lt">
                                    <p:tmPct val="0"/>
                                  </p:iterate>
                                  <p:childTnLst>
                                    <p:anim calcmode="lin" valueType="num">
                                      <p:cBhvr>
                                        <p:cTn id="62" dur="5000"/>
                                        <p:tgtEl>
                                          <p:spTgt spid="5"/>
                                        </p:tgtEl>
                                        <p:attrNameLst>
                                          <p:attrName>ppt_w</p:attrName>
                                        </p:attrNameLst>
                                      </p:cBhvr>
                                      <p:tavLst>
                                        <p:tav tm="0">
                                          <p:val>
                                            <p:strVal val="ppt_w"/>
                                          </p:val>
                                        </p:tav>
                                        <p:tav tm="100000">
                                          <p:val>
                                            <p:fltVal val="0"/>
                                          </p:val>
                                        </p:tav>
                                      </p:tavLst>
                                    </p:anim>
                                    <p:anim calcmode="lin" valueType="num">
                                      <p:cBhvr>
                                        <p:cTn id="63" dur="5000"/>
                                        <p:tgtEl>
                                          <p:spTgt spid="5"/>
                                        </p:tgtEl>
                                        <p:attrNameLst>
                                          <p:attrName>ppt_h</p:attrName>
                                        </p:attrNameLst>
                                      </p:cBhvr>
                                      <p:tavLst>
                                        <p:tav tm="0">
                                          <p:val>
                                            <p:strVal val="ppt_h"/>
                                          </p:val>
                                        </p:tav>
                                        <p:tav tm="100000">
                                          <p:val>
                                            <p:fltVal val="0"/>
                                          </p:val>
                                        </p:tav>
                                      </p:tavLst>
                                    </p:anim>
                                    <p:anim calcmode="lin" valueType="num">
                                      <p:cBhvr>
                                        <p:cTn id="64" dur="5000"/>
                                        <p:tgtEl>
                                          <p:spTgt spid="5"/>
                                        </p:tgtEl>
                                        <p:attrNameLst>
                                          <p:attrName>ppt_x</p:attrName>
                                        </p:attrNameLst>
                                      </p:cBhvr>
                                      <p:tavLst>
                                        <p:tav tm="0">
                                          <p:val>
                                            <p:strVal val="ppt_x"/>
                                          </p:val>
                                        </p:tav>
                                        <p:tav tm="100000">
                                          <p:val>
                                            <p:fltVal val="0.5"/>
                                          </p:val>
                                        </p:tav>
                                      </p:tavLst>
                                    </p:anim>
                                    <p:anim calcmode="lin" valueType="num">
                                      <p:cBhvr>
                                        <p:cTn id="65" dur="5000"/>
                                        <p:tgtEl>
                                          <p:spTgt spid="5"/>
                                        </p:tgtEl>
                                        <p:attrNameLst>
                                          <p:attrName>ppt_y</p:attrName>
                                        </p:attrNameLst>
                                      </p:cBhvr>
                                      <p:tavLst>
                                        <p:tav tm="0">
                                          <p:val>
                                            <p:strVal val="ppt_y"/>
                                          </p:val>
                                        </p:tav>
                                        <p:tav tm="100000">
                                          <p:val>
                                            <p:fltVal val="0.5"/>
                                          </p:val>
                                        </p:tav>
                                      </p:tavLst>
                                    </p:anim>
                                    <p:set>
                                      <p:cBhvr>
                                        <p:cTn id="66" dur="1" fill="hold">
                                          <p:stCondLst>
                                            <p:cond delay="4999"/>
                                          </p:stCondLst>
                                        </p:cTn>
                                        <p:tgtEl>
                                          <p:spTgt spid="5"/>
                                        </p:tgtEl>
                                        <p:attrNameLst>
                                          <p:attrName>style.visibility</p:attrName>
                                        </p:attrNameLst>
                                      </p:cBhvr>
                                      <p:to>
                                        <p:strVal val="hidden"/>
                                      </p:to>
                                    </p:set>
                                  </p:childTnLst>
                                </p:cTn>
                              </p:par>
                              <p:par>
                                <p:cTn id="67" presetID="23" presetClass="exit" presetSubtype="544" fill="hold" grpId="1" nodeType="withEffect">
                                  <p:stCondLst>
                                    <p:cond delay="0"/>
                                  </p:stCondLst>
                                  <p:iterate type="lt">
                                    <p:tmPct val="0"/>
                                  </p:iterate>
                                  <p:childTnLst>
                                    <p:anim calcmode="lin" valueType="num">
                                      <p:cBhvr>
                                        <p:cTn id="68" dur="5000"/>
                                        <p:tgtEl>
                                          <p:spTgt spid="6"/>
                                        </p:tgtEl>
                                        <p:attrNameLst>
                                          <p:attrName>ppt_w</p:attrName>
                                        </p:attrNameLst>
                                      </p:cBhvr>
                                      <p:tavLst>
                                        <p:tav tm="0">
                                          <p:val>
                                            <p:strVal val="ppt_w"/>
                                          </p:val>
                                        </p:tav>
                                        <p:tav tm="100000">
                                          <p:val>
                                            <p:fltVal val="0"/>
                                          </p:val>
                                        </p:tav>
                                      </p:tavLst>
                                    </p:anim>
                                    <p:anim calcmode="lin" valueType="num">
                                      <p:cBhvr>
                                        <p:cTn id="69" dur="5000"/>
                                        <p:tgtEl>
                                          <p:spTgt spid="6"/>
                                        </p:tgtEl>
                                        <p:attrNameLst>
                                          <p:attrName>ppt_h</p:attrName>
                                        </p:attrNameLst>
                                      </p:cBhvr>
                                      <p:tavLst>
                                        <p:tav tm="0">
                                          <p:val>
                                            <p:strVal val="ppt_h"/>
                                          </p:val>
                                        </p:tav>
                                        <p:tav tm="100000">
                                          <p:val>
                                            <p:fltVal val="0"/>
                                          </p:val>
                                        </p:tav>
                                      </p:tavLst>
                                    </p:anim>
                                    <p:anim calcmode="lin" valueType="num">
                                      <p:cBhvr>
                                        <p:cTn id="70" dur="5000"/>
                                        <p:tgtEl>
                                          <p:spTgt spid="6"/>
                                        </p:tgtEl>
                                        <p:attrNameLst>
                                          <p:attrName>ppt_x</p:attrName>
                                        </p:attrNameLst>
                                      </p:cBhvr>
                                      <p:tavLst>
                                        <p:tav tm="0">
                                          <p:val>
                                            <p:strVal val="ppt_x"/>
                                          </p:val>
                                        </p:tav>
                                        <p:tav tm="100000">
                                          <p:val>
                                            <p:fltVal val="0.5"/>
                                          </p:val>
                                        </p:tav>
                                      </p:tavLst>
                                    </p:anim>
                                    <p:anim calcmode="lin" valueType="num">
                                      <p:cBhvr>
                                        <p:cTn id="71" dur="5000"/>
                                        <p:tgtEl>
                                          <p:spTgt spid="6"/>
                                        </p:tgtEl>
                                        <p:attrNameLst>
                                          <p:attrName>ppt_y</p:attrName>
                                        </p:attrNameLst>
                                      </p:cBhvr>
                                      <p:tavLst>
                                        <p:tav tm="0">
                                          <p:val>
                                            <p:strVal val="ppt_y"/>
                                          </p:val>
                                        </p:tav>
                                        <p:tav tm="100000">
                                          <p:val>
                                            <p:fltVal val="0.5"/>
                                          </p:val>
                                        </p:tav>
                                      </p:tavLst>
                                    </p:anim>
                                    <p:set>
                                      <p:cBhvr>
                                        <p:cTn id="72" dur="1" fill="hold">
                                          <p:stCondLst>
                                            <p:cond delay="4999"/>
                                          </p:stCondLst>
                                        </p:cTn>
                                        <p:tgtEl>
                                          <p:spTgt spid="6"/>
                                        </p:tgtEl>
                                        <p:attrNameLst>
                                          <p:attrName>style.visibility</p:attrName>
                                        </p:attrNameLst>
                                      </p:cBhvr>
                                      <p:to>
                                        <p:strVal val="hidden"/>
                                      </p:to>
                                    </p:set>
                                  </p:childTnLst>
                                </p:cTn>
                              </p:par>
                              <p:par>
                                <p:cTn id="73" presetID="23" presetClass="exit" presetSubtype="544" fill="hold" nodeType="withEffect">
                                  <p:stCondLst>
                                    <p:cond delay="0"/>
                                  </p:stCondLst>
                                  <p:iterate type="lt">
                                    <p:tmPct val="0"/>
                                  </p:iterate>
                                  <p:childTnLst>
                                    <p:anim calcmode="lin" valueType="num">
                                      <p:cBhvr>
                                        <p:cTn id="74" dur="5000"/>
                                        <p:tgtEl>
                                          <p:spTgt spid="7"/>
                                        </p:tgtEl>
                                        <p:attrNameLst>
                                          <p:attrName>ppt_w</p:attrName>
                                        </p:attrNameLst>
                                      </p:cBhvr>
                                      <p:tavLst>
                                        <p:tav tm="0">
                                          <p:val>
                                            <p:strVal val="ppt_w"/>
                                          </p:val>
                                        </p:tav>
                                        <p:tav tm="100000">
                                          <p:val>
                                            <p:fltVal val="0"/>
                                          </p:val>
                                        </p:tav>
                                      </p:tavLst>
                                    </p:anim>
                                    <p:anim calcmode="lin" valueType="num">
                                      <p:cBhvr>
                                        <p:cTn id="75" dur="5000"/>
                                        <p:tgtEl>
                                          <p:spTgt spid="7"/>
                                        </p:tgtEl>
                                        <p:attrNameLst>
                                          <p:attrName>ppt_h</p:attrName>
                                        </p:attrNameLst>
                                      </p:cBhvr>
                                      <p:tavLst>
                                        <p:tav tm="0">
                                          <p:val>
                                            <p:strVal val="ppt_h"/>
                                          </p:val>
                                        </p:tav>
                                        <p:tav tm="100000">
                                          <p:val>
                                            <p:fltVal val="0"/>
                                          </p:val>
                                        </p:tav>
                                      </p:tavLst>
                                    </p:anim>
                                    <p:anim calcmode="lin" valueType="num">
                                      <p:cBhvr>
                                        <p:cTn id="76" dur="5000"/>
                                        <p:tgtEl>
                                          <p:spTgt spid="7"/>
                                        </p:tgtEl>
                                        <p:attrNameLst>
                                          <p:attrName>ppt_x</p:attrName>
                                        </p:attrNameLst>
                                      </p:cBhvr>
                                      <p:tavLst>
                                        <p:tav tm="0">
                                          <p:val>
                                            <p:strVal val="ppt_x"/>
                                          </p:val>
                                        </p:tav>
                                        <p:tav tm="100000">
                                          <p:val>
                                            <p:fltVal val="0.5"/>
                                          </p:val>
                                        </p:tav>
                                      </p:tavLst>
                                    </p:anim>
                                    <p:anim calcmode="lin" valueType="num">
                                      <p:cBhvr>
                                        <p:cTn id="77" dur="5000"/>
                                        <p:tgtEl>
                                          <p:spTgt spid="7"/>
                                        </p:tgtEl>
                                        <p:attrNameLst>
                                          <p:attrName>ppt_y</p:attrName>
                                        </p:attrNameLst>
                                      </p:cBhvr>
                                      <p:tavLst>
                                        <p:tav tm="0">
                                          <p:val>
                                            <p:strVal val="ppt_y"/>
                                          </p:val>
                                        </p:tav>
                                        <p:tav tm="100000">
                                          <p:val>
                                            <p:fltVal val="0.5"/>
                                          </p:val>
                                        </p:tav>
                                      </p:tavLst>
                                    </p:anim>
                                    <p:set>
                                      <p:cBhvr>
                                        <p:cTn id="78" dur="1" fill="hold">
                                          <p:stCondLst>
                                            <p:cond delay="4999"/>
                                          </p:stCondLst>
                                        </p:cTn>
                                        <p:tgtEl>
                                          <p:spTgt spid="7"/>
                                        </p:tgtEl>
                                        <p:attrNameLst>
                                          <p:attrName>style.visibility</p:attrName>
                                        </p:attrNameLst>
                                      </p:cBhvr>
                                      <p:to>
                                        <p:strVal val="hidden"/>
                                      </p:to>
                                    </p:set>
                                  </p:childTnLst>
                                </p:cTn>
                              </p:par>
                              <p:par>
                                <p:cTn id="79" presetID="23" presetClass="exit" presetSubtype="544" fill="hold" grpId="1" nodeType="withEffect">
                                  <p:stCondLst>
                                    <p:cond delay="0"/>
                                  </p:stCondLst>
                                  <p:iterate type="lt">
                                    <p:tmPct val="0"/>
                                  </p:iterate>
                                  <p:childTnLst>
                                    <p:anim calcmode="lin" valueType="num">
                                      <p:cBhvr>
                                        <p:cTn id="80" dur="5000"/>
                                        <p:tgtEl>
                                          <p:spTgt spid="9"/>
                                        </p:tgtEl>
                                        <p:attrNameLst>
                                          <p:attrName>ppt_w</p:attrName>
                                        </p:attrNameLst>
                                      </p:cBhvr>
                                      <p:tavLst>
                                        <p:tav tm="0">
                                          <p:val>
                                            <p:strVal val="ppt_w"/>
                                          </p:val>
                                        </p:tav>
                                        <p:tav tm="100000">
                                          <p:val>
                                            <p:fltVal val="0"/>
                                          </p:val>
                                        </p:tav>
                                      </p:tavLst>
                                    </p:anim>
                                    <p:anim calcmode="lin" valueType="num">
                                      <p:cBhvr>
                                        <p:cTn id="81" dur="5000"/>
                                        <p:tgtEl>
                                          <p:spTgt spid="9"/>
                                        </p:tgtEl>
                                        <p:attrNameLst>
                                          <p:attrName>ppt_h</p:attrName>
                                        </p:attrNameLst>
                                      </p:cBhvr>
                                      <p:tavLst>
                                        <p:tav tm="0">
                                          <p:val>
                                            <p:strVal val="ppt_h"/>
                                          </p:val>
                                        </p:tav>
                                        <p:tav tm="100000">
                                          <p:val>
                                            <p:fltVal val="0"/>
                                          </p:val>
                                        </p:tav>
                                      </p:tavLst>
                                    </p:anim>
                                    <p:anim calcmode="lin" valueType="num">
                                      <p:cBhvr>
                                        <p:cTn id="82" dur="5000"/>
                                        <p:tgtEl>
                                          <p:spTgt spid="9"/>
                                        </p:tgtEl>
                                        <p:attrNameLst>
                                          <p:attrName>ppt_x</p:attrName>
                                        </p:attrNameLst>
                                      </p:cBhvr>
                                      <p:tavLst>
                                        <p:tav tm="0">
                                          <p:val>
                                            <p:strVal val="ppt_x"/>
                                          </p:val>
                                        </p:tav>
                                        <p:tav tm="100000">
                                          <p:val>
                                            <p:fltVal val="0.5"/>
                                          </p:val>
                                        </p:tav>
                                      </p:tavLst>
                                    </p:anim>
                                    <p:anim calcmode="lin" valueType="num">
                                      <p:cBhvr>
                                        <p:cTn id="83" dur="5000"/>
                                        <p:tgtEl>
                                          <p:spTgt spid="9"/>
                                        </p:tgtEl>
                                        <p:attrNameLst>
                                          <p:attrName>ppt_y</p:attrName>
                                        </p:attrNameLst>
                                      </p:cBhvr>
                                      <p:tavLst>
                                        <p:tav tm="0">
                                          <p:val>
                                            <p:strVal val="ppt_y"/>
                                          </p:val>
                                        </p:tav>
                                        <p:tav tm="100000">
                                          <p:val>
                                            <p:fltVal val="0.5"/>
                                          </p:val>
                                        </p:tav>
                                      </p:tavLst>
                                    </p:anim>
                                    <p:set>
                                      <p:cBhvr>
                                        <p:cTn id="84" dur="1" fill="hold">
                                          <p:stCondLst>
                                            <p:cond delay="4999"/>
                                          </p:stCondLst>
                                        </p:cTn>
                                        <p:tgtEl>
                                          <p:spTgt spid="9"/>
                                        </p:tgtEl>
                                        <p:attrNameLst>
                                          <p:attrName>style.visibility</p:attrName>
                                        </p:attrNameLst>
                                      </p:cBhvr>
                                      <p:to>
                                        <p:strVal val="hidden"/>
                                      </p:to>
                                    </p:set>
                                  </p:childTnLst>
                                </p:cTn>
                              </p:par>
                              <p:par>
                                <p:cTn id="85" presetID="23" presetClass="exit" presetSubtype="544" fill="hold" nodeType="withEffect">
                                  <p:stCondLst>
                                    <p:cond delay="0"/>
                                  </p:stCondLst>
                                  <p:iterate type="lt">
                                    <p:tmPct val="0"/>
                                  </p:iterate>
                                  <p:childTnLst>
                                    <p:anim calcmode="lin" valueType="num">
                                      <p:cBhvr>
                                        <p:cTn id="86" dur="5000"/>
                                        <p:tgtEl>
                                          <p:spTgt spid="8"/>
                                        </p:tgtEl>
                                        <p:attrNameLst>
                                          <p:attrName>ppt_w</p:attrName>
                                        </p:attrNameLst>
                                      </p:cBhvr>
                                      <p:tavLst>
                                        <p:tav tm="0">
                                          <p:val>
                                            <p:strVal val="ppt_w"/>
                                          </p:val>
                                        </p:tav>
                                        <p:tav tm="100000">
                                          <p:val>
                                            <p:fltVal val="0"/>
                                          </p:val>
                                        </p:tav>
                                      </p:tavLst>
                                    </p:anim>
                                    <p:anim calcmode="lin" valueType="num">
                                      <p:cBhvr>
                                        <p:cTn id="87" dur="5000"/>
                                        <p:tgtEl>
                                          <p:spTgt spid="8"/>
                                        </p:tgtEl>
                                        <p:attrNameLst>
                                          <p:attrName>ppt_h</p:attrName>
                                        </p:attrNameLst>
                                      </p:cBhvr>
                                      <p:tavLst>
                                        <p:tav tm="0">
                                          <p:val>
                                            <p:strVal val="ppt_h"/>
                                          </p:val>
                                        </p:tav>
                                        <p:tav tm="100000">
                                          <p:val>
                                            <p:fltVal val="0"/>
                                          </p:val>
                                        </p:tav>
                                      </p:tavLst>
                                    </p:anim>
                                    <p:anim calcmode="lin" valueType="num">
                                      <p:cBhvr>
                                        <p:cTn id="88" dur="5000"/>
                                        <p:tgtEl>
                                          <p:spTgt spid="8"/>
                                        </p:tgtEl>
                                        <p:attrNameLst>
                                          <p:attrName>ppt_x</p:attrName>
                                        </p:attrNameLst>
                                      </p:cBhvr>
                                      <p:tavLst>
                                        <p:tav tm="0">
                                          <p:val>
                                            <p:strVal val="ppt_x"/>
                                          </p:val>
                                        </p:tav>
                                        <p:tav tm="100000">
                                          <p:val>
                                            <p:fltVal val="0.5"/>
                                          </p:val>
                                        </p:tav>
                                      </p:tavLst>
                                    </p:anim>
                                    <p:anim calcmode="lin" valueType="num">
                                      <p:cBhvr>
                                        <p:cTn id="89" dur="5000"/>
                                        <p:tgtEl>
                                          <p:spTgt spid="8"/>
                                        </p:tgtEl>
                                        <p:attrNameLst>
                                          <p:attrName>ppt_y</p:attrName>
                                        </p:attrNameLst>
                                      </p:cBhvr>
                                      <p:tavLst>
                                        <p:tav tm="0">
                                          <p:val>
                                            <p:strVal val="ppt_y"/>
                                          </p:val>
                                        </p:tav>
                                        <p:tav tm="100000">
                                          <p:val>
                                            <p:fltVal val="0.5"/>
                                          </p:val>
                                        </p:tav>
                                      </p:tavLst>
                                    </p:anim>
                                    <p:set>
                                      <p:cBhvr>
                                        <p:cTn id="90" dur="1" fill="hold">
                                          <p:stCondLst>
                                            <p:cond delay="4999"/>
                                          </p:stCondLst>
                                        </p:cTn>
                                        <p:tgtEl>
                                          <p:spTgt spid="8"/>
                                        </p:tgtEl>
                                        <p:attrNameLst>
                                          <p:attrName>style.visibility</p:attrName>
                                        </p:attrNameLst>
                                      </p:cBhvr>
                                      <p:to>
                                        <p:strVal val="hidden"/>
                                      </p:to>
                                    </p:set>
                                  </p:childTnLst>
                                </p:cTn>
                              </p:par>
                              <p:par>
                                <p:cTn id="91" presetID="23" presetClass="exit" presetSubtype="544" fill="hold" grpId="1" nodeType="withEffect">
                                  <p:stCondLst>
                                    <p:cond delay="0"/>
                                  </p:stCondLst>
                                  <p:iterate type="lt">
                                    <p:tmPct val="0"/>
                                  </p:iterate>
                                  <p:childTnLst>
                                    <p:anim calcmode="lin" valueType="num">
                                      <p:cBhvr>
                                        <p:cTn id="92" dur="5000"/>
                                        <p:tgtEl>
                                          <p:spTgt spid="2"/>
                                        </p:tgtEl>
                                        <p:attrNameLst>
                                          <p:attrName>ppt_w</p:attrName>
                                        </p:attrNameLst>
                                      </p:cBhvr>
                                      <p:tavLst>
                                        <p:tav tm="0">
                                          <p:val>
                                            <p:strVal val="ppt_w"/>
                                          </p:val>
                                        </p:tav>
                                        <p:tav tm="100000">
                                          <p:val>
                                            <p:fltVal val="0"/>
                                          </p:val>
                                        </p:tav>
                                      </p:tavLst>
                                    </p:anim>
                                    <p:anim calcmode="lin" valueType="num">
                                      <p:cBhvr>
                                        <p:cTn id="93" dur="5000"/>
                                        <p:tgtEl>
                                          <p:spTgt spid="2"/>
                                        </p:tgtEl>
                                        <p:attrNameLst>
                                          <p:attrName>ppt_h</p:attrName>
                                        </p:attrNameLst>
                                      </p:cBhvr>
                                      <p:tavLst>
                                        <p:tav tm="0">
                                          <p:val>
                                            <p:strVal val="ppt_h"/>
                                          </p:val>
                                        </p:tav>
                                        <p:tav tm="100000">
                                          <p:val>
                                            <p:fltVal val="0"/>
                                          </p:val>
                                        </p:tav>
                                      </p:tavLst>
                                    </p:anim>
                                    <p:anim calcmode="lin" valueType="num">
                                      <p:cBhvr>
                                        <p:cTn id="94" dur="5000"/>
                                        <p:tgtEl>
                                          <p:spTgt spid="2"/>
                                        </p:tgtEl>
                                        <p:attrNameLst>
                                          <p:attrName>ppt_x</p:attrName>
                                        </p:attrNameLst>
                                      </p:cBhvr>
                                      <p:tavLst>
                                        <p:tav tm="0">
                                          <p:val>
                                            <p:strVal val="ppt_x"/>
                                          </p:val>
                                        </p:tav>
                                        <p:tav tm="100000">
                                          <p:val>
                                            <p:fltVal val="0.5"/>
                                          </p:val>
                                        </p:tav>
                                      </p:tavLst>
                                    </p:anim>
                                    <p:anim calcmode="lin" valueType="num">
                                      <p:cBhvr>
                                        <p:cTn id="95" dur="5000"/>
                                        <p:tgtEl>
                                          <p:spTgt spid="2"/>
                                        </p:tgtEl>
                                        <p:attrNameLst>
                                          <p:attrName>ppt_y</p:attrName>
                                        </p:attrNameLst>
                                      </p:cBhvr>
                                      <p:tavLst>
                                        <p:tav tm="0">
                                          <p:val>
                                            <p:strVal val="ppt_y"/>
                                          </p:val>
                                        </p:tav>
                                        <p:tav tm="100000">
                                          <p:val>
                                            <p:fltVal val="0.5"/>
                                          </p:val>
                                        </p:tav>
                                      </p:tavLst>
                                    </p:anim>
                                    <p:set>
                                      <p:cBhvr>
                                        <p:cTn id="96" dur="1" fill="hold">
                                          <p:stCondLst>
                                            <p:cond delay="4999"/>
                                          </p:stCondLst>
                                        </p:cTn>
                                        <p:tgtEl>
                                          <p:spTgt spid="2"/>
                                        </p:tgtEl>
                                        <p:attrNameLst>
                                          <p:attrName>style.visibility</p:attrName>
                                        </p:attrNameLst>
                                      </p:cBhvr>
                                      <p:to>
                                        <p:strVal val="hidden"/>
                                      </p:to>
                                    </p:set>
                                  </p:childTnLst>
                                </p:cTn>
                              </p:par>
                              <p:par>
                                <p:cTn id="97" presetID="23" presetClass="exit" presetSubtype="544" fill="hold" nodeType="withEffect">
                                  <p:stCondLst>
                                    <p:cond delay="0"/>
                                  </p:stCondLst>
                                  <p:iterate type="lt">
                                    <p:tmPct val="0"/>
                                  </p:iterate>
                                  <p:childTnLst>
                                    <p:anim calcmode="lin" valueType="num">
                                      <p:cBhvr>
                                        <p:cTn id="98" dur="5000"/>
                                        <p:tgtEl>
                                          <p:spTgt spid="27"/>
                                        </p:tgtEl>
                                        <p:attrNameLst>
                                          <p:attrName>ppt_w</p:attrName>
                                        </p:attrNameLst>
                                      </p:cBhvr>
                                      <p:tavLst>
                                        <p:tav tm="0">
                                          <p:val>
                                            <p:strVal val="ppt_w"/>
                                          </p:val>
                                        </p:tav>
                                        <p:tav tm="100000">
                                          <p:val>
                                            <p:fltVal val="0"/>
                                          </p:val>
                                        </p:tav>
                                      </p:tavLst>
                                    </p:anim>
                                    <p:anim calcmode="lin" valueType="num">
                                      <p:cBhvr>
                                        <p:cTn id="99" dur="5000"/>
                                        <p:tgtEl>
                                          <p:spTgt spid="27"/>
                                        </p:tgtEl>
                                        <p:attrNameLst>
                                          <p:attrName>ppt_h</p:attrName>
                                        </p:attrNameLst>
                                      </p:cBhvr>
                                      <p:tavLst>
                                        <p:tav tm="0">
                                          <p:val>
                                            <p:strVal val="ppt_h"/>
                                          </p:val>
                                        </p:tav>
                                        <p:tav tm="100000">
                                          <p:val>
                                            <p:fltVal val="0"/>
                                          </p:val>
                                        </p:tav>
                                      </p:tavLst>
                                    </p:anim>
                                    <p:anim calcmode="lin" valueType="num">
                                      <p:cBhvr>
                                        <p:cTn id="100" dur="5000"/>
                                        <p:tgtEl>
                                          <p:spTgt spid="27"/>
                                        </p:tgtEl>
                                        <p:attrNameLst>
                                          <p:attrName>ppt_x</p:attrName>
                                        </p:attrNameLst>
                                      </p:cBhvr>
                                      <p:tavLst>
                                        <p:tav tm="0">
                                          <p:val>
                                            <p:strVal val="ppt_x"/>
                                          </p:val>
                                        </p:tav>
                                        <p:tav tm="100000">
                                          <p:val>
                                            <p:fltVal val="0.5"/>
                                          </p:val>
                                        </p:tav>
                                      </p:tavLst>
                                    </p:anim>
                                    <p:anim calcmode="lin" valueType="num">
                                      <p:cBhvr>
                                        <p:cTn id="101" dur="5000"/>
                                        <p:tgtEl>
                                          <p:spTgt spid="27"/>
                                        </p:tgtEl>
                                        <p:attrNameLst>
                                          <p:attrName>ppt_y</p:attrName>
                                        </p:attrNameLst>
                                      </p:cBhvr>
                                      <p:tavLst>
                                        <p:tav tm="0">
                                          <p:val>
                                            <p:strVal val="ppt_y"/>
                                          </p:val>
                                        </p:tav>
                                        <p:tav tm="100000">
                                          <p:val>
                                            <p:fltVal val="0.5"/>
                                          </p:val>
                                        </p:tav>
                                      </p:tavLst>
                                    </p:anim>
                                    <p:set>
                                      <p:cBhvr>
                                        <p:cTn id="102" dur="1" fill="hold">
                                          <p:stCondLst>
                                            <p:cond delay="4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 grpId="0"/>
      <p:bldP spid="2" grpId="1"/>
      <p:bldP spid="3" grpId="0"/>
      <p:bldP spid="3" grpId="1"/>
      <p:bldP spid="4" grpId="0"/>
      <p:bldP spid="4" grpId="1"/>
      <p:bldP spid="5" grpId="0"/>
      <p:bldP spid="5" grpId="1"/>
      <p:bldP spid="6" grpId="0"/>
      <p:bldP spid="6"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3D225-C73E-4F4A-9A0E-A1BEADA9C1FA}"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7</a:t>
            </a:fld>
            <a:endParaRPr lang="en-US"/>
          </a:p>
        </p:txBody>
      </p:sp>
      <p:sp>
        <p:nvSpPr>
          <p:cNvPr id="6" name="TextBox 5"/>
          <p:cNvSpPr txBox="1"/>
          <p:nvPr/>
        </p:nvSpPr>
        <p:spPr>
          <a:xfrm>
            <a:off x="7086097" y="208258"/>
            <a:ext cx="2843463" cy="1015663"/>
          </a:xfrm>
          <a:prstGeom prst="rect">
            <a:avLst/>
          </a:prstGeom>
          <a:noFill/>
        </p:spPr>
        <p:txBody>
          <a:bodyPr wrap="square" rtlCol="0">
            <a:spAutoFit/>
          </a:bodyPr>
          <a:lstStyle/>
          <a:p>
            <a:r>
              <a:rPr lang="bn-BD" sz="6000" dirty="0" smtClean="0"/>
              <a:t>সরব পাঠ</a:t>
            </a:r>
            <a:endParaRPr lang="en-US" sz="6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22" y="1163145"/>
            <a:ext cx="1781175" cy="1899665"/>
          </a:xfrm>
          <a:prstGeom prst="rect">
            <a:avLst/>
          </a:prstGeom>
        </p:spPr>
      </p:pic>
      <p:sp>
        <p:nvSpPr>
          <p:cNvPr id="8" name="TextBox 7"/>
          <p:cNvSpPr txBox="1"/>
          <p:nvPr/>
        </p:nvSpPr>
        <p:spPr>
          <a:xfrm>
            <a:off x="5777799" y="3032115"/>
            <a:ext cx="6038799" cy="1752885"/>
          </a:xfrm>
          <a:prstGeom prst="rect">
            <a:avLst/>
          </a:prstGeom>
          <a:noFill/>
        </p:spPr>
        <p:txBody>
          <a:bodyPr wrap="square" rtlCol="0">
            <a:prstTxWarp prst="textChevronInverted">
              <a:avLst/>
            </a:prstTxWarp>
            <a:spAutoFit/>
          </a:bodyPr>
          <a:lstStyle/>
          <a:p>
            <a:r>
              <a:rPr lang="bn-BD" sz="3600" dirty="0"/>
              <a:t>এক পিঁপড়ের খুব পিপাসা পেল। সে এলো নদীর পাড়ে। পানি খেতে। নদীতে ছিল ঢেউ। পিঁপড়ে পানিতে ভেসে গেল। </a:t>
            </a:r>
            <a:endParaRPr lang="en-US" sz="3600" dirty="0"/>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grpSp>
        <p:nvGrpSpPr>
          <p:cNvPr id="25" name="Group 24"/>
          <p:cNvGrpSpPr/>
          <p:nvPr/>
        </p:nvGrpSpPr>
        <p:grpSpPr>
          <a:xfrm>
            <a:off x="8907811" y="4785000"/>
            <a:ext cx="3009285" cy="2177241"/>
            <a:chOff x="-436981" y="1676399"/>
            <a:chExt cx="2404325" cy="1866900"/>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81" y="1676399"/>
              <a:ext cx="2404325" cy="1866900"/>
            </a:xfrm>
            <a:prstGeom prst="star6">
              <a:avLst/>
            </a:prstGeom>
            <a:gradFill flip="none" rotWithShape="1">
              <a:gsLst>
                <a:gs pos="38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softEdge rad="112500"/>
            </a:effectLst>
          </p:spPr>
        </p:pic>
        <p:sp>
          <p:nvSpPr>
            <p:cNvPr id="30" name="TextBox 29"/>
            <p:cNvSpPr txBox="1"/>
            <p:nvPr/>
          </p:nvSpPr>
          <p:spPr>
            <a:xfrm>
              <a:off x="-127462" y="2316727"/>
              <a:ext cx="1848606" cy="766904"/>
            </a:xfrm>
            <a:prstGeom prst="star6">
              <a:avLst/>
            </a:prstGeom>
            <a:noFill/>
          </p:spPr>
          <p:txBody>
            <a:bodyPr wrap="square" rtlCol="0">
              <a:prstTxWarp prst="textChevron">
                <a:avLst/>
              </a:prstTxWarp>
              <a:spAutoFit/>
            </a:bodyPr>
            <a:lstStyle/>
            <a:p>
              <a:r>
                <a:rPr lang="bn-BD" dirty="0">
                  <a:solidFill>
                    <a:schemeClr val="bg1"/>
                  </a:solidFill>
                  <a:cs typeface="Nikosh" panose="02000000000000000000" pitchFamily="2" charset="0"/>
                </a:rPr>
                <a:t>ক্লিক</a:t>
              </a:r>
              <a:r>
                <a:rPr lang="bn-BD" dirty="0">
                  <a:solidFill>
                    <a:schemeClr val="bg1"/>
                  </a:solidFill>
                  <a:latin typeface="+mj-lt"/>
                </a:rPr>
                <a:t> করুন</a:t>
              </a:r>
              <a:endParaRPr lang="en-US" dirty="0">
                <a:solidFill>
                  <a:schemeClr val="bg1"/>
                </a:solidFill>
                <a:latin typeface="+mj-lt"/>
              </a:endParaRPr>
            </a:p>
          </p:txBody>
        </p:sp>
      </p:gr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61310"/>
          <a:stretch/>
        </p:blipFill>
        <p:spPr>
          <a:xfrm>
            <a:off x="1588691" y="3870600"/>
            <a:ext cx="3579600" cy="18288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95548" y="1713325"/>
            <a:ext cx="2727840" cy="1828800"/>
          </a:xfrm>
          <a:prstGeom prst="rect">
            <a:avLst/>
          </a:prstGeom>
        </p:spPr>
      </p:pic>
    </p:spTree>
    <p:extLst>
      <p:ext uri="{BB962C8B-B14F-4D97-AF65-F5344CB8AC3E}">
        <p14:creationId xmlns:p14="http://schemas.microsoft.com/office/powerpoint/2010/main" val="341782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 presetClass="entr" presetSubtype="1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0-#ppt_w/2"/>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iterate type="lt">
                                    <p:tmPct val="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0-#ppt_w/2"/>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0-#ppt_w/2"/>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0-#ppt_w/2"/>
                                          </p:val>
                                        </p:tav>
                                        <p:tav tm="100000">
                                          <p:val>
                                            <p:strVal val="#ppt_x"/>
                                          </p:val>
                                        </p:tav>
                                      </p:tavLst>
                                    </p:anim>
                                    <p:anim calcmode="lin" valueType="num">
                                      <p:cBhvr additive="base">
                                        <p:cTn id="24" dur="5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iterate type="lt">
                                    <p:tmPct val="0"/>
                                  </p:iterate>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0" fill="hold"/>
                                        <p:tgtEl>
                                          <p:spTgt spid="11"/>
                                        </p:tgtEl>
                                        <p:attrNameLst>
                                          <p:attrName>ppt_x</p:attrName>
                                        </p:attrNameLst>
                                      </p:cBhvr>
                                      <p:tavLst>
                                        <p:tav tm="0">
                                          <p:val>
                                            <p:strVal val="0-#ppt_w/2"/>
                                          </p:val>
                                        </p:tav>
                                        <p:tav tm="100000">
                                          <p:val>
                                            <p:strVal val="#ppt_x"/>
                                          </p:val>
                                        </p:tav>
                                      </p:tavLst>
                                    </p:anim>
                                    <p:anim calcmode="lin" valueType="num">
                                      <p:cBhvr additive="base">
                                        <p:cTn id="28" dur="5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iterate type="lt">
                                    <p:tmPct val="0"/>
                                  </p:iterate>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0" fill="hold"/>
                                        <p:tgtEl>
                                          <p:spTgt spid="5"/>
                                        </p:tgtEl>
                                        <p:attrNameLst>
                                          <p:attrName>ppt_x</p:attrName>
                                        </p:attrNameLst>
                                      </p:cBhvr>
                                      <p:tavLst>
                                        <p:tav tm="0">
                                          <p:val>
                                            <p:strVal val="0-#ppt_w/2"/>
                                          </p:val>
                                        </p:tav>
                                        <p:tav tm="100000">
                                          <p:val>
                                            <p:strVal val="#ppt_x"/>
                                          </p:val>
                                        </p:tav>
                                      </p:tavLst>
                                    </p:anim>
                                    <p:anim calcmode="lin" valueType="num">
                                      <p:cBhvr additive="base">
                                        <p:cTn id="32" dur="50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iterate type="lt">
                                    <p:tmPct val="0"/>
                                  </p:iterate>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0" fill="hold"/>
                                        <p:tgtEl>
                                          <p:spTgt spid="9"/>
                                        </p:tgtEl>
                                        <p:attrNameLst>
                                          <p:attrName>ppt_x</p:attrName>
                                        </p:attrNameLst>
                                      </p:cBhvr>
                                      <p:tavLst>
                                        <p:tav tm="0">
                                          <p:val>
                                            <p:strVal val="0-#ppt_w/2"/>
                                          </p:val>
                                        </p:tav>
                                        <p:tav tm="100000">
                                          <p:val>
                                            <p:strVal val="#ppt_x"/>
                                          </p:val>
                                        </p:tav>
                                      </p:tavLst>
                                    </p:anim>
                                    <p:anim calcmode="lin" valueType="num">
                                      <p:cBhvr additive="base">
                                        <p:cTn id="36"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iterate type="lt">
                                    <p:tmPct val="0"/>
                                  </p:iterate>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0" fill="hold"/>
                                        <p:tgtEl>
                                          <p:spTgt spid="8"/>
                                        </p:tgtEl>
                                        <p:attrNameLst>
                                          <p:attrName>ppt_x</p:attrName>
                                        </p:attrNameLst>
                                      </p:cBhvr>
                                      <p:tavLst>
                                        <p:tav tm="0">
                                          <p:val>
                                            <p:strVal val="1+#ppt_w/2"/>
                                          </p:val>
                                        </p:tav>
                                        <p:tav tm="100000">
                                          <p:val>
                                            <p:strVal val="#ppt_x"/>
                                          </p:val>
                                        </p:tav>
                                      </p:tavLst>
                                    </p:anim>
                                    <p:anim calcmode="lin" valueType="num">
                                      <p:cBhvr additive="base">
                                        <p:cTn id="4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iterate type="lt">
                                    <p:tmPct val="0"/>
                                  </p:iterate>
                                  <p:childTnLst>
                                    <p:animEffect transition="out" filter="fade">
                                      <p:cBhvr>
                                        <p:cTn id="46" dur="5000"/>
                                        <p:tgtEl>
                                          <p:spTgt spid="2"/>
                                        </p:tgtEl>
                                      </p:cBhvr>
                                    </p:animEffect>
                                    <p:anim calcmode="lin" valueType="num">
                                      <p:cBhvr>
                                        <p:cTn id="47" dur="5000"/>
                                        <p:tgtEl>
                                          <p:spTgt spid="2"/>
                                        </p:tgtEl>
                                        <p:attrNameLst>
                                          <p:attrName>ppt_x</p:attrName>
                                        </p:attrNameLst>
                                      </p:cBhvr>
                                      <p:tavLst>
                                        <p:tav tm="0">
                                          <p:val>
                                            <p:strVal val="ppt_x"/>
                                          </p:val>
                                        </p:tav>
                                        <p:tav tm="100000">
                                          <p:val>
                                            <p:strVal val="ppt_x"/>
                                          </p:val>
                                        </p:tav>
                                      </p:tavLst>
                                    </p:anim>
                                    <p:anim calcmode="lin" valueType="num">
                                      <p:cBhvr>
                                        <p:cTn id="48" dur="5000"/>
                                        <p:tgtEl>
                                          <p:spTgt spid="2"/>
                                        </p:tgtEl>
                                        <p:attrNameLst>
                                          <p:attrName>ppt_y</p:attrName>
                                        </p:attrNameLst>
                                      </p:cBhvr>
                                      <p:tavLst>
                                        <p:tav tm="0">
                                          <p:val>
                                            <p:strVal val="ppt_y"/>
                                          </p:val>
                                        </p:tav>
                                        <p:tav tm="100000">
                                          <p:val>
                                            <p:strVal val="ppt_y+.1"/>
                                          </p:val>
                                        </p:tav>
                                      </p:tavLst>
                                    </p:anim>
                                    <p:set>
                                      <p:cBhvr>
                                        <p:cTn id="49" dur="1" fill="hold">
                                          <p:stCondLst>
                                            <p:cond delay="4999"/>
                                          </p:stCondLst>
                                        </p:cTn>
                                        <p:tgtEl>
                                          <p:spTgt spid="2"/>
                                        </p:tgtEl>
                                        <p:attrNameLst>
                                          <p:attrName>style.visibility</p:attrName>
                                        </p:attrNameLst>
                                      </p:cBhvr>
                                      <p:to>
                                        <p:strVal val="hidden"/>
                                      </p:to>
                                    </p:set>
                                  </p:childTnLst>
                                </p:cTn>
                              </p:par>
                              <p:par>
                                <p:cTn id="50" presetID="42" presetClass="exit" presetSubtype="0" fill="hold" grpId="1" nodeType="withEffect">
                                  <p:stCondLst>
                                    <p:cond delay="0"/>
                                  </p:stCondLst>
                                  <p:iterate type="lt">
                                    <p:tmPct val="0"/>
                                  </p:iterate>
                                  <p:childTnLst>
                                    <p:animEffect transition="out" filter="fade">
                                      <p:cBhvr>
                                        <p:cTn id="51" dur="5000"/>
                                        <p:tgtEl>
                                          <p:spTgt spid="3"/>
                                        </p:tgtEl>
                                      </p:cBhvr>
                                    </p:animEffect>
                                    <p:anim calcmode="lin" valueType="num">
                                      <p:cBhvr>
                                        <p:cTn id="52" dur="5000"/>
                                        <p:tgtEl>
                                          <p:spTgt spid="3"/>
                                        </p:tgtEl>
                                        <p:attrNameLst>
                                          <p:attrName>ppt_x</p:attrName>
                                        </p:attrNameLst>
                                      </p:cBhvr>
                                      <p:tavLst>
                                        <p:tav tm="0">
                                          <p:val>
                                            <p:strVal val="ppt_x"/>
                                          </p:val>
                                        </p:tav>
                                        <p:tav tm="100000">
                                          <p:val>
                                            <p:strVal val="ppt_x"/>
                                          </p:val>
                                        </p:tav>
                                      </p:tavLst>
                                    </p:anim>
                                    <p:anim calcmode="lin" valueType="num">
                                      <p:cBhvr>
                                        <p:cTn id="53" dur="5000"/>
                                        <p:tgtEl>
                                          <p:spTgt spid="3"/>
                                        </p:tgtEl>
                                        <p:attrNameLst>
                                          <p:attrName>ppt_y</p:attrName>
                                        </p:attrNameLst>
                                      </p:cBhvr>
                                      <p:tavLst>
                                        <p:tav tm="0">
                                          <p:val>
                                            <p:strVal val="ppt_y"/>
                                          </p:val>
                                        </p:tav>
                                        <p:tav tm="100000">
                                          <p:val>
                                            <p:strVal val="ppt_y+.1"/>
                                          </p:val>
                                        </p:tav>
                                      </p:tavLst>
                                    </p:anim>
                                    <p:set>
                                      <p:cBhvr>
                                        <p:cTn id="54" dur="1" fill="hold">
                                          <p:stCondLst>
                                            <p:cond delay="4999"/>
                                          </p:stCondLst>
                                        </p:cTn>
                                        <p:tgtEl>
                                          <p:spTgt spid="3"/>
                                        </p:tgtEl>
                                        <p:attrNameLst>
                                          <p:attrName>style.visibility</p:attrName>
                                        </p:attrNameLst>
                                      </p:cBhvr>
                                      <p:to>
                                        <p:strVal val="hidden"/>
                                      </p:to>
                                    </p:set>
                                  </p:childTnLst>
                                </p:cTn>
                              </p:par>
                              <p:par>
                                <p:cTn id="55" presetID="42" presetClass="exit" presetSubtype="0" fill="hold" grpId="1" nodeType="withEffect">
                                  <p:stCondLst>
                                    <p:cond delay="0"/>
                                  </p:stCondLst>
                                  <p:iterate type="lt">
                                    <p:tmPct val="0"/>
                                  </p:iterate>
                                  <p:childTnLst>
                                    <p:animEffect transition="out" filter="fade">
                                      <p:cBhvr>
                                        <p:cTn id="56" dur="5000"/>
                                        <p:tgtEl>
                                          <p:spTgt spid="4"/>
                                        </p:tgtEl>
                                      </p:cBhvr>
                                    </p:animEffect>
                                    <p:anim calcmode="lin" valueType="num">
                                      <p:cBhvr>
                                        <p:cTn id="57" dur="5000"/>
                                        <p:tgtEl>
                                          <p:spTgt spid="4"/>
                                        </p:tgtEl>
                                        <p:attrNameLst>
                                          <p:attrName>ppt_x</p:attrName>
                                        </p:attrNameLst>
                                      </p:cBhvr>
                                      <p:tavLst>
                                        <p:tav tm="0">
                                          <p:val>
                                            <p:strVal val="ppt_x"/>
                                          </p:val>
                                        </p:tav>
                                        <p:tav tm="100000">
                                          <p:val>
                                            <p:strVal val="ppt_x"/>
                                          </p:val>
                                        </p:tav>
                                      </p:tavLst>
                                    </p:anim>
                                    <p:anim calcmode="lin" valueType="num">
                                      <p:cBhvr>
                                        <p:cTn id="58" dur="5000"/>
                                        <p:tgtEl>
                                          <p:spTgt spid="4"/>
                                        </p:tgtEl>
                                        <p:attrNameLst>
                                          <p:attrName>ppt_y</p:attrName>
                                        </p:attrNameLst>
                                      </p:cBhvr>
                                      <p:tavLst>
                                        <p:tav tm="0">
                                          <p:val>
                                            <p:strVal val="ppt_y"/>
                                          </p:val>
                                        </p:tav>
                                        <p:tav tm="100000">
                                          <p:val>
                                            <p:strVal val="ppt_y+.1"/>
                                          </p:val>
                                        </p:tav>
                                      </p:tavLst>
                                    </p:anim>
                                    <p:set>
                                      <p:cBhvr>
                                        <p:cTn id="59" dur="1" fill="hold">
                                          <p:stCondLst>
                                            <p:cond delay="4999"/>
                                          </p:stCondLst>
                                        </p:cTn>
                                        <p:tgtEl>
                                          <p:spTgt spid="4"/>
                                        </p:tgtEl>
                                        <p:attrNameLst>
                                          <p:attrName>style.visibility</p:attrName>
                                        </p:attrNameLst>
                                      </p:cBhvr>
                                      <p:to>
                                        <p:strVal val="hidden"/>
                                      </p:to>
                                    </p:set>
                                  </p:childTnLst>
                                </p:cTn>
                              </p:par>
                              <p:par>
                                <p:cTn id="60" presetID="42" presetClass="exit" presetSubtype="0" fill="hold" grpId="1" nodeType="withEffect">
                                  <p:stCondLst>
                                    <p:cond delay="0"/>
                                  </p:stCondLst>
                                  <p:iterate type="lt">
                                    <p:tmPct val="0"/>
                                  </p:iterate>
                                  <p:childTnLst>
                                    <p:animEffect transition="out" filter="fade">
                                      <p:cBhvr>
                                        <p:cTn id="61" dur="5000"/>
                                        <p:tgtEl>
                                          <p:spTgt spid="6"/>
                                        </p:tgtEl>
                                      </p:cBhvr>
                                    </p:animEffect>
                                    <p:anim calcmode="lin" valueType="num">
                                      <p:cBhvr>
                                        <p:cTn id="62" dur="5000"/>
                                        <p:tgtEl>
                                          <p:spTgt spid="6"/>
                                        </p:tgtEl>
                                        <p:attrNameLst>
                                          <p:attrName>ppt_x</p:attrName>
                                        </p:attrNameLst>
                                      </p:cBhvr>
                                      <p:tavLst>
                                        <p:tav tm="0">
                                          <p:val>
                                            <p:strVal val="ppt_x"/>
                                          </p:val>
                                        </p:tav>
                                        <p:tav tm="100000">
                                          <p:val>
                                            <p:strVal val="ppt_x"/>
                                          </p:val>
                                        </p:tav>
                                      </p:tavLst>
                                    </p:anim>
                                    <p:anim calcmode="lin" valueType="num">
                                      <p:cBhvr>
                                        <p:cTn id="63" dur="5000"/>
                                        <p:tgtEl>
                                          <p:spTgt spid="6"/>
                                        </p:tgtEl>
                                        <p:attrNameLst>
                                          <p:attrName>ppt_y</p:attrName>
                                        </p:attrNameLst>
                                      </p:cBhvr>
                                      <p:tavLst>
                                        <p:tav tm="0">
                                          <p:val>
                                            <p:strVal val="ppt_y"/>
                                          </p:val>
                                        </p:tav>
                                        <p:tav tm="100000">
                                          <p:val>
                                            <p:strVal val="ppt_y+.1"/>
                                          </p:val>
                                        </p:tav>
                                      </p:tavLst>
                                    </p:anim>
                                    <p:set>
                                      <p:cBhvr>
                                        <p:cTn id="64" dur="1" fill="hold">
                                          <p:stCondLst>
                                            <p:cond delay="4999"/>
                                          </p:stCondLst>
                                        </p:cTn>
                                        <p:tgtEl>
                                          <p:spTgt spid="6"/>
                                        </p:tgtEl>
                                        <p:attrNameLst>
                                          <p:attrName>style.visibility</p:attrName>
                                        </p:attrNameLst>
                                      </p:cBhvr>
                                      <p:to>
                                        <p:strVal val="hidden"/>
                                      </p:to>
                                    </p:set>
                                  </p:childTnLst>
                                </p:cTn>
                              </p:par>
                              <p:par>
                                <p:cTn id="65" presetID="42" presetClass="exit" presetSubtype="0" fill="hold" nodeType="withEffect">
                                  <p:stCondLst>
                                    <p:cond delay="0"/>
                                  </p:stCondLst>
                                  <p:iterate type="lt">
                                    <p:tmPct val="0"/>
                                  </p:iterate>
                                  <p:childTnLst>
                                    <p:animEffect transition="out" filter="fade">
                                      <p:cBhvr>
                                        <p:cTn id="66" dur="5000"/>
                                        <p:tgtEl>
                                          <p:spTgt spid="7"/>
                                        </p:tgtEl>
                                      </p:cBhvr>
                                    </p:animEffect>
                                    <p:anim calcmode="lin" valueType="num">
                                      <p:cBhvr>
                                        <p:cTn id="67" dur="5000"/>
                                        <p:tgtEl>
                                          <p:spTgt spid="7"/>
                                        </p:tgtEl>
                                        <p:attrNameLst>
                                          <p:attrName>ppt_x</p:attrName>
                                        </p:attrNameLst>
                                      </p:cBhvr>
                                      <p:tavLst>
                                        <p:tav tm="0">
                                          <p:val>
                                            <p:strVal val="ppt_x"/>
                                          </p:val>
                                        </p:tav>
                                        <p:tav tm="100000">
                                          <p:val>
                                            <p:strVal val="ppt_x"/>
                                          </p:val>
                                        </p:tav>
                                      </p:tavLst>
                                    </p:anim>
                                    <p:anim calcmode="lin" valueType="num">
                                      <p:cBhvr>
                                        <p:cTn id="68" dur="5000"/>
                                        <p:tgtEl>
                                          <p:spTgt spid="7"/>
                                        </p:tgtEl>
                                        <p:attrNameLst>
                                          <p:attrName>ppt_y</p:attrName>
                                        </p:attrNameLst>
                                      </p:cBhvr>
                                      <p:tavLst>
                                        <p:tav tm="0">
                                          <p:val>
                                            <p:strVal val="ppt_y"/>
                                          </p:val>
                                        </p:tav>
                                        <p:tav tm="100000">
                                          <p:val>
                                            <p:strVal val="ppt_y+.1"/>
                                          </p:val>
                                        </p:tav>
                                      </p:tavLst>
                                    </p:anim>
                                    <p:set>
                                      <p:cBhvr>
                                        <p:cTn id="69" dur="1" fill="hold">
                                          <p:stCondLst>
                                            <p:cond delay="4999"/>
                                          </p:stCondLst>
                                        </p:cTn>
                                        <p:tgtEl>
                                          <p:spTgt spid="7"/>
                                        </p:tgtEl>
                                        <p:attrNameLst>
                                          <p:attrName>style.visibility</p:attrName>
                                        </p:attrNameLst>
                                      </p:cBhvr>
                                      <p:to>
                                        <p:strVal val="hidden"/>
                                      </p:to>
                                    </p:set>
                                  </p:childTnLst>
                                </p:cTn>
                              </p:par>
                              <p:par>
                                <p:cTn id="70" presetID="42" presetClass="exit" presetSubtype="0" fill="hold" grpId="1" nodeType="withEffect">
                                  <p:stCondLst>
                                    <p:cond delay="0"/>
                                  </p:stCondLst>
                                  <p:iterate type="lt">
                                    <p:tmPct val="0"/>
                                  </p:iterate>
                                  <p:childTnLst>
                                    <p:animEffect transition="out" filter="fade">
                                      <p:cBhvr>
                                        <p:cTn id="71" dur="5000"/>
                                        <p:tgtEl>
                                          <p:spTgt spid="11"/>
                                        </p:tgtEl>
                                      </p:cBhvr>
                                    </p:animEffect>
                                    <p:anim calcmode="lin" valueType="num">
                                      <p:cBhvr>
                                        <p:cTn id="72" dur="5000"/>
                                        <p:tgtEl>
                                          <p:spTgt spid="11"/>
                                        </p:tgtEl>
                                        <p:attrNameLst>
                                          <p:attrName>ppt_x</p:attrName>
                                        </p:attrNameLst>
                                      </p:cBhvr>
                                      <p:tavLst>
                                        <p:tav tm="0">
                                          <p:val>
                                            <p:strVal val="ppt_x"/>
                                          </p:val>
                                        </p:tav>
                                        <p:tav tm="100000">
                                          <p:val>
                                            <p:strVal val="ppt_x"/>
                                          </p:val>
                                        </p:tav>
                                      </p:tavLst>
                                    </p:anim>
                                    <p:anim calcmode="lin" valueType="num">
                                      <p:cBhvr>
                                        <p:cTn id="73" dur="5000"/>
                                        <p:tgtEl>
                                          <p:spTgt spid="11"/>
                                        </p:tgtEl>
                                        <p:attrNameLst>
                                          <p:attrName>ppt_y</p:attrName>
                                        </p:attrNameLst>
                                      </p:cBhvr>
                                      <p:tavLst>
                                        <p:tav tm="0">
                                          <p:val>
                                            <p:strVal val="ppt_y"/>
                                          </p:val>
                                        </p:tav>
                                        <p:tav tm="100000">
                                          <p:val>
                                            <p:strVal val="ppt_y+.1"/>
                                          </p:val>
                                        </p:tav>
                                      </p:tavLst>
                                    </p:anim>
                                    <p:set>
                                      <p:cBhvr>
                                        <p:cTn id="74" dur="1" fill="hold">
                                          <p:stCondLst>
                                            <p:cond delay="4999"/>
                                          </p:stCondLst>
                                        </p:cTn>
                                        <p:tgtEl>
                                          <p:spTgt spid="11"/>
                                        </p:tgtEl>
                                        <p:attrNameLst>
                                          <p:attrName>style.visibility</p:attrName>
                                        </p:attrNameLst>
                                      </p:cBhvr>
                                      <p:to>
                                        <p:strVal val="hidden"/>
                                      </p:to>
                                    </p:set>
                                  </p:childTnLst>
                                </p:cTn>
                              </p:par>
                              <p:par>
                                <p:cTn id="75" presetID="42" presetClass="exit" presetSubtype="0" fill="hold" nodeType="withEffect">
                                  <p:stCondLst>
                                    <p:cond delay="0"/>
                                  </p:stCondLst>
                                  <p:iterate type="lt">
                                    <p:tmPct val="0"/>
                                  </p:iterate>
                                  <p:childTnLst>
                                    <p:animEffect transition="out" filter="fade">
                                      <p:cBhvr>
                                        <p:cTn id="76" dur="5000"/>
                                        <p:tgtEl>
                                          <p:spTgt spid="5"/>
                                        </p:tgtEl>
                                      </p:cBhvr>
                                    </p:animEffect>
                                    <p:anim calcmode="lin" valueType="num">
                                      <p:cBhvr>
                                        <p:cTn id="77" dur="5000"/>
                                        <p:tgtEl>
                                          <p:spTgt spid="5"/>
                                        </p:tgtEl>
                                        <p:attrNameLst>
                                          <p:attrName>ppt_x</p:attrName>
                                        </p:attrNameLst>
                                      </p:cBhvr>
                                      <p:tavLst>
                                        <p:tav tm="0">
                                          <p:val>
                                            <p:strVal val="ppt_x"/>
                                          </p:val>
                                        </p:tav>
                                        <p:tav tm="100000">
                                          <p:val>
                                            <p:strVal val="ppt_x"/>
                                          </p:val>
                                        </p:tav>
                                      </p:tavLst>
                                    </p:anim>
                                    <p:anim calcmode="lin" valueType="num">
                                      <p:cBhvr>
                                        <p:cTn id="78" dur="5000"/>
                                        <p:tgtEl>
                                          <p:spTgt spid="5"/>
                                        </p:tgtEl>
                                        <p:attrNameLst>
                                          <p:attrName>ppt_y</p:attrName>
                                        </p:attrNameLst>
                                      </p:cBhvr>
                                      <p:tavLst>
                                        <p:tav tm="0">
                                          <p:val>
                                            <p:strVal val="ppt_y"/>
                                          </p:val>
                                        </p:tav>
                                        <p:tav tm="100000">
                                          <p:val>
                                            <p:strVal val="ppt_y+.1"/>
                                          </p:val>
                                        </p:tav>
                                      </p:tavLst>
                                    </p:anim>
                                    <p:set>
                                      <p:cBhvr>
                                        <p:cTn id="79" dur="1" fill="hold">
                                          <p:stCondLst>
                                            <p:cond delay="4999"/>
                                          </p:stCondLst>
                                        </p:cTn>
                                        <p:tgtEl>
                                          <p:spTgt spid="5"/>
                                        </p:tgtEl>
                                        <p:attrNameLst>
                                          <p:attrName>style.visibility</p:attrName>
                                        </p:attrNameLst>
                                      </p:cBhvr>
                                      <p:to>
                                        <p:strVal val="hidden"/>
                                      </p:to>
                                    </p:set>
                                  </p:childTnLst>
                                </p:cTn>
                              </p:par>
                              <p:par>
                                <p:cTn id="80" presetID="42" presetClass="exit" presetSubtype="0" fill="hold" nodeType="withEffect">
                                  <p:stCondLst>
                                    <p:cond delay="0"/>
                                  </p:stCondLst>
                                  <p:iterate type="lt">
                                    <p:tmPct val="0"/>
                                  </p:iterate>
                                  <p:childTnLst>
                                    <p:animEffect transition="out" filter="fade">
                                      <p:cBhvr>
                                        <p:cTn id="81" dur="5000"/>
                                        <p:tgtEl>
                                          <p:spTgt spid="9"/>
                                        </p:tgtEl>
                                      </p:cBhvr>
                                    </p:animEffect>
                                    <p:anim calcmode="lin" valueType="num">
                                      <p:cBhvr>
                                        <p:cTn id="82" dur="5000"/>
                                        <p:tgtEl>
                                          <p:spTgt spid="9"/>
                                        </p:tgtEl>
                                        <p:attrNameLst>
                                          <p:attrName>ppt_x</p:attrName>
                                        </p:attrNameLst>
                                      </p:cBhvr>
                                      <p:tavLst>
                                        <p:tav tm="0">
                                          <p:val>
                                            <p:strVal val="ppt_x"/>
                                          </p:val>
                                        </p:tav>
                                        <p:tav tm="100000">
                                          <p:val>
                                            <p:strVal val="ppt_x"/>
                                          </p:val>
                                        </p:tav>
                                      </p:tavLst>
                                    </p:anim>
                                    <p:anim calcmode="lin" valueType="num">
                                      <p:cBhvr>
                                        <p:cTn id="83" dur="5000"/>
                                        <p:tgtEl>
                                          <p:spTgt spid="9"/>
                                        </p:tgtEl>
                                        <p:attrNameLst>
                                          <p:attrName>ppt_y</p:attrName>
                                        </p:attrNameLst>
                                      </p:cBhvr>
                                      <p:tavLst>
                                        <p:tav tm="0">
                                          <p:val>
                                            <p:strVal val="ppt_y"/>
                                          </p:val>
                                        </p:tav>
                                        <p:tav tm="100000">
                                          <p:val>
                                            <p:strVal val="ppt_y+.1"/>
                                          </p:val>
                                        </p:tav>
                                      </p:tavLst>
                                    </p:anim>
                                    <p:set>
                                      <p:cBhvr>
                                        <p:cTn id="84" dur="1" fill="hold">
                                          <p:stCondLst>
                                            <p:cond delay="4999"/>
                                          </p:stCondLst>
                                        </p:cTn>
                                        <p:tgtEl>
                                          <p:spTgt spid="9"/>
                                        </p:tgtEl>
                                        <p:attrNameLst>
                                          <p:attrName>style.visibility</p:attrName>
                                        </p:attrNameLst>
                                      </p:cBhvr>
                                      <p:to>
                                        <p:strVal val="hidden"/>
                                      </p:to>
                                    </p:set>
                                  </p:childTnLst>
                                </p:cTn>
                              </p:par>
                              <p:par>
                                <p:cTn id="85" presetID="42" presetClass="exit" presetSubtype="0" fill="hold" grpId="1" nodeType="withEffect">
                                  <p:stCondLst>
                                    <p:cond delay="0"/>
                                  </p:stCondLst>
                                  <p:iterate type="lt">
                                    <p:tmPct val="0"/>
                                  </p:iterate>
                                  <p:childTnLst>
                                    <p:animEffect transition="out" filter="fade">
                                      <p:cBhvr>
                                        <p:cTn id="86" dur="5000"/>
                                        <p:tgtEl>
                                          <p:spTgt spid="8"/>
                                        </p:tgtEl>
                                      </p:cBhvr>
                                    </p:animEffect>
                                    <p:anim calcmode="lin" valueType="num">
                                      <p:cBhvr>
                                        <p:cTn id="87" dur="5000"/>
                                        <p:tgtEl>
                                          <p:spTgt spid="8"/>
                                        </p:tgtEl>
                                        <p:attrNameLst>
                                          <p:attrName>ppt_x</p:attrName>
                                        </p:attrNameLst>
                                      </p:cBhvr>
                                      <p:tavLst>
                                        <p:tav tm="0">
                                          <p:val>
                                            <p:strVal val="ppt_x"/>
                                          </p:val>
                                        </p:tav>
                                        <p:tav tm="100000">
                                          <p:val>
                                            <p:strVal val="ppt_x"/>
                                          </p:val>
                                        </p:tav>
                                      </p:tavLst>
                                    </p:anim>
                                    <p:anim calcmode="lin" valueType="num">
                                      <p:cBhvr>
                                        <p:cTn id="88" dur="5000"/>
                                        <p:tgtEl>
                                          <p:spTgt spid="8"/>
                                        </p:tgtEl>
                                        <p:attrNameLst>
                                          <p:attrName>ppt_y</p:attrName>
                                        </p:attrNameLst>
                                      </p:cBhvr>
                                      <p:tavLst>
                                        <p:tav tm="0">
                                          <p:val>
                                            <p:strVal val="ppt_y"/>
                                          </p:val>
                                        </p:tav>
                                        <p:tav tm="100000">
                                          <p:val>
                                            <p:strVal val="ppt_y+.1"/>
                                          </p:val>
                                        </p:tav>
                                      </p:tavLst>
                                    </p:anim>
                                    <p:set>
                                      <p:cBhvr>
                                        <p:cTn id="89" dur="1" fill="hold">
                                          <p:stCondLst>
                                            <p:cond delay="4999"/>
                                          </p:stCondLst>
                                        </p:cTn>
                                        <p:tgtEl>
                                          <p:spTgt spid="8"/>
                                        </p:tgtEl>
                                        <p:attrNameLst>
                                          <p:attrName>style.visibility</p:attrName>
                                        </p:attrNameLst>
                                      </p:cBhvr>
                                      <p:to>
                                        <p:strVal val="hidden"/>
                                      </p:to>
                                    </p:set>
                                  </p:childTnLst>
                                </p:cTn>
                              </p:par>
                              <p:par>
                                <p:cTn id="90" presetID="42" presetClass="exit" presetSubtype="0" fill="hold" nodeType="withEffect">
                                  <p:stCondLst>
                                    <p:cond delay="0"/>
                                  </p:stCondLst>
                                  <p:iterate type="lt">
                                    <p:tmPct val="0"/>
                                  </p:iterate>
                                  <p:childTnLst>
                                    <p:animEffect transition="out" filter="fade">
                                      <p:cBhvr>
                                        <p:cTn id="91" dur="5000"/>
                                        <p:tgtEl>
                                          <p:spTgt spid="25"/>
                                        </p:tgtEl>
                                      </p:cBhvr>
                                    </p:animEffect>
                                    <p:anim calcmode="lin" valueType="num">
                                      <p:cBhvr>
                                        <p:cTn id="92" dur="5000"/>
                                        <p:tgtEl>
                                          <p:spTgt spid="25"/>
                                        </p:tgtEl>
                                        <p:attrNameLst>
                                          <p:attrName>ppt_x</p:attrName>
                                        </p:attrNameLst>
                                      </p:cBhvr>
                                      <p:tavLst>
                                        <p:tav tm="0">
                                          <p:val>
                                            <p:strVal val="ppt_x"/>
                                          </p:val>
                                        </p:tav>
                                        <p:tav tm="100000">
                                          <p:val>
                                            <p:strVal val="ppt_x"/>
                                          </p:val>
                                        </p:tav>
                                      </p:tavLst>
                                    </p:anim>
                                    <p:anim calcmode="lin" valueType="num">
                                      <p:cBhvr>
                                        <p:cTn id="93" dur="5000"/>
                                        <p:tgtEl>
                                          <p:spTgt spid="25"/>
                                        </p:tgtEl>
                                        <p:attrNameLst>
                                          <p:attrName>ppt_y</p:attrName>
                                        </p:attrNameLst>
                                      </p:cBhvr>
                                      <p:tavLst>
                                        <p:tav tm="0">
                                          <p:val>
                                            <p:strVal val="ppt_y"/>
                                          </p:val>
                                        </p:tav>
                                        <p:tav tm="100000">
                                          <p:val>
                                            <p:strVal val="ppt_y+.1"/>
                                          </p:val>
                                        </p:tav>
                                      </p:tavLst>
                                    </p:anim>
                                    <p:set>
                                      <p:cBhvr>
                                        <p:cTn id="94" dur="1" fill="hold">
                                          <p:stCondLst>
                                            <p:cond delay="4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 grpId="0"/>
      <p:bldP spid="2" grpId="1"/>
      <p:bldP spid="3" grpId="0"/>
      <p:bldP spid="3" grpId="1"/>
      <p:bldP spid="4" grpId="0"/>
      <p:bldP spid="4" grpId="1"/>
      <p:bldP spid="6" grpId="0"/>
      <p:bldP spid="6" grpId="1"/>
      <p:bldP spid="8" grpId="0"/>
      <p:bldP spid="8"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2782" y="2416310"/>
            <a:ext cx="6243129" cy="2485623"/>
          </a:xfrm>
          <a:prstGeom prst="rect">
            <a:avLst/>
          </a:prstGeom>
          <a:noFill/>
        </p:spPr>
        <p:txBody>
          <a:bodyPr wrap="square" rtlCol="0">
            <a:prstTxWarp prst="textChevronInverted">
              <a:avLst/>
            </a:prstTxWarp>
            <a:spAutoFit/>
          </a:bodyPr>
          <a:lstStyle/>
          <a:p>
            <a:r>
              <a:rPr lang="bn-BD" sz="3600" dirty="0" smtClean="0"/>
              <a:t>গাছের </a:t>
            </a:r>
            <a:r>
              <a:rPr lang="bn-BD" sz="3600" dirty="0"/>
              <a:t>ডালে ছিল একটি ঘুঘু। ভাবলো, পিঁপড়েটাকে বাঁচাতে হবে। সে একটি পাতা ফেলে দিল পিঁপড়েটার সামনে। পিঁপড়ে সাঁতরে পাতার উপরে উঠল। </a:t>
            </a:r>
            <a:endParaRPr lang="bn-BD" sz="3600" dirty="0" smtClean="0"/>
          </a:p>
        </p:txBody>
      </p:sp>
      <p:sp>
        <p:nvSpPr>
          <p:cNvPr id="3" name="Date Placeholder 2"/>
          <p:cNvSpPr>
            <a:spLocks noGrp="1"/>
          </p:cNvSpPr>
          <p:nvPr>
            <p:ph type="dt" sz="half" idx="10"/>
          </p:nvPr>
        </p:nvSpPr>
        <p:spPr/>
        <p:txBody>
          <a:bodyPr/>
          <a:lstStyle/>
          <a:p>
            <a:fld id="{EB7BE1FD-28F3-48D9-ACC8-0C2A24D93F25}" type="datetime1">
              <a:rPr lang="en-US" smtClean="0"/>
              <a:t>6/29/2020</a:t>
            </a:fld>
            <a:endParaRPr lang="en-US"/>
          </a:p>
        </p:txBody>
      </p:sp>
      <p:sp>
        <p:nvSpPr>
          <p:cNvPr id="4" name="Footer Placeholder 3"/>
          <p:cNvSpPr>
            <a:spLocks noGrp="1"/>
          </p:cNvSpPr>
          <p:nvPr>
            <p:ph type="ftr" sz="quarter" idx="11"/>
          </p:nvPr>
        </p:nvSpPr>
        <p:spPr/>
        <p:txBody>
          <a:bodyPr/>
          <a:lstStyle/>
          <a:p>
            <a:r>
              <a:rPr lang="en-US" smtClean="0"/>
              <a:t>dphofmrabiul@Gmail.COM</a:t>
            </a:r>
            <a:endParaRPr lang="en-US"/>
          </a:p>
        </p:txBody>
      </p:sp>
      <p:sp>
        <p:nvSpPr>
          <p:cNvPr id="5" name="Slide Number Placeholder 4"/>
          <p:cNvSpPr>
            <a:spLocks noGrp="1"/>
          </p:cNvSpPr>
          <p:nvPr>
            <p:ph type="sldNum" sz="quarter" idx="12"/>
          </p:nvPr>
        </p:nvSpPr>
        <p:spPr/>
        <p:txBody>
          <a:bodyPr/>
          <a:lstStyle/>
          <a:p>
            <a:fld id="{E2447533-5A7C-4DDA-B202-3D61A3A2C600}" type="slidenum">
              <a:rPr lang="en-US" smtClean="0"/>
              <a:t>8</a:t>
            </a:fld>
            <a:endParaRPr lang="en-US"/>
          </a:p>
        </p:txBody>
      </p:sp>
      <p:sp>
        <p:nvSpPr>
          <p:cNvPr id="6" name="TextBox 5"/>
          <p:cNvSpPr txBox="1"/>
          <p:nvPr/>
        </p:nvSpPr>
        <p:spPr>
          <a:xfrm>
            <a:off x="5372676" y="601471"/>
            <a:ext cx="4114800" cy="1015663"/>
          </a:xfrm>
          <a:prstGeom prst="rect">
            <a:avLst/>
          </a:prstGeom>
          <a:noFill/>
        </p:spPr>
        <p:txBody>
          <a:bodyPr wrap="square" rtlCol="0">
            <a:spAutoFit/>
          </a:bodyPr>
          <a:lstStyle/>
          <a:p>
            <a:r>
              <a:rPr lang="bn-BD" sz="6000" dirty="0" smtClean="0"/>
              <a:t>আদর্শ পাঠ</a:t>
            </a:r>
            <a:endParaRPr lang="en-US" sz="6000" dirty="0"/>
          </a:p>
        </p:txBody>
      </p:sp>
      <p:pic>
        <p:nvPicPr>
          <p:cNvPr id="7" name="Picture 2" descr="C:\Users\DOEL\AppData\Desktop\Collection @picture\IMG_20161125_174208_133 - Copy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4347" y="966621"/>
            <a:ext cx="1636294" cy="1408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grpSp>
        <p:nvGrpSpPr>
          <p:cNvPr id="20" name="Group 19"/>
          <p:cNvGrpSpPr/>
          <p:nvPr/>
        </p:nvGrpSpPr>
        <p:grpSpPr>
          <a:xfrm>
            <a:off x="9371904" y="4386662"/>
            <a:ext cx="2457058" cy="2079137"/>
            <a:chOff x="3534428" y="531177"/>
            <a:chExt cx="2829350" cy="2161309"/>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428" y="531177"/>
              <a:ext cx="2829350" cy="2161309"/>
            </a:xfrm>
            <a:prstGeom prst="cube">
              <a:avLst/>
            </a:prstGeom>
            <a:pattFill prst="diagBrick">
              <a:fgClr>
                <a:schemeClr val="accent1"/>
              </a:fgClr>
              <a:bgClr>
                <a:schemeClr val="bg1"/>
              </a:bgClr>
            </a:pattFill>
            <a:ln>
              <a:noFill/>
            </a:ln>
            <a:effectLst>
              <a:softEdge rad="112500"/>
            </a:effectLst>
          </p:spPr>
        </p:pic>
        <p:sp>
          <p:nvSpPr>
            <p:cNvPr id="22" name="Rectangle 21"/>
            <p:cNvSpPr/>
            <p:nvPr/>
          </p:nvSpPr>
          <p:spPr>
            <a:xfrm>
              <a:off x="4039698" y="1822997"/>
              <a:ext cx="2092239" cy="646331"/>
            </a:xfrm>
            <a:prstGeom prst="cube">
              <a:avLst/>
            </a:prstGeom>
          </p:spPr>
          <p:txBody>
            <a:bodyPr wrap="none">
              <a:prstTxWarp prst="textChevron">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6184" y="1733549"/>
            <a:ext cx="2705100" cy="169545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43210"/>
          <a:stretch/>
        </p:blipFill>
        <p:spPr>
          <a:xfrm flipH="1">
            <a:off x="2516540" y="3659121"/>
            <a:ext cx="2114744" cy="1455083"/>
          </a:xfrm>
          <a:prstGeom prst="rect">
            <a:avLst/>
          </a:prstGeom>
        </p:spPr>
      </p:pic>
    </p:spTree>
    <p:extLst>
      <p:ext uri="{BB962C8B-B14F-4D97-AF65-F5344CB8AC3E}">
        <p14:creationId xmlns:p14="http://schemas.microsoft.com/office/powerpoint/2010/main" val="40567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entr" presetSubtype="9"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0-#ppt_w/2"/>
                                          </p:val>
                                        </p:tav>
                                        <p:tav tm="100000">
                                          <p:val>
                                            <p:strVal val="#ppt_x"/>
                                          </p:val>
                                        </p:tav>
                                      </p:tavLst>
                                    </p:anim>
                                    <p:anim calcmode="lin" valueType="num">
                                      <p:cBhvr additive="base">
                                        <p:cTn id="12" dur="5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iterate type="lt">
                                    <p:tmPct val="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0-#ppt_w/2"/>
                                          </p:val>
                                        </p:tav>
                                        <p:tav tm="100000">
                                          <p:val>
                                            <p:strVal val="#ppt_x"/>
                                          </p:val>
                                        </p:tav>
                                      </p:tavLst>
                                    </p:anim>
                                    <p:anim calcmode="lin" valueType="num">
                                      <p:cBhvr additive="base">
                                        <p:cTn id="16" dur="5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0-#ppt_w/2"/>
                                          </p:val>
                                        </p:tav>
                                        <p:tav tm="100000">
                                          <p:val>
                                            <p:strVal val="#ppt_x"/>
                                          </p:val>
                                        </p:tav>
                                      </p:tavLst>
                                    </p:anim>
                                    <p:anim calcmode="lin" valueType="num">
                                      <p:cBhvr additive="base">
                                        <p:cTn id="20" dur="5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0-#ppt_w/2"/>
                                          </p:val>
                                        </p:tav>
                                        <p:tav tm="100000">
                                          <p:val>
                                            <p:strVal val="#ppt_x"/>
                                          </p:val>
                                        </p:tav>
                                      </p:tavLst>
                                    </p:anim>
                                    <p:anim calcmode="lin" valueType="num">
                                      <p:cBhvr additive="base">
                                        <p:cTn id="24" dur="5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iterate type="lt">
                                    <p:tmPct val="0"/>
                                  </p:iterate>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0" fill="hold"/>
                                        <p:tgtEl>
                                          <p:spTgt spid="13"/>
                                        </p:tgtEl>
                                        <p:attrNameLst>
                                          <p:attrName>ppt_x</p:attrName>
                                        </p:attrNameLst>
                                      </p:cBhvr>
                                      <p:tavLst>
                                        <p:tav tm="0">
                                          <p:val>
                                            <p:strVal val="0-#ppt_w/2"/>
                                          </p:val>
                                        </p:tav>
                                        <p:tav tm="100000">
                                          <p:val>
                                            <p:strVal val="#ppt_x"/>
                                          </p:val>
                                        </p:tav>
                                      </p:tavLst>
                                    </p:anim>
                                    <p:anim calcmode="lin" valueType="num">
                                      <p:cBhvr additive="base">
                                        <p:cTn id="28" dur="50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iterate type="lt">
                                    <p:tmPct val="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0" fill="hold"/>
                                        <p:tgtEl>
                                          <p:spTgt spid="8"/>
                                        </p:tgtEl>
                                        <p:attrNameLst>
                                          <p:attrName>ppt_x</p:attrName>
                                        </p:attrNameLst>
                                      </p:cBhvr>
                                      <p:tavLst>
                                        <p:tav tm="0">
                                          <p:val>
                                            <p:strVal val="0-#ppt_w/2"/>
                                          </p:val>
                                        </p:tav>
                                        <p:tav tm="100000">
                                          <p:val>
                                            <p:strVal val="#ppt_x"/>
                                          </p:val>
                                        </p:tav>
                                      </p:tavLst>
                                    </p:anim>
                                    <p:anim calcmode="lin" valueType="num">
                                      <p:cBhvr additive="base">
                                        <p:cTn id="32" dur="50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iterate type="lt">
                                    <p:tmPct val="0"/>
                                  </p:iterate>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0" fill="hold"/>
                                        <p:tgtEl>
                                          <p:spTgt spid="9"/>
                                        </p:tgtEl>
                                        <p:attrNameLst>
                                          <p:attrName>ppt_x</p:attrName>
                                        </p:attrNameLst>
                                      </p:cBhvr>
                                      <p:tavLst>
                                        <p:tav tm="0">
                                          <p:val>
                                            <p:strVal val="0-#ppt_w/2"/>
                                          </p:val>
                                        </p:tav>
                                        <p:tav tm="100000">
                                          <p:val>
                                            <p:strVal val="#ppt_x"/>
                                          </p:val>
                                        </p:tav>
                                      </p:tavLst>
                                    </p:anim>
                                    <p:anim calcmode="lin" valueType="num">
                                      <p:cBhvr additive="base">
                                        <p:cTn id="36" dur="5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iterate type="lt">
                                    <p:tmPct val="0"/>
                                  </p:iterate>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0" fill="hold"/>
                                        <p:tgtEl>
                                          <p:spTgt spid="2"/>
                                        </p:tgtEl>
                                        <p:attrNameLst>
                                          <p:attrName>ppt_x</p:attrName>
                                        </p:attrNameLst>
                                      </p:cBhvr>
                                      <p:tavLst>
                                        <p:tav tm="0">
                                          <p:val>
                                            <p:strVal val="1+#ppt_w/2"/>
                                          </p:val>
                                        </p:tav>
                                        <p:tav tm="100000">
                                          <p:val>
                                            <p:strVal val="#ppt_x"/>
                                          </p:val>
                                        </p:tav>
                                      </p:tavLst>
                                    </p:anim>
                                    <p:anim calcmode="lin" valueType="num">
                                      <p:cBhvr additive="base">
                                        <p:cTn id="42"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xit" presetSubtype="2" fill="hold" grpId="1" nodeType="clickEffect">
                                  <p:stCondLst>
                                    <p:cond delay="0"/>
                                  </p:stCondLst>
                                  <p:iterate type="lt">
                                    <p:tmPct val="0"/>
                                  </p:iterate>
                                  <p:childTnLst>
                                    <p:anim calcmode="lin" valueType="num">
                                      <p:cBhvr additive="base">
                                        <p:cTn id="46" dur="5000"/>
                                        <p:tgtEl>
                                          <p:spTgt spid="3"/>
                                        </p:tgtEl>
                                        <p:attrNameLst>
                                          <p:attrName>ppt_x</p:attrName>
                                        </p:attrNameLst>
                                      </p:cBhvr>
                                      <p:tavLst>
                                        <p:tav tm="0">
                                          <p:val>
                                            <p:strVal val="#ppt_x"/>
                                          </p:val>
                                        </p:tav>
                                        <p:tav tm="100000">
                                          <p:val>
                                            <p:strVal val="#ppt_x+#ppt_w*1.125000"/>
                                          </p:val>
                                        </p:tav>
                                      </p:tavLst>
                                    </p:anim>
                                    <p:animEffect transition="out" filter="wipe(right)">
                                      <p:cBhvr>
                                        <p:cTn id="47" dur="5000"/>
                                        <p:tgtEl>
                                          <p:spTgt spid="3"/>
                                        </p:tgtEl>
                                      </p:cBhvr>
                                    </p:animEffect>
                                    <p:set>
                                      <p:cBhvr>
                                        <p:cTn id="48" dur="1" fill="hold">
                                          <p:stCondLst>
                                            <p:cond delay="4999"/>
                                          </p:stCondLst>
                                        </p:cTn>
                                        <p:tgtEl>
                                          <p:spTgt spid="3"/>
                                        </p:tgtEl>
                                        <p:attrNameLst>
                                          <p:attrName>style.visibility</p:attrName>
                                        </p:attrNameLst>
                                      </p:cBhvr>
                                      <p:to>
                                        <p:strVal val="hidden"/>
                                      </p:to>
                                    </p:set>
                                  </p:childTnLst>
                                </p:cTn>
                              </p:par>
                              <p:par>
                                <p:cTn id="49" presetID="12" presetClass="exit" presetSubtype="2" fill="hold" grpId="1" nodeType="withEffect">
                                  <p:stCondLst>
                                    <p:cond delay="0"/>
                                  </p:stCondLst>
                                  <p:iterate type="lt">
                                    <p:tmPct val="0"/>
                                  </p:iterate>
                                  <p:childTnLst>
                                    <p:anim calcmode="lin" valueType="num">
                                      <p:cBhvr additive="base">
                                        <p:cTn id="50" dur="5000"/>
                                        <p:tgtEl>
                                          <p:spTgt spid="4"/>
                                        </p:tgtEl>
                                        <p:attrNameLst>
                                          <p:attrName>ppt_x</p:attrName>
                                        </p:attrNameLst>
                                      </p:cBhvr>
                                      <p:tavLst>
                                        <p:tav tm="0">
                                          <p:val>
                                            <p:strVal val="#ppt_x"/>
                                          </p:val>
                                        </p:tav>
                                        <p:tav tm="100000">
                                          <p:val>
                                            <p:strVal val="#ppt_x+#ppt_w*1.125000"/>
                                          </p:val>
                                        </p:tav>
                                      </p:tavLst>
                                    </p:anim>
                                    <p:animEffect transition="out" filter="wipe(right)">
                                      <p:cBhvr>
                                        <p:cTn id="51" dur="5000"/>
                                        <p:tgtEl>
                                          <p:spTgt spid="4"/>
                                        </p:tgtEl>
                                      </p:cBhvr>
                                    </p:animEffect>
                                    <p:set>
                                      <p:cBhvr>
                                        <p:cTn id="52" dur="1" fill="hold">
                                          <p:stCondLst>
                                            <p:cond delay="4999"/>
                                          </p:stCondLst>
                                        </p:cTn>
                                        <p:tgtEl>
                                          <p:spTgt spid="4"/>
                                        </p:tgtEl>
                                        <p:attrNameLst>
                                          <p:attrName>style.visibility</p:attrName>
                                        </p:attrNameLst>
                                      </p:cBhvr>
                                      <p:to>
                                        <p:strVal val="hidden"/>
                                      </p:to>
                                    </p:set>
                                  </p:childTnLst>
                                </p:cTn>
                              </p:par>
                              <p:par>
                                <p:cTn id="53" presetID="12" presetClass="exit" presetSubtype="2" fill="hold" grpId="1" nodeType="withEffect">
                                  <p:stCondLst>
                                    <p:cond delay="0"/>
                                  </p:stCondLst>
                                  <p:iterate type="lt">
                                    <p:tmPct val="0"/>
                                  </p:iterate>
                                  <p:childTnLst>
                                    <p:anim calcmode="lin" valueType="num">
                                      <p:cBhvr additive="base">
                                        <p:cTn id="54" dur="5000"/>
                                        <p:tgtEl>
                                          <p:spTgt spid="5"/>
                                        </p:tgtEl>
                                        <p:attrNameLst>
                                          <p:attrName>ppt_x</p:attrName>
                                        </p:attrNameLst>
                                      </p:cBhvr>
                                      <p:tavLst>
                                        <p:tav tm="0">
                                          <p:val>
                                            <p:strVal val="#ppt_x"/>
                                          </p:val>
                                        </p:tav>
                                        <p:tav tm="100000">
                                          <p:val>
                                            <p:strVal val="#ppt_x+#ppt_w*1.125000"/>
                                          </p:val>
                                        </p:tav>
                                      </p:tavLst>
                                    </p:anim>
                                    <p:animEffect transition="out" filter="wipe(right)">
                                      <p:cBhvr>
                                        <p:cTn id="55" dur="5000"/>
                                        <p:tgtEl>
                                          <p:spTgt spid="5"/>
                                        </p:tgtEl>
                                      </p:cBhvr>
                                    </p:animEffect>
                                    <p:set>
                                      <p:cBhvr>
                                        <p:cTn id="56" dur="1" fill="hold">
                                          <p:stCondLst>
                                            <p:cond delay="4999"/>
                                          </p:stCondLst>
                                        </p:cTn>
                                        <p:tgtEl>
                                          <p:spTgt spid="5"/>
                                        </p:tgtEl>
                                        <p:attrNameLst>
                                          <p:attrName>style.visibility</p:attrName>
                                        </p:attrNameLst>
                                      </p:cBhvr>
                                      <p:to>
                                        <p:strVal val="hidden"/>
                                      </p:to>
                                    </p:set>
                                  </p:childTnLst>
                                </p:cTn>
                              </p:par>
                              <p:par>
                                <p:cTn id="57" presetID="12" presetClass="exit" presetSubtype="2" fill="hold" grpId="1" nodeType="withEffect">
                                  <p:stCondLst>
                                    <p:cond delay="0"/>
                                  </p:stCondLst>
                                  <p:iterate type="lt">
                                    <p:tmPct val="0"/>
                                  </p:iterate>
                                  <p:childTnLst>
                                    <p:anim calcmode="lin" valueType="num">
                                      <p:cBhvr additive="base">
                                        <p:cTn id="58" dur="5000"/>
                                        <p:tgtEl>
                                          <p:spTgt spid="6"/>
                                        </p:tgtEl>
                                        <p:attrNameLst>
                                          <p:attrName>ppt_x</p:attrName>
                                        </p:attrNameLst>
                                      </p:cBhvr>
                                      <p:tavLst>
                                        <p:tav tm="0">
                                          <p:val>
                                            <p:strVal val="#ppt_x"/>
                                          </p:val>
                                        </p:tav>
                                        <p:tav tm="100000">
                                          <p:val>
                                            <p:strVal val="#ppt_x+#ppt_w*1.125000"/>
                                          </p:val>
                                        </p:tav>
                                      </p:tavLst>
                                    </p:anim>
                                    <p:animEffect transition="out" filter="wipe(right)">
                                      <p:cBhvr>
                                        <p:cTn id="59" dur="5000"/>
                                        <p:tgtEl>
                                          <p:spTgt spid="6"/>
                                        </p:tgtEl>
                                      </p:cBhvr>
                                    </p:animEffect>
                                    <p:set>
                                      <p:cBhvr>
                                        <p:cTn id="60" dur="1" fill="hold">
                                          <p:stCondLst>
                                            <p:cond delay="4999"/>
                                          </p:stCondLst>
                                        </p:cTn>
                                        <p:tgtEl>
                                          <p:spTgt spid="6"/>
                                        </p:tgtEl>
                                        <p:attrNameLst>
                                          <p:attrName>style.visibility</p:attrName>
                                        </p:attrNameLst>
                                      </p:cBhvr>
                                      <p:to>
                                        <p:strVal val="hidden"/>
                                      </p:to>
                                    </p:set>
                                  </p:childTnLst>
                                </p:cTn>
                              </p:par>
                              <p:par>
                                <p:cTn id="61" presetID="12" presetClass="exit" presetSubtype="2" fill="hold" nodeType="withEffect">
                                  <p:stCondLst>
                                    <p:cond delay="0"/>
                                  </p:stCondLst>
                                  <p:iterate type="lt">
                                    <p:tmPct val="0"/>
                                  </p:iterate>
                                  <p:childTnLst>
                                    <p:anim calcmode="lin" valueType="num">
                                      <p:cBhvr additive="base">
                                        <p:cTn id="62" dur="5000"/>
                                        <p:tgtEl>
                                          <p:spTgt spid="7"/>
                                        </p:tgtEl>
                                        <p:attrNameLst>
                                          <p:attrName>ppt_x</p:attrName>
                                        </p:attrNameLst>
                                      </p:cBhvr>
                                      <p:tavLst>
                                        <p:tav tm="0">
                                          <p:val>
                                            <p:strVal val="#ppt_x"/>
                                          </p:val>
                                        </p:tav>
                                        <p:tav tm="100000">
                                          <p:val>
                                            <p:strVal val="#ppt_x+#ppt_w*1.125000"/>
                                          </p:val>
                                        </p:tav>
                                      </p:tavLst>
                                    </p:anim>
                                    <p:animEffect transition="out" filter="wipe(right)">
                                      <p:cBhvr>
                                        <p:cTn id="63" dur="5000"/>
                                        <p:tgtEl>
                                          <p:spTgt spid="7"/>
                                        </p:tgtEl>
                                      </p:cBhvr>
                                    </p:animEffect>
                                    <p:set>
                                      <p:cBhvr>
                                        <p:cTn id="64" dur="1" fill="hold">
                                          <p:stCondLst>
                                            <p:cond delay="4999"/>
                                          </p:stCondLst>
                                        </p:cTn>
                                        <p:tgtEl>
                                          <p:spTgt spid="7"/>
                                        </p:tgtEl>
                                        <p:attrNameLst>
                                          <p:attrName>style.visibility</p:attrName>
                                        </p:attrNameLst>
                                      </p:cBhvr>
                                      <p:to>
                                        <p:strVal val="hidden"/>
                                      </p:to>
                                    </p:set>
                                  </p:childTnLst>
                                </p:cTn>
                              </p:par>
                              <p:par>
                                <p:cTn id="65" presetID="12" presetClass="exit" presetSubtype="2" fill="hold" grpId="1" nodeType="withEffect">
                                  <p:stCondLst>
                                    <p:cond delay="0"/>
                                  </p:stCondLst>
                                  <p:iterate type="lt">
                                    <p:tmPct val="0"/>
                                  </p:iterate>
                                  <p:childTnLst>
                                    <p:anim calcmode="lin" valueType="num">
                                      <p:cBhvr additive="base">
                                        <p:cTn id="66" dur="5000"/>
                                        <p:tgtEl>
                                          <p:spTgt spid="13"/>
                                        </p:tgtEl>
                                        <p:attrNameLst>
                                          <p:attrName>ppt_x</p:attrName>
                                        </p:attrNameLst>
                                      </p:cBhvr>
                                      <p:tavLst>
                                        <p:tav tm="0">
                                          <p:val>
                                            <p:strVal val="#ppt_x"/>
                                          </p:val>
                                        </p:tav>
                                        <p:tav tm="100000">
                                          <p:val>
                                            <p:strVal val="#ppt_x+#ppt_w*1.125000"/>
                                          </p:val>
                                        </p:tav>
                                      </p:tavLst>
                                    </p:anim>
                                    <p:animEffect transition="out" filter="wipe(right)">
                                      <p:cBhvr>
                                        <p:cTn id="67" dur="5000"/>
                                        <p:tgtEl>
                                          <p:spTgt spid="13"/>
                                        </p:tgtEl>
                                      </p:cBhvr>
                                    </p:animEffect>
                                    <p:set>
                                      <p:cBhvr>
                                        <p:cTn id="68" dur="1" fill="hold">
                                          <p:stCondLst>
                                            <p:cond delay="4999"/>
                                          </p:stCondLst>
                                        </p:cTn>
                                        <p:tgtEl>
                                          <p:spTgt spid="13"/>
                                        </p:tgtEl>
                                        <p:attrNameLst>
                                          <p:attrName>style.visibility</p:attrName>
                                        </p:attrNameLst>
                                      </p:cBhvr>
                                      <p:to>
                                        <p:strVal val="hidden"/>
                                      </p:to>
                                    </p:set>
                                  </p:childTnLst>
                                </p:cTn>
                              </p:par>
                              <p:par>
                                <p:cTn id="69" presetID="12" presetClass="exit" presetSubtype="2" fill="hold" nodeType="withEffect">
                                  <p:stCondLst>
                                    <p:cond delay="0"/>
                                  </p:stCondLst>
                                  <p:iterate type="lt">
                                    <p:tmPct val="0"/>
                                  </p:iterate>
                                  <p:childTnLst>
                                    <p:anim calcmode="lin" valueType="num">
                                      <p:cBhvr additive="base">
                                        <p:cTn id="70" dur="5000"/>
                                        <p:tgtEl>
                                          <p:spTgt spid="8"/>
                                        </p:tgtEl>
                                        <p:attrNameLst>
                                          <p:attrName>ppt_x</p:attrName>
                                        </p:attrNameLst>
                                      </p:cBhvr>
                                      <p:tavLst>
                                        <p:tav tm="0">
                                          <p:val>
                                            <p:strVal val="#ppt_x"/>
                                          </p:val>
                                        </p:tav>
                                        <p:tav tm="100000">
                                          <p:val>
                                            <p:strVal val="#ppt_x+#ppt_w*1.125000"/>
                                          </p:val>
                                        </p:tav>
                                      </p:tavLst>
                                    </p:anim>
                                    <p:animEffect transition="out" filter="wipe(right)">
                                      <p:cBhvr>
                                        <p:cTn id="71" dur="5000"/>
                                        <p:tgtEl>
                                          <p:spTgt spid="8"/>
                                        </p:tgtEl>
                                      </p:cBhvr>
                                    </p:animEffect>
                                    <p:set>
                                      <p:cBhvr>
                                        <p:cTn id="72" dur="1" fill="hold">
                                          <p:stCondLst>
                                            <p:cond delay="4999"/>
                                          </p:stCondLst>
                                        </p:cTn>
                                        <p:tgtEl>
                                          <p:spTgt spid="8"/>
                                        </p:tgtEl>
                                        <p:attrNameLst>
                                          <p:attrName>style.visibility</p:attrName>
                                        </p:attrNameLst>
                                      </p:cBhvr>
                                      <p:to>
                                        <p:strVal val="hidden"/>
                                      </p:to>
                                    </p:set>
                                  </p:childTnLst>
                                </p:cTn>
                              </p:par>
                              <p:par>
                                <p:cTn id="73" presetID="12" presetClass="exit" presetSubtype="2" fill="hold" nodeType="withEffect">
                                  <p:stCondLst>
                                    <p:cond delay="0"/>
                                  </p:stCondLst>
                                  <p:iterate type="lt">
                                    <p:tmPct val="0"/>
                                  </p:iterate>
                                  <p:childTnLst>
                                    <p:anim calcmode="lin" valueType="num">
                                      <p:cBhvr additive="base">
                                        <p:cTn id="74" dur="5000"/>
                                        <p:tgtEl>
                                          <p:spTgt spid="9"/>
                                        </p:tgtEl>
                                        <p:attrNameLst>
                                          <p:attrName>ppt_x</p:attrName>
                                        </p:attrNameLst>
                                      </p:cBhvr>
                                      <p:tavLst>
                                        <p:tav tm="0">
                                          <p:val>
                                            <p:strVal val="#ppt_x"/>
                                          </p:val>
                                        </p:tav>
                                        <p:tav tm="100000">
                                          <p:val>
                                            <p:strVal val="#ppt_x+#ppt_w*1.125000"/>
                                          </p:val>
                                        </p:tav>
                                      </p:tavLst>
                                    </p:anim>
                                    <p:animEffect transition="out" filter="wipe(right)">
                                      <p:cBhvr>
                                        <p:cTn id="75" dur="5000"/>
                                        <p:tgtEl>
                                          <p:spTgt spid="9"/>
                                        </p:tgtEl>
                                      </p:cBhvr>
                                    </p:animEffect>
                                    <p:set>
                                      <p:cBhvr>
                                        <p:cTn id="76" dur="1" fill="hold">
                                          <p:stCondLst>
                                            <p:cond delay="4999"/>
                                          </p:stCondLst>
                                        </p:cTn>
                                        <p:tgtEl>
                                          <p:spTgt spid="9"/>
                                        </p:tgtEl>
                                        <p:attrNameLst>
                                          <p:attrName>style.visibility</p:attrName>
                                        </p:attrNameLst>
                                      </p:cBhvr>
                                      <p:to>
                                        <p:strVal val="hidden"/>
                                      </p:to>
                                    </p:set>
                                  </p:childTnLst>
                                </p:cTn>
                              </p:par>
                              <p:par>
                                <p:cTn id="77" presetID="12" presetClass="exit" presetSubtype="2" fill="hold" grpId="1" nodeType="withEffect">
                                  <p:stCondLst>
                                    <p:cond delay="0"/>
                                  </p:stCondLst>
                                  <p:iterate type="lt">
                                    <p:tmPct val="0"/>
                                  </p:iterate>
                                  <p:childTnLst>
                                    <p:anim calcmode="lin" valueType="num">
                                      <p:cBhvr additive="base">
                                        <p:cTn id="78" dur="5000"/>
                                        <p:tgtEl>
                                          <p:spTgt spid="2"/>
                                        </p:tgtEl>
                                        <p:attrNameLst>
                                          <p:attrName>ppt_x</p:attrName>
                                        </p:attrNameLst>
                                      </p:cBhvr>
                                      <p:tavLst>
                                        <p:tav tm="0">
                                          <p:val>
                                            <p:strVal val="#ppt_x"/>
                                          </p:val>
                                        </p:tav>
                                        <p:tav tm="100000">
                                          <p:val>
                                            <p:strVal val="#ppt_x+#ppt_w*1.125000"/>
                                          </p:val>
                                        </p:tav>
                                      </p:tavLst>
                                    </p:anim>
                                    <p:animEffect transition="out" filter="wipe(right)">
                                      <p:cBhvr>
                                        <p:cTn id="79" dur="5000"/>
                                        <p:tgtEl>
                                          <p:spTgt spid="2"/>
                                        </p:tgtEl>
                                      </p:cBhvr>
                                    </p:animEffect>
                                    <p:set>
                                      <p:cBhvr>
                                        <p:cTn id="80" dur="1" fill="hold">
                                          <p:stCondLst>
                                            <p:cond delay="4999"/>
                                          </p:stCondLst>
                                        </p:cTn>
                                        <p:tgtEl>
                                          <p:spTgt spid="2"/>
                                        </p:tgtEl>
                                        <p:attrNameLst>
                                          <p:attrName>style.visibility</p:attrName>
                                        </p:attrNameLst>
                                      </p:cBhvr>
                                      <p:to>
                                        <p:strVal val="hidden"/>
                                      </p:to>
                                    </p:set>
                                  </p:childTnLst>
                                </p:cTn>
                              </p:par>
                              <p:par>
                                <p:cTn id="81" presetID="12" presetClass="exit" presetSubtype="2" fill="hold" nodeType="withEffect">
                                  <p:stCondLst>
                                    <p:cond delay="0"/>
                                  </p:stCondLst>
                                  <p:iterate type="lt">
                                    <p:tmPct val="0"/>
                                  </p:iterate>
                                  <p:childTnLst>
                                    <p:anim calcmode="lin" valueType="num">
                                      <p:cBhvr additive="base">
                                        <p:cTn id="82" dur="5000"/>
                                        <p:tgtEl>
                                          <p:spTgt spid="20"/>
                                        </p:tgtEl>
                                        <p:attrNameLst>
                                          <p:attrName>ppt_x</p:attrName>
                                        </p:attrNameLst>
                                      </p:cBhvr>
                                      <p:tavLst>
                                        <p:tav tm="0">
                                          <p:val>
                                            <p:strVal val="#ppt_x"/>
                                          </p:val>
                                        </p:tav>
                                        <p:tav tm="100000">
                                          <p:val>
                                            <p:strVal val="#ppt_x+#ppt_w*1.125000"/>
                                          </p:val>
                                        </p:tav>
                                      </p:tavLst>
                                    </p:anim>
                                    <p:animEffect transition="out" filter="wipe(right)">
                                      <p:cBhvr>
                                        <p:cTn id="83" dur="5000"/>
                                        <p:tgtEl>
                                          <p:spTgt spid="20"/>
                                        </p:tgtEl>
                                      </p:cBhvr>
                                    </p:animEffect>
                                    <p:set>
                                      <p:cBhvr>
                                        <p:cTn id="84" dur="1" fill="hold">
                                          <p:stCondLst>
                                            <p:cond delay="4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 grpId="0"/>
      <p:bldP spid="2" grpId="1"/>
      <p:bldP spid="3" grpId="0"/>
      <p:bldP spid="3" grpId="1"/>
      <p:bldP spid="4" grpId="0"/>
      <p:bldP spid="4" grpId="1"/>
      <p:bldP spid="5" grpId="0"/>
      <p:bldP spid="5" grpId="1"/>
      <p:bldP spid="6" grpId="0"/>
      <p:bldP spid="6"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DD51E-BD91-449B-9BB7-2A977CDFCF5A}" type="datetime1">
              <a:rPr lang="en-US" smtClean="0"/>
              <a:t>6/29/2020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9</a:t>
            </a:fld>
            <a:endParaRPr lang="en-US"/>
          </a:p>
        </p:txBody>
      </p:sp>
      <p:sp>
        <p:nvSpPr>
          <p:cNvPr id="6" name="TextBox 5"/>
          <p:cNvSpPr txBox="1"/>
          <p:nvPr/>
        </p:nvSpPr>
        <p:spPr>
          <a:xfrm>
            <a:off x="6731668" y="346758"/>
            <a:ext cx="2843463" cy="1015663"/>
          </a:xfrm>
          <a:prstGeom prst="rect">
            <a:avLst/>
          </a:prstGeom>
          <a:noFill/>
        </p:spPr>
        <p:txBody>
          <a:bodyPr wrap="square" rtlCol="0">
            <a:spAutoFit/>
          </a:bodyPr>
          <a:lstStyle/>
          <a:p>
            <a:r>
              <a:rPr lang="bn-BD" sz="6000" dirty="0" smtClean="0"/>
              <a:t>সরব পাঠ</a:t>
            </a:r>
            <a:endParaRPr lang="en-US" sz="6000" dirty="0"/>
          </a:p>
        </p:txBody>
      </p:sp>
      <p:pic>
        <p:nvPicPr>
          <p:cNvPr id="7" name="Picture 6"/>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72224" y="1371108"/>
            <a:ext cx="1781175" cy="2064420"/>
          </a:xfrm>
          <a:prstGeom prst="rect">
            <a:avLst/>
          </a:prstGeom>
        </p:spPr>
      </p:pic>
      <p:sp>
        <p:nvSpPr>
          <p:cNvPr id="8" name="TextBox 7"/>
          <p:cNvSpPr txBox="1"/>
          <p:nvPr/>
        </p:nvSpPr>
        <p:spPr>
          <a:xfrm>
            <a:off x="5953896" y="3636912"/>
            <a:ext cx="5769181" cy="1439904"/>
          </a:xfrm>
          <a:prstGeom prst="rect">
            <a:avLst/>
          </a:prstGeom>
          <a:noFill/>
        </p:spPr>
        <p:txBody>
          <a:bodyPr wrap="square" rtlCol="0">
            <a:prstTxWarp prst="textChevronInverted">
              <a:avLst/>
            </a:prstTxWarp>
            <a:spAutoFit/>
          </a:bodyPr>
          <a:lstStyle/>
          <a:p>
            <a:r>
              <a:rPr lang="bn-BD" sz="3600" dirty="0" smtClean="0"/>
              <a:t> </a:t>
            </a:r>
            <a:r>
              <a:rPr lang="bn-BD" sz="3600" dirty="0"/>
              <a:t>গাছের ডালে ছিল একটি ঘুঘু। ভাবলো, পিঁপড়েটাকে বাঁচাতে হবে। সে একটি পাতা ফেলে দিল পিঁপড়েটার সামনে। পিঁপড়ে সাঁতরে পাতার উপরে উঠল। </a:t>
            </a:r>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grpSp>
        <p:nvGrpSpPr>
          <p:cNvPr id="14" name="Group 13"/>
          <p:cNvGrpSpPr/>
          <p:nvPr/>
        </p:nvGrpSpPr>
        <p:grpSpPr>
          <a:xfrm>
            <a:off x="9575131" y="4913517"/>
            <a:ext cx="2147946" cy="1606132"/>
            <a:chOff x="7668722" y="1950613"/>
            <a:chExt cx="2633836" cy="2145464"/>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722" y="1950613"/>
              <a:ext cx="2633836" cy="2145464"/>
            </a:xfrm>
            <a:prstGeom prst="flowChartManualOperation">
              <a:avLst/>
            </a:prstGeom>
            <a:ln>
              <a:noFill/>
            </a:ln>
            <a:effectLst>
              <a:softEdge rad="112500"/>
            </a:effectLst>
          </p:spPr>
        </p:pic>
        <p:sp>
          <p:nvSpPr>
            <p:cNvPr id="18" name="Rectangle 17"/>
            <p:cNvSpPr/>
            <p:nvPr/>
          </p:nvSpPr>
          <p:spPr>
            <a:xfrm>
              <a:off x="8130369" y="2700180"/>
              <a:ext cx="2092239" cy="646331"/>
            </a:xfrm>
            <a:prstGeom prst="flowChartManualOperation">
              <a:avLst/>
            </a:prstGeom>
          </p:spPr>
          <p:txBody>
            <a:bodyPr wrap="none">
              <a:prstTxWarp prst="textChevron">
                <a:avLst/>
              </a:prstTxWarp>
              <a:spAutoFit/>
            </a:bodyPr>
            <a:lstStyle/>
            <a:p>
              <a:r>
                <a:rPr lang="bn-BD" sz="3600" dirty="0">
                  <a:solidFill>
                    <a:schemeClr val="bg1"/>
                  </a:solidFill>
                  <a:cs typeface="Nikosh" panose="02000000000000000000" pitchFamily="2" charset="0"/>
                </a:rPr>
                <a:t>ক্লিক</a:t>
              </a:r>
              <a:r>
                <a:rPr lang="bn-BD" sz="3600" dirty="0">
                  <a:solidFill>
                    <a:schemeClr val="bg1"/>
                  </a:solidFill>
                </a:rPr>
                <a:t> করুন</a:t>
              </a:r>
              <a:endParaRPr lang="en-US" sz="3600" dirty="0">
                <a:solidFill>
                  <a:schemeClr val="bg1"/>
                </a:solidFill>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378" y="4710439"/>
            <a:ext cx="2429997" cy="151447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7717"/>
          <a:stretch/>
        </p:blipFill>
        <p:spPr>
          <a:xfrm>
            <a:off x="2209800" y="3172566"/>
            <a:ext cx="2314575" cy="140643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1524000"/>
            <a:ext cx="2314575" cy="1435402"/>
          </a:xfrm>
          <a:prstGeom prst="rect">
            <a:avLst/>
          </a:prstGeom>
        </p:spPr>
      </p:pic>
    </p:spTree>
    <p:extLst>
      <p:ext uri="{BB962C8B-B14F-4D97-AF65-F5344CB8AC3E}">
        <p14:creationId xmlns:p14="http://schemas.microsoft.com/office/powerpoint/2010/main" val="108867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anim calcmode="lin" valueType="num">
                                      <p:cBhvr>
                                        <p:cTn id="13" dur="5000" fill="hold"/>
                                        <p:tgtEl>
                                          <p:spTgt spid="3"/>
                                        </p:tgtEl>
                                        <p:attrNameLst>
                                          <p:attrName>ppt_x</p:attrName>
                                        </p:attrNameLst>
                                      </p:cBhvr>
                                      <p:tavLst>
                                        <p:tav tm="0">
                                          <p:val>
                                            <p:strVal val="#ppt_x"/>
                                          </p:val>
                                        </p:tav>
                                        <p:tav tm="100000">
                                          <p:val>
                                            <p:strVal val="#ppt_x"/>
                                          </p:val>
                                        </p:tav>
                                      </p:tavLst>
                                    </p:anim>
                                    <p:anim calcmode="lin" valueType="num">
                                      <p:cBhvr>
                                        <p:cTn id="14" dur="5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0"/>
                                        <p:tgtEl>
                                          <p:spTgt spid="6"/>
                                        </p:tgtEl>
                                      </p:cBhvr>
                                    </p:animEffect>
                                    <p:anim calcmode="lin" valueType="num">
                                      <p:cBhvr>
                                        <p:cTn id="23" dur="5000" fill="hold"/>
                                        <p:tgtEl>
                                          <p:spTgt spid="6"/>
                                        </p:tgtEl>
                                        <p:attrNameLst>
                                          <p:attrName>ppt_x</p:attrName>
                                        </p:attrNameLst>
                                      </p:cBhvr>
                                      <p:tavLst>
                                        <p:tav tm="0">
                                          <p:val>
                                            <p:strVal val="#ppt_x"/>
                                          </p:val>
                                        </p:tav>
                                        <p:tav tm="100000">
                                          <p:val>
                                            <p:strVal val="#ppt_x"/>
                                          </p:val>
                                        </p:tav>
                                      </p:tavLst>
                                    </p:anim>
                                    <p:anim calcmode="lin" valueType="num">
                                      <p:cBhvr>
                                        <p:cTn id="24" dur="5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5000"/>
                                        <p:tgtEl>
                                          <p:spTgt spid="7"/>
                                        </p:tgtEl>
                                      </p:cBhvr>
                                    </p:animEffect>
                                    <p:anim calcmode="lin" valueType="num">
                                      <p:cBhvr>
                                        <p:cTn id="28" dur="5000" fill="hold"/>
                                        <p:tgtEl>
                                          <p:spTgt spid="7"/>
                                        </p:tgtEl>
                                        <p:attrNameLst>
                                          <p:attrName>ppt_x</p:attrName>
                                        </p:attrNameLst>
                                      </p:cBhvr>
                                      <p:tavLst>
                                        <p:tav tm="0">
                                          <p:val>
                                            <p:strVal val="#ppt_x"/>
                                          </p:val>
                                        </p:tav>
                                        <p:tav tm="100000">
                                          <p:val>
                                            <p:strVal val="#ppt_x"/>
                                          </p:val>
                                        </p:tav>
                                      </p:tavLst>
                                    </p:anim>
                                    <p:anim calcmode="lin" valueType="num">
                                      <p:cBhvr>
                                        <p:cTn id="29" dur="5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0"/>
                                        <p:tgtEl>
                                          <p:spTgt spid="11"/>
                                        </p:tgtEl>
                                      </p:cBhvr>
                                    </p:animEffect>
                                    <p:anim calcmode="lin" valueType="num">
                                      <p:cBhvr>
                                        <p:cTn id="33" dur="5000" fill="hold"/>
                                        <p:tgtEl>
                                          <p:spTgt spid="11"/>
                                        </p:tgtEl>
                                        <p:attrNameLst>
                                          <p:attrName>ppt_x</p:attrName>
                                        </p:attrNameLst>
                                      </p:cBhvr>
                                      <p:tavLst>
                                        <p:tav tm="0">
                                          <p:val>
                                            <p:strVal val="#ppt_x"/>
                                          </p:val>
                                        </p:tav>
                                        <p:tav tm="100000">
                                          <p:val>
                                            <p:strVal val="#ppt_x"/>
                                          </p:val>
                                        </p:tav>
                                      </p:tavLst>
                                    </p:anim>
                                    <p:anim calcmode="lin" valueType="num">
                                      <p:cBhvr>
                                        <p:cTn id="34" dur="5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iterate type="lt">
                                    <p:tmPct val="0"/>
                                  </p:iterate>
                                  <p:childTnLst>
                                    <p:set>
                                      <p:cBhvr>
                                        <p:cTn id="36" dur="1" fill="hold">
                                          <p:stCondLst>
                                            <p:cond delay="0"/>
                                          </p:stCondLst>
                                        </p:cTn>
                                        <p:tgtEl>
                                          <p:spTgt spid="5"/>
                                        </p:tgtEl>
                                        <p:attrNameLst>
                                          <p:attrName>style.visibility</p:attrName>
                                        </p:attrNameLst>
                                      </p:cBhvr>
                                      <p:to>
                                        <p:strVal val="visible"/>
                                      </p:to>
                                    </p:set>
                                    <p:animEffect transition="in" filter="fade">
                                      <p:cBhvr>
                                        <p:cTn id="37" dur="5000"/>
                                        <p:tgtEl>
                                          <p:spTgt spid="5"/>
                                        </p:tgtEl>
                                      </p:cBhvr>
                                    </p:animEffect>
                                    <p:anim calcmode="lin" valueType="num">
                                      <p:cBhvr>
                                        <p:cTn id="38" dur="5000" fill="hold"/>
                                        <p:tgtEl>
                                          <p:spTgt spid="5"/>
                                        </p:tgtEl>
                                        <p:attrNameLst>
                                          <p:attrName>ppt_x</p:attrName>
                                        </p:attrNameLst>
                                      </p:cBhvr>
                                      <p:tavLst>
                                        <p:tav tm="0">
                                          <p:val>
                                            <p:strVal val="#ppt_x"/>
                                          </p:val>
                                        </p:tav>
                                        <p:tav tm="100000">
                                          <p:val>
                                            <p:strVal val="#ppt_x"/>
                                          </p:val>
                                        </p:tav>
                                      </p:tavLst>
                                    </p:anim>
                                    <p:anim calcmode="lin" valueType="num">
                                      <p:cBhvr>
                                        <p:cTn id="39" dur="5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iterate type="lt">
                                    <p:tmPct val="0"/>
                                  </p:iterate>
                                  <p:childTnLst>
                                    <p:set>
                                      <p:cBhvr>
                                        <p:cTn id="41" dur="1" fill="hold">
                                          <p:stCondLst>
                                            <p:cond delay="0"/>
                                          </p:stCondLst>
                                        </p:cTn>
                                        <p:tgtEl>
                                          <p:spTgt spid="9"/>
                                        </p:tgtEl>
                                        <p:attrNameLst>
                                          <p:attrName>style.visibility</p:attrName>
                                        </p:attrNameLst>
                                      </p:cBhvr>
                                      <p:to>
                                        <p:strVal val="visible"/>
                                      </p:to>
                                    </p:set>
                                    <p:animEffect transition="in" filter="fade">
                                      <p:cBhvr>
                                        <p:cTn id="42" dur="5000"/>
                                        <p:tgtEl>
                                          <p:spTgt spid="9"/>
                                        </p:tgtEl>
                                      </p:cBhvr>
                                    </p:animEffect>
                                    <p:anim calcmode="lin" valueType="num">
                                      <p:cBhvr>
                                        <p:cTn id="43" dur="5000" fill="hold"/>
                                        <p:tgtEl>
                                          <p:spTgt spid="9"/>
                                        </p:tgtEl>
                                        <p:attrNameLst>
                                          <p:attrName>ppt_x</p:attrName>
                                        </p:attrNameLst>
                                      </p:cBhvr>
                                      <p:tavLst>
                                        <p:tav tm="0">
                                          <p:val>
                                            <p:strVal val="#ppt_x"/>
                                          </p:val>
                                        </p:tav>
                                        <p:tav tm="100000">
                                          <p:val>
                                            <p:strVal val="#ppt_x"/>
                                          </p:val>
                                        </p:tav>
                                      </p:tavLst>
                                    </p:anim>
                                    <p:anim calcmode="lin" valueType="num">
                                      <p:cBhvr>
                                        <p:cTn id="44" dur="5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iterate type="lt">
                                    <p:tmPct val="0"/>
                                  </p:iterate>
                                  <p:childTnLst>
                                    <p:set>
                                      <p:cBhvr>
                                        <p:cTn id="46" dur="1" fill="hold">
                                          <p:stCondLst>
                                            <p:cond delay="0"/>
                                          </p:stCondLst>
                                        </p:cTn>
                                        <p:tgtEl>
                                          <p:spTgt spid="10"/>
                                        </p:tgtEl>
                                        <p:attrNameLst>
                                          <p:attrName>style.visibility</p:attrName>
                                        </p:attrNameLst>
                                      </p:cBhvr>
                                      <p:to>
                                        <p:strVal val="visible"/>
                                      </p:to>
                                    </p:set>
                                    <p:animEffect transition="in" filter="fade">
                                      <p:cBhvr>
                                        <p:cTn id="47" dur="5000"/>
                                        <p:tgtEl>
                                          <p:spTgt spid="10"/>
                                        </p:tgtEl>
                                      </p:cBhvr>
                                    </p:animEffect>
                                    <p:anim calcmode="lin" valueType="num">
                                      <p:cBhvr>
                                        <p:cTn id="48" dur="5000" fill="hold"/>
                                        <p:tgtEl>
                                          <p:spTgt spid="10"/>
                                        </p:tgtEl>
                                        <p:attrNameLst>
                                          <p:attrName>ppt_x</p:attrName>
                                        </p:attrNameLst>
                                      </p:cBhvr>
                                      <p:tavLst>
                                        <p:tav tm="0">
                                          <p:val>
                                            <p:strVal val="#ppt_x"/>
                                          </p:val>
                                        </p:tav>
                                        <p:tav tm="100000">
                                          <p:val>
                                            <p:strVal val="#ppt_x"/>
                                          </p:val>
                                        </p:tav>
                                      </p:tavLst>
                                    </p:anim>
                                    <p:anim calcmode="lin" valueType="num">
                                      <p:cBhvr>
                                        <p:cTn id="49" dur="5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iterate type="lt">
                                    <p:tmPct val="0"/>
                                  </p:iterate>
                                  <p:childTnLst>
                                    <p:set>
                                      <p:cBhvr>
                                        <p:cTn id="53" dur="1" fill="hold">
                                          <p:stCondLst>
                                            <p:cond delay="0"/>
                                          </p:stCondLst>
                                        </p:cTn>
                                        <p:tgtEl>
                                          <p:spTgt spid="8"/>
                                        </p:tgtEl>
                                        <p:attrNameLst>
                                          <p:attrName>style.visibility</p:attrName>
                                        </p:attrNameLst>
                                      </p:cBhvr>
                                      <p:to>
                                        <p:strVal val="visible"/>
                                      </p:to>
                                    </p:set>
                                    <p:animEffect transition="in" filter="fade">
                                      <p:cBhvr>
                                        <p:cTn id="54" dur="5000"/>
                                        <p:tgtEl>
                                          <p:spTgt spid="8"/>
                                        </p:tgtEl>
                                      </p:cBhvr>
                                    </p:animEffect>
                                    <p:anim calcmode="lin" valueType="num">
                                      <p:cBhvr>
                                        <p:cTn id="55" dur="5000" fill="hold"/>
                                        <p:tgtEl>
                                          <p:spTgt spid="8"/>
                                        </p:tgtEl>
                                        <p:attrNameLst>
                                          <p:attrName>ppt_x</p:attrName>
                                        </p:attrNameLst>
                                      </p:cBhvr>
                                      <p:tavLst>
                                        <p:tav tm="0">
                                          <p:val>
                                            <p:strVal val="#ppt_x"/>
                                          </p:val>
                                        </p:tav>
                                        <p:tav tm="100000">
                                          <p:val>
                                            <p:strVal val="#ppt_x"/>
                                          </p:val>
                                        </p:tav>
                                      </p:tavLst>
                                    </p:anim>
                                    <p:anim calcmode="lin" valueType="num">
                                      <p:cBhvr>
                                        <p:cTn id="56" dur="5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grpId="1" nodeType="clickEffect">
                                  <p:stCondLst>
                                    <p:cond delay="0"/>
                                  </p:stCondLst>
                                  <p:iterate type="lt">
                                    <p:tmPct val="0"/>
                                  </p:iterate>
                                  <p:childTnLst>
                                    <p:animEffect transition="out" filter="fade">
                                      <p:cBhvr>
                                        <p:cTn id="60" dur="5000"/>
                                        <p:tgtEl>
                                          <p:spTgt spid="2"/>
                                        </p:tgtEl>
                                      </p:cBhvr>
                                    </p:animEffect>
                                    <p:anim calcmode="lin" valueType="num">
                                      <p:cBhvr>
                                        <p:cTn id="61" dur="5000"/>
                                        <p:tgtEl>
                                          <p:spTgt spid="2"/>
                                        </p:tgtEl>
                                        <p:attrNameLst>
                                          <p:attrName>ppt_x</p:attrName>
                                        </p:attrNameLst>
                                      </p:cBhvr>
                                      <p:tavLst>
                                        <p:tav tm="0">
                                          <p:val>
                                            <p:strVal val="ppt_x"/>
                                          </p:val>
                                        </p:tav>
                                        <p:tav tm="100000">
                                          <p:val>
                                            <p:strVal val="ppt_x"/>
                                          </p:val>
                                        </p:tav>
                                      </p:tavLst>
                                    </p:anim>
                                    <p:anim calcmode="lin" valueType="num">
                                      <p:cBhvr>
                                        <p:cTn id="62" dur="5000"/>
                                        <p:tgtEl>
                                          <p:spTgt spid="2"/>
                                        </p:tgtEl>
                                        <p:attrNameLst>
                                          <p:attrName>ppt_y</p:attrName>
                                        </p:attrNameLst>
                                      </p:cBhvr>
                                      <p:tavLst>
                                        <p:tav tm="0">
                                          <p:val>
                                            <p:strVal val="ppt_y"/>
                                          </p:val>
                                        </p:tav>
                                        <p:tav tm="100000">
                                          <p:val>
                                            <p:strVal val="ppt_y+.1"/>
                                          </p:val>
                                        </p:tav>
                                      </p:tavLst>
                                    </p:anim>
                                    <p:set>
                                      <p:cBhvr>
                                        <p:cTn id="63" dur="1" fill="hold">
                                          <p:stCondLst>
                                            <p:cond delay="4999"/>
                                          </p:stCondLst>
                                        </p:cTn>
                                        <p:tgtEl>
                                          <p:spTgt spid="2"/>
                                        </p:tgtEl>
                                        <p:attrNameLst>
                                          <p:attrName>style.visibility</p:attrName>
                                        </p:attrNameLst>
                                      </p:cBhvr>
                                      <p:to>
                                        <p:strVal val="hidden"/>
                                      </p:to>
                                    </p:set>
                                  </p:childTnLst>
                                </p:cTn>
                              </p:par>
                              <p:par>
                                <p:cTn id="64" presetID="42" presetClass="exit" presetSubtype="0" fill="hold" grpId="1" nodeType="withEffect">
                                  <p:stCondLst>
                                    <p:cond delay="0"/>
                                  </p:stCondLst>
                                  <p:iterate type="lt">
                                    <p:tmPct val="0"/>
                                  </p:iterate>
                                  <p:childTnLst>
                                    <p:animEffect transition="out" filter="fade">
                                      <p:cBhvr>
                                        <p:cTn id="65" dur="5000"/>
                                        <p:tgtEl>
                                          <p:spTgt spid="3"/>
                                        </p:tgtEl>
                                      </p:cBhvr>
                                    </p:animEffect>
                                    <p:anim calcmode="lin" valueType="num">
                                      <p:cBhvr>
                                        <p:cTn id="66" dur="5000"/>
                                        <p:tgtEl>
                                          <p:spTgt spid="3"/>
                                        </p:tgtEl>
                                        <p:attrNameLst>
                                          <p:attrName>ppt_x</p:attrName>
                                        </p:attrNameLst>
                                      </p:cBhvr>
                                      <p:tavLst>
                                        <p:tav tm="0">
                                          <p:val>
                                            <p:strVal val="ppt_x"/>
                                          </p:val>
                                        </p:tav>
                                        <p:tav tm="100000">
                                          <p:val>
                                            <p:strVal val="ppt_x"/>
                                          </p:val>
                                        </p:tav>
                                      </p:tavLst>
                                    </p:anim>
                                    <p:anim calcmode="lin" valueType="num">
                                      <p:cBhvr>
                                        <p:cTn id="67" dur="5000"/>
                                        <p:tgtEl>
                                          <p:spTgt spid="3"/>
                                        </p:tgtEl>
                                        <p:attrNameLst>
                                          <p:attrName>ppt_y</p:attrName>
                                        </p:attrNameLst>
                                      </p:cBhvr>
                                      <p:tavLst>
                                        <p:tav tm="0">
                                          <p:val>
                                            <p:strVal val="ppt_y"/>
                                          </p:val>
                                        </p:tav>
                                        <p:tav tm="100000">
                                          <p:val>
                                            <p:strVal val="ppt_y+.1"/>
                                          </p:val>
                                        </p:tav>
                                      </p:tavLst>
                                    </p:anim>
                                    <p:set>
                                      <p:cBhvr>
                                        <p:cTn id="68" dur="1" fill="hold">
                                          <p:stCondLst>
                                            <p:cond delay="4999"/>
                                          </p:stCondLst>
                                        </p:cTn>
                                        <p:tgtEl>
                                          <p:spTgt spid="3"/>
                                        </p:tgtEl>
                                        <p:attrNameLst>
                                          <p:attrName>style.visibility</p:attrName>
                                        </p:attrNameLst>
                                      </p:cBhvr>
                                      <p:to>
                                        <p:strVal val="hidden"/>
                                      </p:to>
                                    </p:set>
                                  </p:childTnLst>
                                </p:cTn>
                              </p:par>
                              <p:par>
                                <p:cTn id="69" presetID="42" presetClass="exit" presetSubtype="0" fill="hold" grpId="1" nodeType="withEffect">
                                  <p:stCondLst>
                                    <p:cond delay="0"/>
                                  </p:stCondLst>
                                  <p:iterate type="lt">
                                    <p:tmPct val="0"/>
                                  </p:iterate>
                                  <p:childTnLst>
                                    <p:animEffect transition="out" filter="fade">
                                      <p:cBhvr>
                                        <p:cTn id="70" dur="5000"/>
                                        <p:tgtEl>
                                          <p:spTgt spid="4"/>
                                        </p:tgtEl>
                                      </p:cBhvr>
                                    </p:animEffect>
                                    <p:anim calcmode="lin" valueType="num">
                                      <p:cBhvr>
                                        <p:cTn id="71" dur="5000"/>
                                        <p:tgtEl>
                                          <p:spTgt spid="4"/>
                                        </p:tgtEl>
                                        <p:attrNameLst>
                                          <p:attrName>ppt_x</p:attrName>
                                        </p:attrNameLst>
                                      </p:cBhvr>
                                      <p:tavLst>
                                        <p:tav tm="0">
                                          <p:val>
                                            <p:strVal val="ppt_x"/>
                                          </p:val>
                                        </p:tav>
                                        <p:tav tm="100000">
                                          <p:val>
                                            <p:strVal val="ppt_x"/>
                                          </p:val>
                                        </p:tav>
                                      </p:tavLst>
                                    </p:anim>
                                    <p:anim calcmode="lin" valueType="num">
                                      <p:cBhvr>
                                        <p:cTn id="72" dur="5000"/>
                                        <p:tgtEl>
                                          <p:spTgt spid="4"/>
                                        </p:tgtEl>
                                        <p:attrNameLst>
                                          <p:attrName>ppt_y</p:attrName>
                                        </p:attrNameLst>
                                      </p:cBhvr>
                                      <p:tavLst>
                                        <p:tav tm="0">
                                          <p:val>
                                            <p:strVal val="ppt_y"/>
                                          </p:val>
                                        </p:tav>
                                        <p:tav tm="100000">
                                          <p:val>
                                            <p:strVal val="ppt_y+.1"/>
                                          </p:val>
                                        </p:tav>
                                      </p:tavLst>
                                    </p:anim>
                                    <p:set>
                                      <p:cBhvr>
                                        <p:cTn id="73" dur="1" fill="hold">
                                          <p:stCondLst>
                                            <p:cond delay="4999"/>
                                          </p:stCondLst>
                                        </p:cTn>
                                        <p:tgtEl>
                                          <p:spTgt spid="4"/>
                                        </p:tgtEl>
                                        <p:attrNameLst>
                                          <p:attrName>style.visibility</p:attrName>
                                        </p:attrNameLst>
                                      </p:cBhvr>
                                      <p:to>
                                        <p:strVal val="hidden"/>
                                      </p:to>
                                    </p:set>
                                  </p:childTnLst>
                                </p:cTn>
                              </p:par>
                              <p:par>
                                <p:cTn id="74" presetID="42" presetClass="exit" presetSubtype="0" fill="hold" grpId="1" nodeType="withEffect">
                                  <p:stCondLst>
                                    <p:cond delay="0"/>
                                  </p:stCondLst>
                                  <p:iterate type="lt">
                                    <p:tmPct val="0"/>
                                  </p:iterate>
                                  <p:childTnLst>
                                    <p:animEffect transition="out" filter="fade">
                                      <p:cBhvr>
                                        <p:cTn id="75" dur="5000"/>
                                        <p:tgtEl>
                                          <p:spTgt spid="6"/>
                                        </p:tgtEl>
                                      </p:cBhvr>
                                    </p:animEffect>
                                    <p:anim calcmode="lin" valueType="num">
                                      <p:cBhvr>
                                        <p:cTn id="76" dur="5000"/>
                                        <p:tgtEl>
                                          <p:spTgt spid="6"/>
                                        </p:tgtEl>
                                        <p:attrNameLst>
                                          <p:attrName>ppt_x</p:attrName>
                                        </p:attrNameLst>
                                      </p:cBhvr>
                                      <p:tavLst>
                                        <p:tav tm="0">
                                          <p:val>
                                            <p:strVal val="ppt_x"/>
                                          </p:val>
                                        </p:tav>
                                        <p:tav tm="100000">
                                          <p:val>
                                            <p:strVal val="ppt_x"/>
                                          </p:val>
                                        </p:tav>
                                      </p:tavLst>
                                    </p:anim>
                                    <p:anim calcmode="lin" valueType="num">
                                      <p:cBhvr>
                                        <p:cTn id="77" dur="5000"/>
                                        <p:tgtEl>
                                          <p:spTgt spid="6"/>
                                        </p:tgtEl>
                                        <p:attrNameLst>
                                          <p:attrName>ppt_y</p:attrName>
                                        </p:attrNameLst>
                                      </p:cBhvr>
                                      <p:tavLst>
                                        <p:tav tm="0">
                                          <p:val>
                                            <p:strVal val="ppt_y"/>
                                          </p:val>
                                        </p:tav>
                                        <p:tav tm="100000">
                                          <p:val>
                                            <p:strVal val="ppt_y+.1"/>
                                          </p:val>
                                        </p:tav>
                                      </p:tavLst>
                                    </p:anim>
                                    <p:set>
                                      <p:cBhvr>
                                        <p:cTn id="78" dur="1" fill="hold">
                                          <p:stCondLst>
                                            <p:cond delay="4999"/>
                                          </p:stCondLst>
                                        </p:cTn>
                                        <p:tgtEl>
                                          <p:spTgt spid="6"/>
                                        </p:tgtEl>
                                        <p:attrNameLst>
                                          <p:attrName>style.visibility</p:attrName>
                                        </p:attrNameLst>
                                      </p:cBhvr>
                                      <p:to>
                                        <p:strVal val="hidden"/>
                                      </p:to>
                                    </p:set>
                                  </p:childTnLst>
                                </p:cTn>
                              </p:par>
                              <p:par>
                                <p:cTn id="79" presetID="42" presetClass="exit" presetSubtype="0" fill="hold" nodeType="withEffect">
                                  <p:stCondLst>
                                    <p:cond delay="0"/>
                                  </p:stCondLst>
                                  <p:iterate type="lt">
                                    <p:tmPct val="0"/>
                                  </p:iterate>
                                  <p:childTnLst>
                                    <p:animEffect transition="out" filter="fade">
                                      <p:cBhvr>
                                        <p:cTn id="80" dur="5000"/>
                                        <p:tgtEl>
                                          <p:spTgt spid="7"/>
                                        </p:tgtEl>
                                      </p:cBhvr>
                                    </p:animEffect>
                                    <p:anim calcmode="lin" valueType="num">
                                      <p:cBhvr>
                                        <p:cTn id="81" dur="5000"/>
                                        <p:tgtEl>
                                          <p:spTgt spid="7"/>
                                        </p:tgtEl>
                                        <p:attrNameLst>
                                          <p:attrName>ppt_x</p:attrName>
                                        </p:attrNameLst>
                                      </p:cBhvr>
                                      <p:tavLst>
                                        <p:tav tm="0">
                                          <p:val>
                                            <p:strVal val="ppt_x"/>
                                          </p:val>
                                        </p:tav>
                                        <p:tav tm="100000">
                                          <p:val>
                                            <p:strVal val="ppt_x"/>
                                          </p:val>
                                        </p:tav>
                                      </p:tavLst>
                                    </p:anim>
                                    <p:anim calcmode="lin" valueType="num">
                                      <p:cBhvr>
                                        <p:cTn id="82" dur="5000"/>
                                        <p:tgtEl>
                                          <p:spTgt spid="7"/>
                                        </p:tgtEl>
                                        <p:attrNameLst>
                                          <p:attrName>ppt_y</p:attrName>
                                        </p:attrNameLst>
                                      </p:cBhvr>
                                      <p:tavLst>
                                        <p:tav tm="0">
                                          <p:val>
                                            <p:strVal val="ppt_y"/>
                                          </p:val>
                                        </p:tav>
                                        <p:tav tm="100000">
                                          <p:val>
                                            <p:strVal val="ppt_y+.1"/>
                                          </p:val>
                                        </p:tav>
                                      </p:tavLst>
                                    </p:anim>
                                    <p:set>
                                      <p:cBhvr>
                                        <p:cTn id="83" dur="1" fill="hold">
                                          <p:stCondLst>
                                            <p:cond delay="4999"/>
                                          </p:stCondLst>
                                        </p:cTn>
                                        <p:tgtEl>
                                          <p:spTgt spid="7"/>
                                        </p:tgtEl>
                                        <p:attrNameLst>
                                          <p:attrName>style.visibility</p:attrName>
                                        </p:attrNameLst>
                                      </p:cBhvr>
                                      <p:to>
                                        <p:strVal val="hidden"/>
                                      </p:to>
                                    </p:set>
                                  </p:childTnLst>
                                </p:cTn>
                              </p:par>
                              <p:par>
                                <p:cTn id="84" presetID="42" presetClass="exit" presetSubtype="0" fill="hold" grpId="1" nodeType="withEffect">
                                  <p:stCondLst>
                                    <p:cond delay="0"/>
                                  </p:stCondLst>
                                  <p:iterate type="lt">
                                    <p:tmPct val="0"/>
                                  </p:iterate>
                                  <p:childTnLst>
                                    <p:animEffect transition="out" filter="fade">
                                      <p:cBhvr>
                                        <p:cTn id="85" dur="5000"/>
                                        <p:tgtEl>
                                          <p:spTgt spid="11"/>
                                        </p:tgtEl>
                                      </p:cBhvr>
                                    </p:animEffect>
                                    <p:anim calcmode="lin" valueType="num">
                                      <p:cBhvr>
                                        <p:cTn id="86" dur="5000"/>
                                        <p:tgtEl>
                                          <p:spTgt spid="11"/>
                                        </p:tgtEl>
                                        <p:attrNameLst>
                                          <p:attrName>ppt_x</p:attrName>
                                        </p:attrNameLst>
                                      </p:cBhvr>
                                      <p:tavLst>
                                        <p:tav tm="0">
                                          <p:val>
                                            <p:strVal val="ppt_x"/>
                                          </p:val>
                                        </p:tav>
                                        <p:tav tm="100000">
                                          <p:val>
                                            <p:strVal val="ppt_x"/>
                                          </p:val>
                                        </p:tav>
                                      </p:tavLst>
                                    </p:anim>
                                    <p:anim calcmode="lin" valueType="num">
                                      <p:cBhvr>
                                        <p:cTn id="87" dur="5000"/>
                                        <p:tgtEl>
                                          <p:spTgt spid="11"/>
                                        </p:tgtEl>
                                        <p:attrNameLst>
                                          <p:attrName>ppt_y</p:attrName>
                                        </p:attrNameLst>
                                      </p:cBhvr>
                                      <p:tavLst>
                                        <p:tav tm="0">
                                          <p:val>
                                            <p:strVal val="ppt_y"/>
                                          </p:val>
                                        </p:tav>
                                        <p:tav tm="100000">
                                          <p:val>
                                            <p:strVal val="ppt_y+.1"/>
                                          </p:val>
                                        </p:tav>
                                      </p:tavLst>
                                    </p:anim>
                                    <p:set>
                                      <p:cBhvr>
                                        <p:cTn id="88" dur="1" fill="hold">
                                          <p:stCondLst>
                                            <p:cond delay="4999"/>
                                          </p:stCondLst>
                                        </p:cTn>
                                        <p:tgtEl>
                                          <p:spTgt spid="11"/>
                                        </p:tgtEl>
                                        <p:attrNameLst>
                                          <p:attrName>style.visibility</p:attrName>
                                        </p:attrNameLst>
                                      </p:cBhvr>
                                      <p:to>
                                        <p:strVal val="hidden"/>
                                      </p:to>
                                    </p:set>
                                  </p:childTnLst>
                                </p:cTn>
                              </p:par>
                              <p:par>
                                <p:cTn id="89" presetID="42" presetClass="exit" presetSubtype="0" fill="hold" nodeType="withEffect">
                                  <p:stCondLst>
                                    <p:cond delay="0"/>
                                  </p:stCondLst>
                                  <p:iterate type="lt">
                                    <p:tmPct val="0"/>
                                  </p:iterate>
                                  <p:childTnLst>
                                    <p:animEffect transition="out" filter="fade">
                                      <p:cBhvr>
                                        <p:cTn id="90" dur="5000"/>
                                        <p:tgtEl>
                                          <p:spTgt spid="5"/>
                                        </p:tgtEl>
                                      </p:cBhvr>
                                    </p:animEffect>
                                    <p:anim calcmode="lin" valueType="num">
                                      <p:cBhvr>
                                        <p:cTn id="91" dur="5000"/>
                                        <p:tgtEl>
                                          <p:spTgt spid="5"/>
                                        </p:tgtEl>
                                        <p:attrNameLst>
                                          <p:attrName>ppt_x</p:attrName>
                                        </p:attrNameLst>
                                      </p:cBhvr>
                                      <p:tavLst>
                                        <p:tav tm="0">
                                          <p:val>
                                            <p:strVal val="ppt_x"/>
                                          </p:val>
                                        </p:tav>
                                        <p:tav tm="100000">
                                          <p:val>
                                            <p:strVal val="ppt_x"/>
                                          </p:val>
                                        </p:tav>
                                      </p:tavLst>
                                    </p:anim>
                                    <p:anim calcmode="lin" valueType="num">
                                      <p:cBhvr>
                                        <p:cTn id="92" dur="5000"/>
                                        <p:tgtEl>
                                          <p:spTgt spid="5"/>
                                        </p:tgtEl>
                                        <p:attrNameLst>
                                          <p:attrName>ppt_y</p:attrName>
                                        </p:attrNameLst>
                                      </p:cBhvr>
                                      <p:tavLst>
                                        <p:tav tm="0">
                                          <p:val>
                                            <p:strVal val="ppt_y"/>
                                          </p:val>
                                        </p:tav>
                                        <p:tav tm="100000">
                                          <p:val>
                                            <p:strVal val="ppt_y+.1"/>
                                          </p:val>
                                        </p:tav>
                                      </p:tavLst>
                                    </p:anim>
                                    <p:set>
                                      <p:cBhvr>
                                        <p:cTn id="93" dur="1" fill="hold">
                                          <p:stCondLst>
                                            <p:cond delay="4999"/>
                                          </p:stCondLst>
                                        </p:cTn>
                                        <p:tgtEl>
                                          <p:spTgt spid="5"/>
                                        </p:tgtEl>
                                        <p:attrNameLst>
                                          <p:attrName>style.visibility</p:attrName>
                                        </p:attrNameLst>
                                      </p:cBhvr>
                                      <p:to>
                                        <p:strVal val="hidden"/>
                                      </p:to>
                                    </p:set>
                                  </p:childTnLst>
                                </p:cTn>
                              </p:par>
                              <p:par>
                                <p:cTn id="94" presetID="42" presetClass="exit" presetSubtype="0" fill="hold" nodeType="withEffect">
                                  <p:stCondLst>
                                    <p:cond delay="0"/>
                                  </p:stCondLst>
                                  <p:iterate type="lt">
                                    <p:tmPct val="0"/>
                                  </p:iterate>
                                  <p:childTnLst>
                                    <p:animEffect transition="out" filter="fade">
                                      <p:cBhvr>
                                        <p:cTn id="95" dur="5000"/>
                                        <p:tgtEl>
                                          <p:spTgt spid="9"/>
                                        </p:tgtEl>
                                      </p:cBhvr>
                                    </p:animEffect>
                                    <p:anim calcmode="lin" valueType="num">
                                      <p:cBhvr>
                                        <p:cTn id="96" dur="5000"/>
                                        <p:tgtEl>
                                          <p:spTgt spid="9"/>
                                        </p:tgtEl>
                                        <p:attrNameLst>
                                          <p:attrName>ppt_x</p:attrName>
                                        </p:attrNameLst>
                                      </p:cBhvr>
                                      <p:tavLst>
                                        <p:tav tm="0">
                                          <p:val>
                                            <p:strVal val="ppt_x"/>
                                          </p:val>
                                        </p:tav>
                                        <p:tav tm="100000">
                                          <p:val>
                                            <p:strVal val="ppt_x"/>
                                          </p:val>
                                        </p:tav>
                                      </p:tavLst>
                                    </p:anim>
                                    <p:anim calcmode="lin" valueType="num">
                                      <p:cBhvr>
                                        <p:cTn id="97" dur="5000"/>
                                        <p:tgtEl>
                                          <p:spTgt spid="9"/>
                                        </p:tgtEl>
                                        <p:attrNameLst>
                                          <p:attrName>ppt_y</p:attrName>
                                        </p:attrNameLst>
                                      </p:cBhvr>
                                      <p:tavLst>
                                        <p:tav tm="0">
                                          <p:val>
                                            <p:strVal val="ppt_y"/>
                                          </p:val>
                                        </p:tav>
                                        <p:tav tm="100000">
                                          <p:val>
                                            <p:strVal val="ppt_y+.1"/>
                                          </p:val>
                                        </p:tav>
                                      </p:tavLst>
                                    </p:anim>
                                    <p:set>
                                      <p:cBhvr>
                                        <p:cTn id="98" dur="1" fill="hold">
                                          <p:stCondLst>
                                            <p:cond delay="4999"/>
                                          </p:stCondLst>
                                        </p:cTn>
                                        <p:tgtEl>
                                          <p:spTgt spid="9"/>
                                        </p:tgtEl>
                                        <p:attrNameLst>
                                          <p:attrName>style.visibility</p:attrName>
                                        </p:attrNameLst>
                                      </p:cBhvr>
                                      <p:to>
                                        <p:strVal val="hidden"/>
                                      </p:to>
                                    </p:set>
                                  </p:childTnLst>
                                </p:cTn>
                              </p:par>
                              <p:par>
                                <p:cTn id="99" presetID="42" presetClass="exit" presetSubtype="0" fill="hold" nodeType="withEffect">
                                  <p:stCondLst>
                                    <p:cond delay="0"/>
                                  </p:stCondLst>
                                  <p:iterate type="lt">
                                    <p:tmPct val="0"/>
                                  </p:iterate>
                                  <p:childTnLst>
                                    <p:animEffect transition="out" filter="fade">
                                      <p:cBhvr>
                                        <p:cTn id="100" dur="5000"/>
                                        <p:tgtEl>
                                          <p:spTgt spid="10"/>
                                        </p:tgtEl>
                                      </p:cBhvr>
                                    </p:animEffect>
                                    <p:anim calcmode="lin" valueType="num">
                                      <p:cBhvr>
                                        <p:cTn id="101" dur="5000"/>
                                        <p:tgtEl>
                                          <p:spTgt spid="10"/>
                                        </p:tgtEl>
                                        <p:attrNameLst>
                                          <p:attrName>ppt_x</p:attrName>
                                        </p:attrNameLst>
                                      </p:cBhvr>
                                      <p:tavLst>
                                        <p:tav tm="0">
                                          <p:val>
                                            <p:strVal val="ppt_x"/>
                                          </p:val>
                                        </p:tav>
                                        <p:tav tm="100000">
                                          <p:val>
                                            <p:strVal val="ppt_x"/>
                                          </p:val>
                                        </p:tav>
                                      </p:tavLst>
                                    </p:anim>
                                    <p:anim calcmode="lin" valueType="num">
                                      <p:cBhvr>
                                        <p:cTn id="102" dur="5000"/>
                                        <p:tgtEl>
                                          <p:spTgt spid="10"/>
                                        </p:tgtEl>
                                        <p:attrNameLst>
                                          <p:attrName>ppt_y</p:attrName>
                                        </p:attrNameLst>
                                      </p:cBhvr>
                                      <p:tavLst>
                                        <p:tav tm="0">
                                          <p:val>
                                            <p:strVal val="ppt_y"/>
                                          </p:val>
                                        </p:tav>
                                        <p:tav tm="100000">
                                          <p:val>
                                            <p:strVal val="ppt_y+.1"/>
                                          </p:val>
                                        </p:tav>
                                      </p:tavLst>
                                    </p:anim>
                                    <p:set>
                                      <p:cBhvr>
                                        <p:cTn id="103" dur="1" fill="hold">
                                          <p:stCondLst>
                                            <p:cond delay="4999"/>
                                          </p:stCondLst>
                                        </p:cTn>
                                        <p:tgtEl>
                                          <p:spTgt spid="10"/>
                                        </p:tgtEl>
                                        <p:attrNameLst>
                                          <p:attrName>style.visibility</p:attrName>
                                        </p:attrNameLst>
                                      </p:cBhvr>
                                      <p:to>
                                        <p:strVal val="hidden"/>
                                      </p:to>
                                    </p:set>
                                  </p:childTnLst>
                                </p:cTn>
                              </p:par>
                              <p:par>
                                <p:cTn id="104" presetID="42" presetClass="exit" presetSubtype="0" fill="hold" grpId="1" nodeType="withEffect">
                                  <p:stCondLst>
                                    <p:cond delay="0"/>
                                  </p:stCondLst>
                                  <p:iterate type="lt">
                                    <p:tmPct val="0"/>
                                  </p:iterate>
                                  <p:childTnLst>
                                    <p:animEffect transition="out" filter="fade">
                                      <p:cBhvr>
                                        <p:cTn id="105" dur="5000"/>
                                        <p:tgtEl>
                                          <p:spTgt spid="8"/>
                                        </p:tgtEl>
                                      </p:cBhvr>
                                    </p:animEffect>
                                    <p:anim calcmode="lin" valueType="num">
                                      <p:cBhvr>
                                        <p:cTn id="106" dur="5000"/>
                                        <p:tgtEl>
                                          <p:spTgt spid="8"/>
                                        </p:tgtEl>
                                        <p:attrNameLst>
                                          <p:attrName>ppt_x</p:attrName>
                                        </p:attrNameLst>
                                      </p:cBhvr>
                                      <p:tavLst>
                                        <p:tav tm="0">
                                          <p:val>
                                            <p:strVal val="ppt_x"/>
                                          </p:val>
                                        </p:tav>
                                        <p:tav tm="100000">
                                          <p:val>
                                            <p:strVal val="ppt_x"/>
                                          </p:val>
                                        </p:tav>
                                      </p:tavLst>
                                    </p:anim>
                                    <p:anim calcmode="lin" valueType="num">
                                      <p:cBhvr>
                                        <p:cTn id="107" dur="5000"/>
                                        <p:tgtEl>
                                          <p:spTgt spid="8"/>
                                        </p:tgtEl>
                                        <p:attrNameLst>
                                          <p:attrName>ppt_y</p:attrName>
                                        </p:attrNameLst>
                                      </p:cBhvr>
                                      <p:tavLst>
                                        <p:tav tm="0">
                                          <p:val>
                                            <p:strVal val="ppt_y"/>
                                          </p:val>
                                        </p:tav>
                                        <p:tav tm="100000">
                                          <p:val>
                                            <p:strVal val="ppt_y+.1"/>
                                          </p:val>
                                        </p:tav>
                                      </p:tavLst>
                                    </p:anim>
                                    <p:set>
                                      <p:cBhvr>
                                        <p:cTn id="108" dur="1" fill="hold">
                                          <p:stCondLst>
                                            <p:cond delay="4999"/>
                                          </p:stCondLst>
                                        </p:cTn>
                                        <p:tgtEl>
                                          <p:spTgt spid="8"/>
                                        </p:tgtEl>
                                        <p:attrNameLst>
                                          <p:attrName>style.visibility</p:attrName>
                                        </p:attrNameLst>
                                      </p:cBhvr>
                                      <p:to>
                                        <p:strVal val="hidden"/>
                                      </p:to>
                                    </p:set>
                                  </p:childTnLst>
                                </p:cTn>
                              </p:par>
                              <p:par>
                                <p:cTn id="109" presetID="42" presetClass="exit" presetSubtype="0" fill="hold" nodeType="withEffect">
                                  <p:stCondLst>
                                    <p:cond delay="0"/>
                                  </p:stCondLst>
                                  <p:iterate type="lt">
                                    <p:tmPct val="0"/>
                                  </p:iterate>
                                  <p:childTnLst>
                                    <p:animEffect transition="out" filter="fade">
                                      <p:cBhvr>
                                        <p:cTn id="110" dur="5000"/>
                                        <p:tgtEl>
                                          <p:spTgt spid="14"/>
                                        </p:tgtEl>
                                      </p:cBhvr>
                                    </p:animEffect>
                                    <p:anim calcmode="lin" valueType="num">
                                      <p:cBhvr>
                                        <p:cTn id="111" dur="5000"/>
                                        <p:tgtEl>
                                          <p:spTgt spid="14"/>
                                        </p:tgtEl>
                                        <p:attrNameLst>
                                          <p:attrName>ppt_x</p:attrName>
                                        </p:attrNameLst>
                                      </p:cBhvr>
                                      <p:tavLst>
                                        <p:tav tm="0">
                                          <p:val>
                                            <p:strVal val="ppt_x"/>
                                          </p:val>
                                        </p:tav>
                                        <p:tav tm="100000">
                                          <p:val>
                                            <p:strVal val="ppt_x"/>
                                          </p:val>
                                        </p:tav>
                                      </p:tavLst>
                                    </p:anim>
                                    <p:anim calcmode="lin" valueType="num">
                                      <p:cBhvr>
                                        <p:cTn id="112" dur="5000"/>
                                        <p:tgtEl>
                                          <p:spTgt spid="14"/>
                                        </p:tgtEl>
                                        <p:attrNameLst>
                                          <p:attrName>ppt_y</p:attrName>
                                        </p:attrNameLst>
                                      </p:cBhvr>
                                      <p:tavLst>
                                        <p:tav tm="0">
                                          <p:val>
                                            <p:strVal val="ppt_y"/>
                                          </p:val>
                                        </p:tav>
                                        <p:tav tm="100000">
                                          <p:val>
                                            <p:strVal val="ppt_y+.1"/>
                                          </p:val>
                                        </p:tav>
                                      </p:tavLst>
                                    </p:anim>
                                    <p:set>
                                      <p:cBhvr>
                                        <p:cTn id="113" dur="1" fill="hold">
                                          <p:stCondLst>
                                            <p:cond delay="4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 grpId="0"/>
      <p:bldP spid="2" grpId="1"/>
      <p:bldP spid="3" grpId="0"/>
      <p:bldP spid="3" grpId="1"/>
      <p:bldP spid="4" grpId="0"/>
      <p:bldP spid="4" grpId="1"/>
      <p:bldP spid="6" grpId="0"/>
      <p:bldP spid="6" grpId="1"/>
      <p:bldP spid="8" grpId="0"/>
      <p:bldP spid="8" grpId="1"/>
      <p:bldP spid="11" grpId="0"/>
      <p:bldP spid="1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9">
      <a:majorFont>
        <a:latin typeface="NikoshBAN"/>
        <a:ea typeface=""/>
        <a:cs typeface=""/>
      </a:majorFont>
      <a:minorFont>
        <a:latin typeface="Calibri"/>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660</Words>
  <Application>Microsoft Office PowerPoint</Application>
  <PresentationFormat>Widescreen</PresentationFormat>
  <Paragraphs>156</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Nikosh</vt:lpstr>
      <vt:lpstr>NikoshBAN</vt:lpstr>
      <vt:lpstr>NikoshLight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188</cp:revision>
  <dcterms:created xsi:type="dcterms:W3CDTF">2020-04-11T07:17:33Z</dcterms:created>
  <dcterms:modified xsi:type="dcterms:W3CDTF">2020-06-29T04:25:21Z</dcterms:modified>
</cp:coreProperties>
</file>