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9" r:id="rId4"/>
    <p:sldId id="260" r:id="rId5"/>
    <p:sldId id="261" r:id="rId6"/>
    <p:sldId id="272" r:id="rId7"/>
    <p:sldId id="262" r:id="rId8"/>
    <p:sldId id="270" r:id="rId9"/>
    <p:sldId id="263" r:id="rId10"/>
    <p:sldId id="264" r:id="rId11"/>
    <p:sldId id="266" r:id="rId12"/>
    <p:sldId id="268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CE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D1AEE0-35BE-4F2D-B223-25BF2537300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25106-AB41-4F3A-BADA-DBC6483B5833}" type="pres">
      <dgm:prSet presAssocID="{89D1AEE0-35BE-4F2D-B223-25BF253730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178B1E3-8EE7-4630-B882-4BF282E9ECC9}" type="presOf" srcId="{89D1AEE0-35BE-4F2D-B223-25BF25373008}" destId="{96825106-AB41-4F3A-BADA-DBC6483B5833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CF341-3B7D-42EA-9429-71E230B04395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82A0-59AB-46EC-ADD8-7E38517CA2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305800" cy="1447800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Welcome To English Online Class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6200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A\Desktop\FB_IMG_1446187817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46716"/>
            <a:ext cx="8305800" cy="530648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(verb)………….,……………..  </a:t>
            </a:r>
            <a:br>
              <a:rPr lang="en-US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= verb +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(go) to market, I met with him.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07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Simple sentence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700" smtClean="0"/>
              <a:t>Am/is/are/was/ </a:t>
            </a:r>
            <a:r>
              <a:rPr lang="en-US" sz="6700" dirty="0" smtClean="0"/>
              <a:t>were +      used to + (verb)</a:t>
            </a:r>
            <a:br>
              <a:rPr lang="en-US" sz="6700" dirty="0" smtClean="0"/>
            </a:br>
            <a:r>
              <a:rPr lang="en-US" dirty="0" smtClean="0"/>
              <a:t>                                   = </a:t>
            </a:r>
            <a:r>
              <a:rPr lang="en-US" sz="6700" dirty="0" smtClean="0">
                <a:latin typeface="Times New Roman" pitchFamily="18" charset="0"/>
                <a:cs typeface="Times New Roman" pitchFamily="18" charset="0"/>
              </a:rPr>
              <a:t>verb + </a:t>
            </a:r>
            <a:r>
              <a:rPr lang="en-US" sz="67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I am used to (take) tea.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He was used to (swim) in the pond.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(verb)………..+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verb + others.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(verb)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Example:</a:t>
            </a:r>
          </a:p>
          <a:p>
            <a:pPr marL="514350" indent="-514350">
              <a:buAutoNum type="alphaLcPeriod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People (live) below the poverty line lead a miserable life.</a:t>
            </a:r>
          </a:p>
          <a:p>
            <a:pPr marL="514350" indent="-514350">
              <a:buAutoNum type="alphaLcPeriod"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People (eat) this kind of food fall a victim to liver diseases.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392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Consider, delay, dislike, enjoy, resist, finish, forgive, avoid,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suggest, like, deny, stop, feel, ……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(verb)  = (verb) +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971800"/>
            <a:ext cx="8763000" cy="3657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I enjoy (watch) television.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Answer: I enjoy watching television.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He delayed (tell) her the news.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Answer : he delayed telling her the news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lvl="2" indent="-342900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 be</a:t>
            </a:r>
          </a:p>
          <a:p>
            <a:pPr marL="342900" lvl="2" indent="-342900">
              <a:buNone/>
            </a:pP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continued……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Teacher’s Identity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Class (xi- xii)</a:t>
            </a:r>
          </a:p>
          <a:p>
            <a:r>
              <a:rPr lang="en-US" dirty="0" smtClean="0"/>
              <a:t>Md. </a:t>
            </a:r>
            <a:r>
              <a:rPr lang="en-US" dirty="0" err="1" smtClean="0"/>
              <a:t>Monjur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r>
              <a:rPr lang="en-US" dirty="0" smtClean="0"/>
              <a:t> Khan (Jewel)</a:t>
            </a:r>
          </a:p>
          <a:p>
            <a:r>
              <a:rPr lang="en-US" dirty="0" smtClean="0"/>
              <a:t>Lecturer in English</a:t>
            </a:r>
          </a:p>
          <a:p>
            <a:r>
              <a:rPr lang="en-US" dirty="0" err="1" smtClean="0"/>
              <a:t>Shyampur</a:t>
            </a:r>
            <a:r>
              <a:rPr lang="en-US" dirty="0" smtClean="0"/>
              <a:t> Degree College, </a:t>
            </a:r>
            <a:r>
              <a:rPr lang="en-US" dirty="0" err="1" smtClean="0"/>
              <a:t>Rangpur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Email:khanmh1977@gmail.com</a:t>
            </a:r>
          </a:p>
          <a:p>
            <a:r>
              <a:rPr lang="en-US" dirty="0" smtClean="0"/>
              <a:t>Mobile:01718865198</a:t>
            </a:r>
          </a:p>
          <a:p>
            <a:endParaRPr lang="en-US" dirty="0"/>
          </a:p>
        </p:txBody>
      </p:sp>
      <p:pic>
        <p:nvPicPr>
          <p:cNvPr id="6" name="Picture 5" descr="F:\20200625_223955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864970" cy="4525963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3810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flipH="1">
            <a:off x="11430000" y="274638"/>
            <a:ext cx="15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8305800" cy="54403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742950" indent="-742950">
              <a:buAutoNum type="arabicPeriod"/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Preposition +(verb)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4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Verb+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endParaRPr lang="en-US" sz="4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Example: He reads instead of (play)</a:t>
            </a:r>
          </a:p>
          <a:p>
            <a:pPr marL="514350" indent="-51435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Answer: He reads instead of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Practice The Following</a:t>
            </a:r>
          </a:p>
          <a:p>
            <a:pPr marL="514350" indent="-514350" algn="just">
              <a:buAutoNum type="alphaLcPeriod"/>
            </a:pPr>
            <a:r>
              <a:rPr lang="en-US" dirty="0" err="1" smtClean="0"/>
              <a:t>Hasan</a:t>
            </a:r>
            <a:r>
              <a:rPr lang="en-US" dirty="0" smtClean="0"/>
              <a:t> did the work after (take) our permission.</a:t>
            </a:r>
          </a:p>
          <a:p>
            <a:pPr marL="514350" indent="-514350" algn="just">
              <a:buAutoNum type="alphaLcPeriod"/>
            </a:pPr>
            <a:r>
              <a:rPr lang="en-US" dirty="0" smtClean="0"/>
              <a:t>I am fond of (eat) sweets.</a:t>
            </a:r>
          </a:p>
          <a:p>
            <a:pPr marL="514350" indent="-514350" algn="just">
              <a:buAutoNum type="alphaLcPeriod"/>
            </a:pPr>
            <a:r>
              <a:rPr lang="en-US" dirty="0" smtClean="0"/>
              <a:t>She is capable of (solve) the problem.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524000"/>
            <a:ext cx="4191000" cy="3352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(verb)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Verb +</a:t>
            </a:r>
            <a:r>
              <a:rPr lang="en-US" sz="4800" dirty="0" err="1" smtClean="0"/>
              <a:t>ing</a:t>
            </a:r>
            <a:endParaRPr lang="en-US" sz="4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52400"/>
            <a:ext cx="8991600" cy="6705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Mind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Worth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Can not help              (verb)    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V+ing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Could not help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a.Would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you mind (open) the window.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b.I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can not help (do) the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276600" y="609600"/>
            <a:ext cx="1066800" cy="2895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4191000" y="1600200"/>
            <a:ext cx="914400" cy="1447800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6400800" y="1828800"/>
            <a:ext cx="1066800" cy="1143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73051"/>
            <a:ext cx="5029200" cy="231775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+ (Verb) 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Verb+ing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28600"/>
            <a:ext cx="8839200" cy="6400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+ (verb)       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Verb+ing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Practice the following sentences: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Answer the questions by (write) one point of information.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Without (work) hard ,no one can do better in life.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2438400" y="838200"/>
            <a:ext cx="8382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 flipV="1">
            <a:off x="5105400" y="1447800"/>
            <a:ext cx="914400" cy="457200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73051"/>
            <a:ext cx="5029200" cy="231775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+ (Verb) </a:t>
            </a:r>
          </a:p>
          <a:p>
            <a:pPr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Verb+ing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28600"/>
            <a:ext cx="8686800" cy="6477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With a view to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Look forward to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(verb)        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Verb+ing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Practice the following sentences: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went to market with a view to (buy) a shirt</a:t>
            </a:r>
          </a:p>
          <a:p>
            <a:pPr marL="742950" indent="-742950">
              <a:buAutoNum type="alphaL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look forward to (hear) from you.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038600" y="533400"/>
            <a:ext cx="8382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 flipV="1">
            <a:off x="6705600" y="1371600"/>
            <a:ext cx="9144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304800"/>
            <a:ext cx="4343400" cy="57769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Verb+ing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52400"/>
            <a:ext cx="8763000" cy="6553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While (verb)      </a:t>
            </a:r>
            <a:r>
              <a:rPr lang="en-US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Verb + </a:t>
            </a:r>
            <a:r>
              <a:rPr lang="en-US" sz="54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4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marL="514350" indent="-514350">
              <a:buAutoNum type="alphaL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While (read) in my room, I heard a loud sound. </a:t>
            </a:r>
          </a:p>
          <a:p>
            <a:pPr marL="457200" indent="-457200">
              <a:buAutoNum type="alphaL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While (go) to college, I met with one of my old friends.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qual 4"/>
          <p:cNvSpPr/>
          <p:nvPr/>
        </p:nvSpPr>
        <p:spPr>
          <a:xfrm>
            <a:off x="4343400" y="609600"/>
            <a:ext cx="9144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4779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+Subject + (Verb)…, ..……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was/were +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verb+ing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57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While he (walk) in the garden, he was charmed by the scent of the blooming flowers.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While the boy (cross) the R.K road, he met an accident.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Answer: was walking , was crossing.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+VT+ Indirect Object+ </a:t>
            </a:r>
            <a:r>
              <a:rPr lang="en-US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(verb)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(verb)+</a:t>
            </a:r>
            <a:r>
              <a:rPr lang="en-US" sz="4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 I saw him (go) to the library.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b. I saw my friend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Mukul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(run) towards me.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424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Welcome To English Online Class</vt:lpstr>
      <vt:lpstr>Teacher’s Identity</vt:lpstr>
      <vt:lpstr>               </vt:lpstr>
      <vt:lpstr>Slide 4</vt:lpstr>
      <vt:lpstr>Slide 5</vt:lpstr>
      <vt:lpstr>Slide 6</vt:lpstr>
      <vt:lpstr>Slide 7</vt:lpstr>
      <vt:lpstr>While +Subject + (Verb)…, ..…… = was/were + verb+ing</vt:lpstr>
      <vt:lpstr>Subject +VT+ Indirect Object+ (verb) = (verb)+ing Example: a. I saw him (go) to the library. b. I saw my friend Mukul (run) towards me. </vt:lpstr>
      <vt:lpstr>(verb)………….,……………..   = verb + ing Example: a. (go) to market, I met with him. </vt:lpstr>
      <vt:lpstr>Am/is/are/was/ were +      used to + (verb)                                    = verb + ing Example:  a. I am used to (take) tea. b. He was used to (swim) in the pond. </vt:lpstr>
      <vt:lpstr>Subject + (verb)………..+verb + others. = (verb) + ing</vt:lpstr>
      <vt:lpstr>Consider, delay, dislike, enjoy, resist, finish, forgive, avoid, practise, suggest, like, deny, stop, feel, …… (verb)  = (verb) + ing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44</cp:revision>
  <dcterms:created xsi:type="dcterms:W3CDTF">2009-07-05T18:26:58Z</dcterms:created>
  <dcterms:modified xsi:type="dcterms:W3CDTF">2020-06-29T14:29:22Z</dcterms:modified>
</cp:coreProperties>
</file>