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g" /><Relationship Id="rId4" Type="http://schemas.openxmlformats.org/officeDocument/2006/relationships/image" Target="../media/image9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jpg" /><Relationship Id="rId4" Type="http://schemas.openxmlformats.org/officeDocument/2006/relationships/image" Target="../media/image13.jp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DBEC-6AD7-F649-856B-80749F39A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96" y="-119465"/>
            <a:ext cx="6627542" cy="3387729"/>
          </a:xfrm>
        </p:spPr>
        <p:txBody>
          <a:bodyPr>
            <a:normAutofit/>
          </a:bodyPr>
          <a:lstStyle/>
          <a:p>
            <a:r>
              <a:rPr lang="en-IN" sz="7200"/>
              <a:t>আজকের ক্লাসে সবাইকে</a:t>
            </a:r>
            <a:br>
              <a:rPr lang="en-IN" sz="7200"/>
            </a:br>
            <a:r>
              <a:rPr lang="en-IN" sz="7200"/>
              <a:t>           স্বাগতম </a:t>
            </a:r>
            <a:endParaRPr lang="en-US" sz="7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CF746F-BF83-B64F-BCF2-1876BAC56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328" y="2101438"/>
            <a:ext cx="1087671" cy="1132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C456C4C-0FE4-6F41-BFA0-A0602DFB9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516" y="3624152"/>
            <a:ext cx="1053703" cy="1001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E4ACF63-C034-B040-AFBB-6EB9B8156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76753" y="875109"/>
            <a:ext cx="1001662" cy="1001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C925A9A-954D-A24D-8346-D394501D0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512" y="2398449"/>
            <a:ext cx="3185583" cy="3185583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7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78" y="677815"/>
            <a:ext cx="3293486" cy="1933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06583" y="1201075"/>
            <a:ext cx="63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ছবিতে আমরা কোন পেশার মানুষ দেখতে পাচ্ছি?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8293" y="3115386"/>
            <a:ext cx="15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দর্জি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2031" y="3268266"/>
            <a:ext cx="378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দর্জি কী করেন?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020" y="4717150"/>
            <a:ext cx="589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দর্জি নানা রকম পোশাক তৈরি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2" descr="Image result for তৈরি পোশা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তৈরি পোশাক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তৈরি পোশাক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20" y="4266555"/>
            <a:ext cx="3281644" cy="1926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110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3419" y="3879272"/>
            <a:ext cx="652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দর্জি আমাদের জন্য বিভিন্ন রকম পোশাক তৈরি করেন। এ জন্য তাদের পেশাটি গুরুত্বপূর্ণ।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49" y="179329"/>
            <a:ext cx="4015443" cy="2508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941219" y="1632950"/>
            <a:ext cx="15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দর্জি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85" y="920548"/>
            <a:ext cx="2533650" cy="176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41321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3" y="1201075"/>
            <a:ext cx="63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ছবিতে আমরা কোন পেশার মানুষ দেখতে পাচ্ছি?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8554" y="3098585"/>
            <a:ext cx="371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 </a:t>
            </a:r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711" y="4495478"/>
            <a:ext cx="589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 ইট, বালু, সিমেন্ট, রড ইত্যাদি দিয়ে ঘর-বাড়ি তৈরি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13" y="794729"/>
            <a:ext cx="2869623" cy="2013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8659091" y="3098585"/>
            <a:ext cx="272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"/>
          <a:stretch/>
        </p:blipFill>
        <p:spPr>
          <a:xfrm>
            <a:off x="8518813" y="4035753"/>
            <a:ext cx="2869623" cy="1919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387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4253346"/>
            <a:ext cx="1070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গ্রামে ও শহরে অনেক সুন্দর ও আকর্ষণীয় ভবন দেখা যায়। রাজমিস্ত্রিরা এসব ভবন তৈরি করেন। এ জন্য তাদের পেশাটি গুরুত্বপূর্ণ।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96" y="762533"/>
            <a:ext cx="2958340" cy="2306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9" y="271587"/>
            <a:ext cx="4439986" cy="2974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9548" y="1592421"/>
            <a:ext cx="272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855" y="560930"/>
            <a:ext cx="507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2" y="1103531"/>
            <a:ext cx="2098816" cy="2705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71" y="884095"/>
            <a:ext cx="2348493" cy="2915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80509" y="1967345"/>
            <a:ext cx="5167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709" y="4682836"/>
            <a:ext cx="1068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92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5" y="595745"/>
            <a:ext cx="241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3054" y="2549236"/>
            <a:ext cx="10861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  </a:t>
            </a: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১) আজকের পাঠে আমরা কোন কোন পেশার মানুষ সম্পর্কে জানলাম?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২) আমাদের আশেপাশে দেখতে পাই এমন আরো ৪টি পেশার নাম লেখ।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21" y="500496"/>
            <a:ext cx="2924175" cy="156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29803" y="952327"/>
            <a:ext cx="477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55" y="2951018"/>
            <a:ext cx="10571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উত্তরঃ</a:t>
            </a:r>
            <a:r>
              <a:rPr lang="bn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আমরা কুমোর, তাঁতি, দর্জি ও রাজমিস্ত্রি সম্পর্কে জানলাম। </a:t>
            </a:r>
          </a:p>
          <a:p>
            <a:r>
              <a:rPr lang="bn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নং উত্তরঃ</a:t>
            </a:r>
            <a:r>
              <a:rPr lang="bn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আশেপাশে দেখতে পাই এমন আরো ৪টি পেশার নাম হলোঃ কৃষক, জেলে, শিক্ষক, ডাক্তার।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959926" y="946547"/>
            <a:ext cx="436266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73" y="3186545"/>
            <a:ext cx="10737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নিচের প্রশ্নগুলোর উত্তর লেখঃ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যারা বিভিন্ন জিনিস তৈরি করেন এমন ৪টি পেশাজীবীর নাম উল্লেখ করো। </a:t>
            </a:r>
          </a:p>
          <a:p>
            <a:pPr marL="342900" indent="-342900">
              <a:buAutoNum type="arabicParenR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কুমোর, তাঁতি, দর্জি ও রাজমিস্ত্রির একটি করে কাজ উল্লেখ করো।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7050" y="961901"/>
            <a:ext cx="477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27" y="1925781"/>
            <a:ext cx="11333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 উত্তরঃ</a:t>
            </a:r>
            <a:r>
              <a:rPr lang="bn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যারা বিভিন্ন জিনিস তৈরি করেন এমন ৪টি পেশাজীবীর নাম হলোঃ কুমোর, দর্জি, তাঁতি, রাজমিস্ত্রি। </a:t>
            </a:r>
          </a:p>
          <a:p>
            <a:r>
              <a:rPr lang="bn-IN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উত্তরঃ</a:t>
            </a:r>
            <a:r>
              <a:rPr lang="bn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কুমোরঃ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কুমোর কাঁদামাটি দিয়ে হাঁড়ি, পাতিল, কলস, টব ইত্যাদি তৈরি করেন।    </a:t>
            </a:r>
          </a:p>
          <a:p>
            <a:r>
              <a:rPr lang="bn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তাঁতিঃ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তাঁতি সুতি, রেশম ও পশমের সুতা দিয়ে তাঁতে কাপড় বুনেন।   </a:t>
            </a:r>
          </a:p>
          <a:p>
            <a:r>
              <a:rPr lang="bn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দর্জিঃ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দর্জি আমাদের জন্য নানা রকম পোশাক তৈরি করেন। </a:t>
            </a:r>
          </a:p>
          <a:p>
            <a:r>
              <a:rPr lang="bn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রাজমিস্ত্রিঃ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রাজমিস্ত্রি ইট, বালু, সিমেন্ট, রড ইত্যাদি দিয়ে ঘর-বাড়ি তৈরি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5355" y="947917"/>
            <a:ext cx="3568233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42" y="452366"/>
            <a:ext cx="2186059" cy="163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27018" y="3048001"/>
            <a:ext cx="8104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নিচের প্রশ্নটির উত্তর লেখঃ </a:t>
            </a: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সব কাজ গুরুত্বপূর্ণ ৫ টি বাক্যে লেখ।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018D1E7-FA6F-A745-B07D-C890E1375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885" y="403662"/>
            <a:ext cx="1870074" cy="2404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81AD4E8-12EA-654E-B8CE-4CF946A573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945181"/>
            <a:ext cx="2985845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IN" sz="4500">
                <a:latin typeface="NikoshBAN" panose="02000000000000000000" pitchFamily="2" charset="0"/>
                <a:cs typeface="NikoshBAN" panose="02000000000000000000" pitchFamily="2" charset="0"/>
              </a:rPr>
              <a:t>মোঃ আল আমীন</a:t>
            </a:r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IN" sz="3000">
                <a:latin typeface="NikoshBAN" panose="02000000000000000000" pitchFamily="2" charset="0"/>
                <a:cs typeface="NikoshBAN" panose="02000000000000000000" pitchFamily="2" charset="0"/>
              </a:rPr>
              <a:t>কাইতকোনা</a:t>
            </a:r>
            <a:r>
              <a:rPr lang="bn-IN" sz="3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সরকারী প্রাথমিক বিদ্যালয়</a:t>
            </a:r>
          </a:p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 </a:t>
            </a:r>
          </a:p>
          <a:p>
            <a:pPr algn="ctr"/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03882-F1FB-494D-A5EA-11BDCEF9D331}"/>
              </a:ext>
            </a:extLst>
          </p:cNvPr>
          <p:cNvSpPr txBox="1"/>
          <p:nvPr/>
        </p:nvSpPr>
        <p:spPr>
          <a:xfrm>
            <a:off x="4650693" y="-210612"/>
            <a:ext cx="652927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পেশা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যারা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তৈরি করেন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2FFD6-94AF-4346-8307-64C60F074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72" y="403662"/>
            <a:ext cx="1726424" cy="2225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890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835453" y="1857376"/>
            <a:ext cx="3004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218" y="3449782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কুমোর, দর্জি, তাঁতি ও রাজমিস্ত্রি তাদের কাজে কী কী উপকরণ ব্যবহার করেন তার একটি তালিকা তৈরি করে নিয়ে আসবে।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63" y="249138"/>
            <a:ext cx="3728879" cy="2308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03" y="3630363"/>
            <a:ext cx="3468792" cy="2308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45102" y="2557462"/>
            <a:ext cx="3366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1FB7-6080-B24D-BF7C-2214CD0F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চল কিছু ছবি দেখি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8117F-910F-9045-BAE9-E2139471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F181B0-6E97-4746-896C-ABD88173AD05}"/>
              </a:ext>
            </a:extLst>
          </p:cNvPr>
          <p:cNvGrpSpPr/>
          <p:nvPr/>
        </p:nvGrpSpPr>
        <p:grpSpPr>
          <a:xfrm>
            <a:off x="4086677" y="1263066"/>
            <a:ext cx="7097791" cy="3929818"/>
            <a:chOff x="3513322" y="1501163"/>
            <a:chExt cx="6097179" cy="35077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355080-E059-A942-B82B-F1DCBA3E0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322" y="3202530"/>
              <a:ext cx="3063756" cy="18063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443023-B24D-8948-830E-82A306F70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3323" y="1501163"/>
              <a:ext cx="3063756" cy="174337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1CA0A8-01FB-5743-A5AC-DB5FBA37A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079" y="1501163"/>
              <a:ext cx="3033422" cy="19425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B7FD12-404D-D149-BE32-E1F123792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079" y="3244542"/>
              <a:ext cx="3033422" cy="17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95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2602-8A77-3D41-BD99-B9341395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আজকের পাঠ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45F0-E181-F343-96D7-0CA7D4226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AA6B69-0A04-3546-A6C2-2A174FC9C74A}"/>
              </a:ext>
            </a:extLst>
          </p:cNvPr>
          <p:cNvGrpSpPr/>
          <p:nvPr/>
        </p:nvGrpSpPr>
        <p:grpSpPr>
          <a:xfrm>
            <a:off x="2272145" y="805256"/>
            <a:ext cx="9919855" cy="4919764"/>
            <a:chOff x="1496310" y="1335917"/>
            <a:chExt cx="9919855" cy="49197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65FCE1-7A71-B843-8C96-52DC12160B49}"/>
                </a:ext>
              </a:extLst>
            </p:cNvPr>
            <p:cNvSpPr txBox="1"/>
            <p:nvPr/>
          </p:nvSpPr>
          <p:spPr>
            <a:xfrm>
              <a:off x="1496310" y="1335917"/>
              <a:ext cx="9919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সমাজের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পেশা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যারা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)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1E544E-645D-F44C-B250-1495F0786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212" y="2686153"/>
              <a:ext cx="2590368" cy="155236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E744C4-2A25-9946-9C7C-B866788BE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791" y="3717513"/>
              <a:ext cx="2619375" cy="174307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626237-0343-D74C-85AE-DA4780B36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214" y="4760744"/>
              <a:ext cx="2590369" cy="149493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08759C-5D00-3348-82CD-4E4F8EB23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481" y="3717513"/>
              <a:ext cx="2552700" cy="17907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1516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47F8-3AEA-0847-B64A-9053BE86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3600" b="1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ED212-7CC6-1D41-AE1A-DA17C5181E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69268" y="868680"/>
            <a:ext cx="7315200" cy="512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৬.১.১-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সমাজের বিভিন্ন ধরনের পেশার তালিকা তৈরি করতে পারবে।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৬.১.২-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ধরনের পেশাজীবীর কাজের বর্ণনা দিতে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</a:t>
            </a:r>
            <a:r>
              <a:rPr lang="en-US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সব কাজ যে গুরুত্বপূর্ণ তা উপলব্ধি করবে।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3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27" y="635935"/>
            <a:ext cx="3313264" cy="189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10891" y="1221676"/>
            <a:ext cx="63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ছবিতে আমরা কোন পেশার মানুষ দেখতে পাচ্ছি?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8255" y="2826327"/>
            <a:ext cx="28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কুমোর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5143" y="2826327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কুমোর কী করেন?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45" y="4281302"/>
            <a:ext cx="589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কুমোর কাঁদামাটি দিয়ে হাঁড়ি, পাতিল, কলস, টব ইত্যাদি তৈরি করেন।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71" y="4281302"/>
            <a:ext cx="3448248" cy="193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2290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717" y="3568412"/>
            <a:ext cx="9116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কুমোরেরা আমাদের জন্য হাড়ি,পাতিল,কলস ইত্যাদি জিনিস তৈরি করেন ও বিক্রি করেন। এ জন্য তাদের পেশাটি গুরুত্বপূর্ণ।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17" y="1167675"/>
            <a:ext cx="2877334" cy="1646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3" y="1137369"/>
            <a:ext cx="2995116" cy="1677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13564" y="1652835"/>
            <a:ext cx="28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কুমোর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3" y="1201075"/>
            <a:ext cx="63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ছবিতে আমরা কোন পেশার মানুষ দেখতে পাচ্ছি?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1709" y="2632364"/>
            <a:ext cx="15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তাঁতি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5546" y="2955529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তাঁতি কী করেন?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728" y="4437916"/>
            <a:ext cx="589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তাঁতি সুতি, রেশম ও পশমের সুতা দিয়ে তাঁতে কাপড় বুনেন।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49" y="445263"/>
            <a:ext cx="2993015" cy="1991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35" y="3865096"/>
            <a:ext cx="3381374" cy="234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423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7" y="255160"/>
            <a:ext cx="4138613" cy="242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31" y="1352982"/>
            <a:ext cx="2752725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4272574"/>
            <a:ext cx="1080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তাঁতি সুতি, রেশম ও পশমের সুতা দিয়ে তাঁতে কাপড় বুনেন। এই কাপড় দিয়ে আমরা পোশাক তৈরি করি। এ জন্য তাদের পেশাটি গুরুত্বপূর্ণ।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545" y="1960235"/>
            <a:ext cx="15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তাঁতি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Frame</vt:lpstr>
      <vt:lpstr>আজকের ক্লাসে সবাইকে            স্বাগতম </vt:lpstr>
      <vt:lpstr>  মোঃ আল আমীন সহকারী শিক্ষক কাইতকোনা সরকারী প্রাথমিক বিদ্যালয় ছাতক, সুনামগঞ্জ।  </vt:lpstr>
      <vt:lpstr>চল কিছু ছবি দেখি</vt:lpstr>
      <vt:lpstr>আজকের পাঠ</vt:lpstr>
      <vt:lpstr>এই পাঠ শেষে শিক্ষার্থীরা...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           স্বাগতম </dc:title>
  <dc:creator>MD. AL AMIN</dc:creator>
  <cp:lastModifiedBy>MD. AL AMIN</cp:lastModifiedBy>
  <cp:revision>27</cp:revision>
  <dcterms:created xsi:type="dcterms:W3CDTF">2020-06-28T18:02:31Z</dcterms:created>
  <dcterms:modified xsi:type="dcterms:W3CDTF">2020-06-28T19:18:04Z</dcterms:modified>
</cp:coreProperties>
</file>