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9.jpg" /><Relationship Id="rId4" Type="http://schemas.openxmlformats.org/officeDocument/2006/relationships/image" Target="../media/image8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7.jpg" /><Relationship Id="rId4" Type="http://schemas.openxmlformats.org/officeDocument/2006/relationships/image" Target="../media/image12.jp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0.jpg" /><Relationship Id="rId4" Type="http://schemas.openxmlformats.org/officeDocument/2006/relationships/image" Target="../media/image19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3.jpg" /><Relationship Id="rId4" Type="http://schemas.openxmlformats.org/officeDocument/2006/relationships/image" Target="../media/image22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8.jpg" /><Relationship Id="rId5" Type="http://schemas.openxmlformats.org/officeDocument/2006/relationships/image" Target="../media/image27.jpg" /><Relationship Id="rId4" Type="http://schemas.openxmlformats.org/officeDocument/2006/relationships/image" Target="../media/image2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DBEC-6AD7-F649-856B-80749F39A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96" y="-119465"/>
            <a:ext cx="6627542" cy="3387729"/>
          </a:xfrm>
        </p:spPr>
        <p:txBody>
          <a:bodyPr>
            <a:normAutofit/>
          </a:bodyPr>
          <a:lstStyle/>
          <a:p>
            <a:r>
              <a:rPr lang="en-IN" sz="7200"/>
              <a:t>আজকের ক্লাসে সবাইকে</a:t>
            </a:r>
            <a:br>
              <a:rPr lang="en-IN" sz="7200"/>
            </a:br>
            <a:r>
              <a:rPr lang="en-IN" sz="7200"/>
              <a:t>           স্বাগতম </a:t>
            </a:r>
            <a:endParaRPr lang="en-US" sz="7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F746F-BF83-B64F-BCF2-1876BAC5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424" y="4893468"/>
            <a:ext cx="1660921" cy="1729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C37305-F277-8044-98D0-402BB5BAF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33" t="24175" r="14654" b="26156"/>
          <a:stretch/>
        </p:blipFill>
        <p:spPr>
          <a:xfrm>
            <a:off x="6096000" y="1516747"/>
            <a:ext cx="4988305" cy="2807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7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89" y="886597"/>
            <a:ext cx="1920770" cy="249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0" y="886598"/>
            <a:ext cx="2015689" cy="249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80509" y="563433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721" y="2308990"/>
            <a:ext cx="516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910" y="5250951"/>
            <a:ext cx="1068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899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89" y="886597"/>
            <a:ext cx="1920770" cy="249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0" y="886598"/>
            <a:ext cx="2015689" cy="2490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80509" y="563433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721" y="2308990"/>
            <a:ext cx="516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910" y="5325071"/>
            <a:ext cx="1068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6848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366"/>
            <a:ext cx="258960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122575"/>
            <a:ext cx="1043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১) আজকের পাঠে আমরা পেশাগুলোর নাম জানলাম সেগুলোর নাম লেখ।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40117"/>
              </p:ext>
            </p:extLst>
          </p:nvPr>
        </p:nvGraphicFramePr>
        <p:xfrm>
          <a:off x="2892713" y="3862589"/>
          <a:ext cx="8580582" cy="27534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0194">
                  <a:extLst>
                    <a:ext uri="{9D8B030D-6E8A-4147-A177-3AD203B41FA5}">
                      <a16:colId xmlns:a16="http://schemas.microsoft.com/office/drawing/2014/main" val="2230136868"/>
                    </a:ext>
                  </a:extLst>
                </a:gridCol>
                <a:gridCol w="2860194">
                  <a:extLst>
                    <a:ext uri="{9D8B030D-6E8A-4147-A177-3AD203B41FA5}">
                      <a16:colId xmlns:a16="http://schemas.microsoft.com/office/drawing/2014/main" val="2113639849"/>
                    </a:ext>
                  </a:extLst>
                </a:gridCol>
                <a:gridCol w="2860194">
                  <a:extLst>
                    <a:ext uri="{9D8B030D-6E8A-4147-A177-3AD203B41FA5}">
                      <a16:colId xmlns:a16="http://schemas.microsoft.com/office/drawing/2014/main" val="1079159230"/>
                    </a:ext>
                  </a:extLst>
                </a:gridCol>
              </a:tblGrid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উৎপাদন</a:t>
                      </a:r>
                      <a:r>
                        <a:rPr lang="bn-IN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করেন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তৈরি</a:t>
                      </a:r>
                      <a:r>
                        <a:rPr lang="bn-IN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করেন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সাহায্য করেন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30083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90871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81177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5755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745" y="2992582"/>
            <a:ext cx="917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২) নিচের তিনটি শিরোনামে বিভিন্ন পেশার নাম লেখঃ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8778" y="449531"/>
            <a:ext cx="454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 </a:t>
            </a:r>
          </a:p>
        </p:txBody>
      </p:sp>
    </p:spTree>
    <p:extLst>
      <p:ext uri="{BB962C8B-B14F-4D97-AF65-F5344CB8AC3E}">
        <p14:creationId xmlns:p14="http://schemas.microsoft.com/office/powerpoint/2010/main" val="40929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0527" y="280933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0309" y="1535852"/>
            <a:ext cx="863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নং 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চালক, ডাক্তার এবং শিক্ষক এই তিনটি পেশার নাম জানলাম।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22399" y="4073054"/>
          <a:ext cx="8580582" cy="27534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0194">
                  <a:extLst>
                    <a:ext uri="{9D8B030D-6E8A-4147-A177-3AD203B41FA5}">
                      <a16:colId xmlns:a16="http://schemas.microsoft.com/office/drawing/2014/main" val="2230136868"/>
                    </a:ext>
                  </a:extLst>
                </a:gridCol>
                <a:gridCol w="2860194">
                  <a:extLst>
                    <a:ext uri="{9D8B030D-6E8A-4147-A177-3AD203B41FA5}">
                      <a16:colId xmlns:a16="http://schemas.microsoft.com/office/drawing/2014/main" val="2113639849"/>
                    </a:ext>
                  </a:extLst>
                </a:gridCol>
                <a:gridCol w="2860194">
                  <a:extLst>
                    <a:ext uri="{9D8B030D-6E8A-4147-A177-3AD203B41FA5}">
                      <a16:colId xmlns:a16="http://schemas.microsoft.com/office/drawing/2014/main" val="1079159230"/>
                    </a:ext>
                  </a:extLst>
                </a:gridCol>
              </a:tblGrid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উৎপাদন</a:t>
                      </a:r>
                      <a:r>
                        <a:rPr lang="bn-IN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করেন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তৈরি</a:t>
                      </a:r>
                      <a:r>
                        <a:rPr lang="bn-IN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করেন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কারা সাহায্য করেন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30083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কৃষক</a:t>
                      </a:r>
                      <a:r>
                        <a:rPr lang="bn-IN" sz="2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কামার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bn-IN" sz="2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90871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জেলে</a:t>
                      </a:r>
                      <a:r>
                        <a:rPr lang="bn-IN" sz="2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কুমোর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ডাক্তার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81177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r>
                        <a:rPr lang="bn-IN" sz="2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তাঁতি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চালক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5755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2399" y="3366471"/>
            <a:ext cx="310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উত্তরঃ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40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8628"/>
            <a:ext cx="307570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764" y="2200311"/>
            <a:ext cx="738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পাশের বাক্যাংশের মিল করঃ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7544" y="3429001"/>
            <a:ext cx="10616912" cy="3428999"/>
            <a:chOff x="901456" y="4374578"/>
            <a:chExt cx="10616912" cy="1939903"/>
          </a:xfrm>
        </p:grpSpPr>
        <p:sp>
          <p:nvSpPr>
            <p:cNvPr id="5" name="Rounded Rectangle 4"/>
            <p:cNvSpPr/>
            <p:nvPr/>
          </p:nvSpPr>
          <p:spPr>
            <a:xfrm>
              <a:off x="901456" y="4374578"/>
              <a:ext cx="6011529" cy="35617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ক) মাটি দিয়ে হাঁড়ি, কলস তৈরি করেন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01456" y="4860519"/>
              <a:ext cx="6011529" cy="3561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খ) রোগীকে ঔষধ ও পথ্য খাওয়ান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01456" y="5409415"/>
              <a:ext cx="6011529" cy="35617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গ) ফসল ও সবজি চাষ করেন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01456" y="5958311"/>
              <a:ext cx="6011529" cy="35617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ঘ) ইট, সিমেন্ট দিয়ে বাড়ি তৈরি করেন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55405" y="4923731"/>
              <a:ext cx="2562963" cy="35617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কৃষক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55405" y="5413533"/>
              <a:ext cx="2562963" cy="35617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রাজমিস্ত্রি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55405" y="4423779"/>
              <a:ext cx="2562963" cy="3561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নার্স</a:t>
              </a:r>
              <a:r>
                <a:rPr lang="bn-IN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55405" y="5910838"/>
              <a:ext cx="2562963" cy="35617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কুমোর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43275" y="982369"/>
            <a:ext cx="1075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237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317" y="496513"/>
            <a:ext cx="477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480" y="1795136"/>
            <a:ext cx="10543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চালক যানবাহনে করে আমাদের বিভিন্ন জায়গায় আনা-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নেওয়া করেন।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7260" y="1719334"/>
            <a:ext cx="5874760" cy="1214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মাটি দিয়ে হাঁড়ি, কলস তৈরি করেন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1866" y="3039403"/>
            <a:ext cx="5874761" cy="10899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রোগীকে ঔষধ ও পথ্য খাওয়ান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0113" y="4289612"/>
            <a:ext cx="5874762" cy="6234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ফসল ও সবজি চাষ করেন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0113" y="5147809"/>
            <a:ext cx="5874762" cy="108094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ইট, সিমেন্ট দিয়ে বাড়ি তৈরি করেন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9608" y="5147809"/>
            <a:ext cx="2312279" cy="8350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26493" y="3941929"/>
            <a:ext cx="2618507" cy="57496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10945" y="2850527"/>
            <a:ext cx="2618507" cy="6234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নার্স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10945" y="1932129"/>
            <a:ext cx="2618507" cy="6234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7758"/>
            <a:ext cx="431753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নং উত্তরঃ মিল করি </a:t>
            </a:r>
            <a:endParaRPr lang="en-US" sz="3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21234" y="2933992"/>
            <a:ext cx="1039091" cy="2632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121235" y="3743142"/>
            <a:ext cx="1039091" cy="2632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121235" y="4601339"/>
            <a:ext cx="1039091" cy="2632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121235" y="5459536"/>
            <a:ext cx="1039091" cy="2632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2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262"/>
            <a:ext cx="275705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49" y="344363"/>
            <a:ext cx="2186059" cy="163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43545" y="2172891"/>
            <a:ext cx="9350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নিচের প্রশ্নটির উত্তর লেখঃ </a:t>
            </a: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 কাজ গুরুত্বপূর্ণ তা ৫ টি বাক্যে লেখ।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1790" y="312738"/>
            <a:ext cx="734911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দলনেতার মাধ্যমে দলীয় কাজ উপস্থাপনঃ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Image result for দলীয় কাজ উপস্থাপ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দলীয় কাজ উপস্থাপ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দলীয় কাজ উপস্থাপন"/>
          <p:cNvSpPr>
            <a:spLocks noChangeAspect="1" noChangeArrowheads="1"/>
          </p:cNvSpPr>
          <p:nvPr/>
        </p:nvSpPr>
        <p:spPr bwMode="auto">
          <a:xfrm>
            <a:off x="460375" y="160337"/>
            <a:ext cx="2028674" cy="20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9880" y="2053395"/>
            <a:ext cx="9252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এখন প্রতি দল থেকে একজন করে দলনেতা সামনে এসে তোমাদের দলীয় কাজ উপস্থাপন কর।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3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4" y="1156853"/>
            <a:ext cx="272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05" y="656105"/>
            <a:ext cx="2781300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338046" y="3353742"/>
            <a:ext cx="1011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ডাক্তার ও চালক এই তিন পেশার মানুষের দুইটি করে কাজ লিখে নিয়ে আসবে।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1AD4E8-12EA-654E-B8CE-4CF946A573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31794" y="1426567"/>
            <a:ext cx="515503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IN" sz="4500">
                <a:latin typeface="NikoshBAN" panose="02000000000000000000" pitchFamily="2" charset="0"/>
                <a:cs typeface="NikoshBAN" panose="02000000000000000000" pitchFamily="2" charset="0"/>
              </a:rPr>
              <a:t>মোঃ আল আমীন</a:t>
            </a:r>
            <a:endParaRPr lang="bn-IN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IN" sz="3000">
                <a:latin typeface="NikoshBAN" panose="02000000000000000000" pitchFamily="2" charset="0"/>
                <a:cs typeface="NikoshBAN" panose="02000000000000000000" pitchFamily="2" charset="0"/>
              </a:rPr>
              <a:t>কাইতকোনা</a:t>
            </a:r>
            <a:r>
              <a:rPr lang="bn-IN" sz="3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 </a:t>
            </a:r>
          </a:p>
          <a:p>
            <a:pPr algn="ctr"/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018D1E7-FA6F-A745-B07D-C890E13750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2364" y="224036"/>
            <a:ext cx="1870075" cy="2405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03882-F1FB-494D-A5EA-11BDCEF9D331}"/>
              </a:ext>
            </a:extLst>
          </p:cNvPr>
          <p:cNvSpPr txBox="1"/>
          <p:nvPr/>
        </p:nvSpPr>
        <p:spPr>
          <a:xfrm>
            <a:off x="5023236" y="-495954"/>
            <a:ext cx="692310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পেশা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পাঠঃ যারা</a:t>
            </a:r>
            <a:r>
              <a:rPr lang="en-IN" sz="4000">
                <a:latin typeface="NikoshBAN" panose="02000000000000000000" pitchFamily="2" charset="0"/>
                <a:cs typeface="NikoshBAN" panose="02000000000000000000" pitchFamily="2" charset="0"/>
              </a:rPr>
              <a:t> সেবা দেন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2FFD6-94AF-4346-8307-64C60F074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66" y="224036"/>
            <a:ext cx="1726424" cy="2225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9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B6C6-2FC9-BA4D-AF1B-05F53EA1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4844" y="-227573"/>
            <a:ext cx="10561418" cy="1468800"/>
          </a:xfrm>
        </p:spPr>
        <p:txBody>
          <a:bodyPr/>
          <a:lstStyle/>
          <a:p>
            <a:r>
              <a:rPr lang="en-IN"/>
              <a:t>এতক্ষণ সাথে থাকার জন্য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AA7521-EAFE-9749-A18B-7689BA02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84" y="1568238"/>
            <a:ext cx="8128000" cy="45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2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8836" y="360219"/>
            <a:ext cx="477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কয়েকটি ছবি দেখি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5072"/>
          <a:stretch/>
        </p:blipFill>
        <p:spPr>
          <a:xfrm>
            <a:off x="8343576" y="683383"/>
            <a:ext cx="2653146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8" y="683384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86" y="1810489"/>
            <a:ext cx="2623932" cy="1711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49" y="3056695"/>
            <a:ext cx="2653146" cy="1711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0734" y="2524324"/>
            <a:ext cx="371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3195" y="4045274"/>
            <a:ext cx="220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 চালক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8836" y="3589067"/>
            <a:ext cx="329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দোকানদার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3115" y="2461941"/>
            <a:ext cx="220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15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63" y="186621"/>
            <a:ext cx="618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696" y="1206775"/>
            <a:ext cx="11939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সেবা দেন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164279"/>
            <a:ext cx="2795823" cy="1857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r="7165"/>
          <a:stretch/>
        </p:blipFill>
        <p:spPr>
          <a:xfrm>
            <a:off x="4383508" y="4574361"/>
            <a:ext cx="2565886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96" y="3164279"/>
            <a:ext cx="3061106" cy="1938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3" y="2349891"/>
            <a:ext cx="2619375" cy="174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394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000" y="1264984"/>
            <a:ext cx="10889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৬.১.১-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সমাজের বিভিন্ন ধরনের পেশার তালিকা তৈরি করতে পারবে।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৬.১.২-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পেশাজীবীর কাজের বর্ণনা দিতে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</a:t>
            </a:r>
            <a:r>
              <a:rPr lang="en-US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 কাজ যে গুরুত্বপূর্ণ তা উপলব্ধি করবে।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7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88" y="2129841"/>
            <a:ext cx="2857500" cy="1743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7" y="213130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9" y="582764"/>
            <a:ext cx="1809750" cy="226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54" y="1033133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4145" y="362180"/>
            <a:ext cx="58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কাদের দেখা যাচ্ছে?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77" y="5267833"/>
            <a:ext cx="82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যাদের দেখা যাচ্ছে তারা সবাই চালক।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06" y="505249"/>
            <a:ext cx="3095625" cy="1628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48" y="505249"/>
            <a:ext cx="2800350" cy="1628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640529" y="2578106"/>
            <a:ext cx="705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চালক যানবাহনে করে আমাদের বিভিন্ন জায়গায় আনা- নেওয়া করেন।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2968810"/>
            <a:ext cx="2828925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31" y="4759075"/>
            <a:ext cx="2828925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42668" y="4992349"/>
            <a:ext cx="705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চালক যানবাহনে করে নানা রকম মালপত্র  আনা- নেওয়া করেন।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3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363" y="595746"/>
            <a:ext cx="550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অসুখ হলে আমরা কার কাছে যাই?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5634"/>
          <a:stretch/>
        </p:blipFill>
        <p:spPr>
          <a:xfrm>
            <a:off x="9351816" y="927933"/>
            <a:ext cx="2397269" cy="173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41968" y="1988939"/>
            <a:ext cx="525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সময় হাসপাতালে ভর্তি হই।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7" y="1794003"/>
            <a:ext cx="2397269" cy="177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650" y="3131311"/>
            <a:ext cx="2895600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4873792"/>
            <a:ext cx="281940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937166" y="3598721"/>
            <a:ext cx="586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নার্স হাসপাতালে রোগীদের সেবা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8796" y="5360251"/>
            <a:ext cx="586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নার্স ডাক্তারের কাজে সাহায্য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1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371" y="492419"/>
            <a:ext cx="656263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লেখা-পড়া শেখান কে?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65" y="821929"/>
            <a:ext cx="27527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6765" y="1456641"/>
            <a:ext cx="544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আমাদের লেখা-পড়া শেখান।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3690" y="4949768"/>
            <a:ext cx="766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আমাদের নাচ-গান, খেলাধুলা, ছবি আঁকা ইত্যাদি বিষয় শিখতে সাহায্য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65" y="2956414"/>
            <a:ext cx="2582123" cy="158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25" y="2738753"/>
            <a:ext cx="2541976" cy="157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45" y="2857419"/>
            <a:ext cx="2495868" cy="156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8" y="4863641"/>
            <a:ext cx="2411134" cy="156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1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Quotable</vt:lpstr>
      <vt:lpstr>আজকের ক্লাসে সবাইকে            স্বাগতম </vt:lpstr>
      <vt:lpstr>  মোঃ আল আমীন সহকারী শিক্ষক কাইতকোনা সরকারী প্রাথমিক বিদ্যালয় ছাতক, সুনামগঞ্জ।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এতক্ষণ সাথে থাকার জন্য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           স্বাগতম </dc:title>
  <dc:creator>MD. AL AMIN</dc:creator>
  <cp:lastModifiedBy>MD. AL AMIN</cp:lastModifiedBy>
  <cp:revision>21</cp:revision>
  <dcterms:created xsi:type="dcterms:W3CDTF">2020-06-28T19:37:16Z</dcterms:created>
  <dcterms:modified xsi:type="dcterms:W3CDTF">2020-06-28T20:25:14Z</dcterms:modified>
</cp:coreProperties>
</file>