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57" r:id="rId6"/>
    <p:sldId id="262" r:id="rId7"/>
    <p:sldId id="312" r:id="rId8"/>
    <p:sldId id="304" r:id="rId9"/>
    <p:sldId id="305" r:id="rId10"/>
    <p:sldId id="317" r:id="rId11"/>
    <p:sldId id="306" r:id="rId12"/>
    <p:sldId id="307" r:id="rId13"/>
    <p:sldId id="313" r:id="rId14"/>
    <p:sldId id="314" r:id="rId15"/>
    <p:sldId id="315" r:id="rId16"/>
    <p:sldId id="302" r:id="rId17"/>
    <p:sldId id="301" r:id="rId18"/>
    <p:sldId id="316" r:id="rId19"/>
    <p:sldId id="303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63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7170-E5D1-440D-8A86-823D6DA100BB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952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6075-B48D-4FE5-8817-4A495034980F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68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A98-326D-47D8-B14E-DB18E3DD6427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89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A012-B564-43A1-9F2E-21458ECD783D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671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CDA-4DD6-4499-BBDA-97A5AA8BDDA1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422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6B54-3EC7-47B7-8F87-0532C956BF1C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59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4102-9771-47E5-B7BD-165CFCFF05A4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13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E6E1-D5B1-4A53-9F5E-D58003B6169C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2758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3DBB-4850-4115-9AEF-414F1B9EF966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43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D824-5F7E-4746-AA33-27041B96EF2E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7789-4548-4FA2-9D59-CB8D05E20771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39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3593-708E-4F64-95C3-D286EB7C4CCD}" type="datetime9">
              <a:rPr lang="en-US" smtClean="0"/>
              <a:pPr/>
              <a:t>6/2/2020 11:40:59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CF5B-B29D-48A3-AB71-EB5A16FD38BF}" type="datetime9">
              <a:rPr lang="en-US" sz="1800" smtClean="0">
                <a:solidFill>
                  <a:srgbClr val="0070C0"/>
                </a:solidFill>
              </a:rPr>
              <a:pPr/>
              <a:t>6/3/2020 12:01:07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35914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c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0"/>
            <a:ext cx="8273142" cy="1456824"/>
          </a:xfrm>
          <a:prstGeom prst="rect">
            <a:avLst/>
          </a:prstGeom>
        </p:spPr>
      </p:pic>
      <p:pic>
        <p:nvPicPr>
          <p:cNvPr id="10" name="Picture 9" descr="ba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611804"/>
            <a:ext cx="9376228" cy="4077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84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290-B984-40E8-BE90-E62B7ABDDC11}" type="datetime9">
              <a:rPr lang="en-US" sz="1800" smtClean="0">
                <a:solidFill>
                  <a:srgbClr val="00B0F0"/>
                </a:solidFill>
              </a:rPr>
              <a:pPr/>
              <a:t>6/3/2020 12:01:57 AM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269265"/>
            <a:ext cx="6963229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MITALI </a:t>
            </a:r>
            <a:r>
              <a:rPr lang="en-US" sz="2000" dirty="0" err="1" smtClean="0">
                <a:solidFill>
                  <a:srgbClr val="00B0F0"/>
                </a:solidFill>
              </a:rPr>
              <a:t>SARKAR.Shibgonj</a:t>
            </a:r>
            <a:r>
              <a:rPr lang="en-US" sz="2000" dirty="0" smtClean="0">
                <a:solidFill>
                  <a:srgbClr val="00B0F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B0F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bij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71" y="478971"/>
            <a:ext cx="4905828" cy="2743200"/>
          </a:xfrm>
          <a:prstGeom prst="rect">
            <a:avLst/>
          </a:prstGeom>
        </p:spPr>
      </p:pic>
      <p:pic>
        <p:nvPicPr>
          <p:cNvPr id="8" name="Picture 7" descr="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57" y="580571"/>
            <a:ext cx="4325257" cy="2641599"/>
          </a:xfrm>
          <a:prstGeom prst="rect">
            <a:avLst/>
          </a:prstGeom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5" y="3711241"/>
            <a:ext cx="9666514" cy="2048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D1C1-DD47-47DB-BB7D-4877F9279278}" type="datetime9">
              <a:rPr lang="en-US" sz="1800" smtClean="0">
                <a:solidFill>
                  <a:srgbClr val="0070C0"/>
                </a:solidFill>
              </a:rPr>
              <a:pPr/>
              <a:t>6/3/2020 12:02:00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954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343" y="1680249"/>
            <a:ext cx="5384562" cy="83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5771" y="3149600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কেতাব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কোরান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কালো,কালো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ভূবনময়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u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464457"/>
            <a:ext cx="4644571" cy="2336799"/>
          </a:xfrm>
          <a:prstGeom prst="rect">
            <a:avLst/>
          </a:prstGeom>
        </p:spPr>
      </p:pic>
      <p:pic>
        <p:nvPicPr>
          <p:cNvPr id="13" name="Picture 12" descr="ru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30" y="420913"/>
            <a:ext cx="4833256" cy="2409371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5DE6-715E-4CD4-897F-078BC10BB91B}" type="datetime9">
              <a:rPr lang="en-US" sz="1800" smtClean="0">
                <a:solidFill>
                  <a:srgbClr val="0070C0"/>
                </a:solidFill>
              </a:rPr>
              <a:pPr/>
              <a:t>6/3/2020 12:02:02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826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ru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458561"/>
            <a:ext cx="4707164" cy="2560410"/>
          </a:xfrm>
          <a:prstGeom prst="rect">
            <a:avLst/>
          </a:prstGeom>
        </p:spPr>
      </p:pic>
      <p:pic>
        <p:nvPicPr>
          <p:cNvPr id="9" name="Picture 8" descr="ru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8" y="508000"/>
            <a:ext cx="5225143" cy="2496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7143" y="3352800"/>
            <a:ext cx="8461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গরব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রামধনুকের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ভূলায়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পদ-রজের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লুটায়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217-899B-4AEC-B18B-F150A115748D}" type="datetime9">
              <a:rPr lang="en-US" sz="1800" smtClean="0">
                <a:solidFill>
                  <a:srgbClr val="0070C0"/>
                </a:solidFill>
              </a:rPr>
              <a:pPr/>
              <a:t>6/3/2020 12:02:07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826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9029" y="3352800"/>
            <a:ext cx="8069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নহে,নহে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কালো-বরন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মাঠেরি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ধান,যে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!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সিনান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u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505279"/>
            <a:ext cx="5123543" cy="2295978"/>
          </a:xfrm>
          <a:prstGeom prst="rect">
            <a:avLst/>
          </a:prstGeom>
        </p:spPr>
      </p:pic>
      <p:pic>
        <p:nvPicPr>
          <p:cNvPr id="12" name="Picture 11" descr="ru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72620"/>
            <a:ext cx="4093028" cy="22270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86AE-8BE6-4FCC-AB9B-4F39A90441A3}" type="datetime9">
              <a:rPr lang="en-US" sz="1800" smtClean="0">
                <a:solidFill>
                  <a:srgbClr val="0070C0"/>
                </a:solidFill>
              </a:rPr>
              <a:pPr/>
              <a:t>6/3/2020 12:02:10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826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3543" y="3352800"/>
            <a:ext cx="8055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আখড়াতে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টানাটানি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শাল-সুন্দি-বেত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ও,সকল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u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8" y="319314"/>
            <a:ext cx="5254172" cy="2685143"/>
          </a:xfrm>
          <a:prstGeom prst="rect">
            <a:avLst/>
          </a:prstGeom>
        </p:spPr>
      </p:pic>
      <p:pic>
        <p:nvPicPr>
          <p:cNvPr id="13" name="Picture 12" descr="ru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0" y="249237"/>
            <a:ext cx="4937579" cy="2769734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4765-1AD3-4B40-BFC7-BE78FE2486B3}" type="datetime9">
              <a:rPr lang="en-US" sz="1800" smtClean="0">
                <a:solidFill>
                  <a:srgbClr val="0070C0"/>
                </a:solidFill>
              </a:rPr>
              <a:pPr/>
              <a:t>6/3/2020 12:02:14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826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0686" y="3352800"/>
            <a:ext cx="8418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কয়,ছেলে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ও,পাগলা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নয়কো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u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23" y="423183"/>
            <a:ext cx="4903334" cy="2392588"/>
          </a:xfrm>
          <a:prstGeom prst="rect">
            <a:avLst/>
          </a:prstGeom>
        </p:spPr>
      </p:pic>
      <p:pic>
        <p:nvPicPr>
          <p:cNvPr id="12" name="Picture 11" descr="r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54" y="478971"/>
            <a:ext cx="4655231" cy="2394858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830" y="1724297"/>
            <a:ext cx="281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1543" y="1698172"/>
            <a:ext cx="278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66" y="3419565"/>
            <a:ext cx="225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1542" y="3357154"/>
            <a:ext cx="26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109" y="5199017"/>
            <a:ext cx="184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40354" y="5175794"/>
            <a:ext cx="205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A7CF-D333-4AE6-B417-0289B31A3285}" type="datetime9">
              <a:rPr lang="en-US" sz="1800" smtClean="0">
                <a:solidFill>
                  <a:srgbClr val="0070C0"/>
                </a:solidFill>
              </a:rPr>
              <a:pPr/>
              <a:t>6/3/2020 12:02:17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0938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15" descr="r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29" y="1414008"/>
            <a:ext cx="3497943" cy="1285649"/>
          </a:xfrm>
          <a:prstGeom prst="rect">
            <a:avLst/>
          </a:prstGeom>
        </p:spPr>
      </p:pic>
      <p:pic>
        <p:nvPicPr>
          <p:cNvPr id="19" name="Picture 18" descr="ru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2844800"/>
            <a:ext cx="3294743" cy="1452108"/>
          </a:xfrm>
          <a:prstGeom prst="rect">
            <a:avLst/>
          </a:prstGeom>
        </p:spPr>
      </p:pic>
      <p:pic>
        <p:nvPicPr>
          <p:cNvPr id="20" name="Picture 19" descr="r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29" y="4370614"/>
            <a:ext cx="3236685" cy="1600200"/>
          </a:xfrm>
          <a:prstGeom prst="rect">
            <a:avLst/>
          </a:prstGeom>
        </p:spPr>
      </p:pic>
      <p:pic>
        <p:nvPicPr>
          <p:cNvPr id="18" name="Picture 17" descr="co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1" y="1"/>
            <a:ext cx="5747657" cy="1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p"/>
      <p:bldP spid="10" grpId="0" build="allAtOnce"/>
      <p:bldP spid="11" grpId="0" build="allAtOnce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4975278"/>
            <a:ext cx="10711542" cy="707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1905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GB" sz="4000" b="1" dirty="0">
              <a:ln w="1905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F7F-0DF2-4017-BD87-41DF213817F8}" type="datetime9">
              <a:rPr lang="en-US" sz="1800" smtClean="0">
                <a:solidFill>
                  <a:srgbClr val="0070C0"/>
                </a:solidFill>
              </a:rPr>
              <a:pPr/>
              <a:t>6/3/2020 12:02:23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40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 descr="pr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7" y="1364342"/>
            <a:ext cx="6836229" cy="2902857"/>
          </a:xfrm>
          <a:prstGeom prst="rect">
            <a:avLst/>
          </a:prstGeom>
        </p:spPr>
      </p:pic>
      <p:pic>
        <p:nvPicPr>
          <p:cNvPr id="9" name="Picture 8" descr="c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6" y="0"/>
            <a:ext cx="7387772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75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F86-454A-4C95-BA27-4D78A4A07831}" type="datetime9">
              <a:rPr lang="en-US" sz="1800" smtClean="0">
                <a:solidFill>
                  <a:srgbClr val="00B0F0"/>
                </a:solidFill>
              </a:rPr>
              <a:pPr/>
              <a:t>6/3/2020 12:02:25 AM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94743" y="6356350"/>
            <a:ext cx="79973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MITALI </a:t>
            </a:r>
            <a:r>
              <a:rPr lang="en-US" sz="2000" dirty="0" err="1" smtClean="0">
                <a:solidFill>
                  <a:srgbClr val="00B0F0"/>
                </a:solidFill>
              </a:rPr>
              <a:t>SARKAR.Shibgonj</a:t>
            </a:r>
            <a:r>
              <a:rPr lang="en-US" sz="2000" dirty="0" smtClean="0">
                <a:solidFill>
                  <a:srgbClr val="00B0F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B0F0"/>
                </a:solidFill>
              </a:rPr>
              <a:t>school.Bogura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3029" y="2902857"/>
            <a:ext cx="9608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গ্রাম-বাংলার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কর্মোদ্যোম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30" y="578304"/>
            <a:ext cx="4413139" cy="13471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256" y="2322287"/>
            <a:ext cx="8810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834-586F-4627-A04A-A526D5B5F162}" type="datetime9">
              <a:rPr lang="en-US" sz="1800" smtClean="0">
                <a:solidFill>
                  <a:srgbClr val="0070C0"/>
                </a:solidFill>
              </a:rPr>
              <a:pPr/>
              <a:t>6/3/2020 12:02:27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252029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 descr="co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55" y="375104"/>
            <a:ext cx="5045574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94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9892" y="2265569"/>
            <a:ext cx="2708367" cy="362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CEA-A1BE-418B-A5FC-DB1919CC9DEF}" type="datetime9">
              <a:rPr lang="en-US" sz="1800" smtClean="0">
                <a:solidFill>
                  <a:srgbClr val="0070C0"/>
                </a:solidFill>
              </a:rPr>
              <a:pPr/>
              <a:t>6/3/2020 12:01:17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035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c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88" y="331412"/>
            <a:ext cx="5498138" cy="1231290"/>
          </a:xfrm>
          <a:prstGeom prst="rect">
            <a:avLst/>
          </a:prstGeom>
        </p:spPr>
      </p:pic>
      <p:pic>
        <p:nvPicPr>
          <p:cNvPr id="11" name="Picture 10" descr="poricit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842" y="1953764"/>
            <a:ext cx="6071115" cy="34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85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418619"/>
            <a:ext cx="11292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6F76-0BCE-4262-8881-0249A0768796}" type="datetime9">
              <a:rPr lang="en-US" sz="1800" smtClean="0">
                <a:solidFill>
                  <a:srgbClr val="0070C0"/>
                </a:solidFill>
              </a:rPr>
              <a:pPr/>
              <a:t>6/3/2020 12:02:29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214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 descr="co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54" y="0"/>
            <a:ext cx="4169320" cy="1347105"/>
          </a:xfrm>
          <a:prstGeom prst="rect">
            <a:avLst/>
          </a:prstGeom>
        </p:spPr>
      </p:pic>
      <p:pic>
        <p:nvPicPr>
          <p:cNvPr id="13" name="Picture 12" descr="ba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38" y="1524001"/>
            <a:ext cx="5759858" cy="2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137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255C-3972-4791-8981-1477FF785DC9}" type="datetime9">
              <a:rPr lang="en-US" sz="1800" smtClean="0">
                <a:solidFill>
                  <a:srgbClr val="0070C0"/>
                </a:solidFill>
              </a:rPr>
              <a:pPr/>
              <a:t>6/3/2020 12:02:32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324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 descr="d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73" y="232229"/>
            <a:ext cx="3041653" cy="1328818"/>
          </a:xfrm>
          <a:prstGeom prst="rect">
            <a:avLst/>
          </a:prstGeom>
        </p:spPr>
      </p:pic>
      <p:pic>
        <p:nvPicPr>
          <p:cNvPr id="13" name="Picture 12" descr="ba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59" y="1533666"/>
            <a:ext cx="9144000" cy="44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4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683" y="2168459"/>
            <a:ext cx="3071355" cy="402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D7B-DCFD-46A8-8E86-EF9B0D8F1E24}" type="datetime9">
              <a:rPr lang="en-US" sz="1800" smtClean="0">
                <a:solidFill>
                  <a:srgbClr val="0070C0"/>
                </a:solidFill>
              </a:rPr>
              <a:pPr/>
              <a:t>6/3/2020 12:01:21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633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con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74" y="2430263"/>
            <a:ext cx="6156451" cy="3303759"/>
          </a:xfrm>
          <a:prstGeom prst="rect">
            <a:avLst/>
          </a:prstGeom>
        </p:spPr>
      </p:pic>
      <p:pic>
        <p:nvPicPr>
          <p:cNvPr id="11" name="Picture 10" descr="co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513" y="491218"/>
            <a:ext cx="5467660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8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9516" y="6260647"/>
            <a:ext cx="2743200" cy="365125"/>
          </a:xfrm>
        </p:spPr>
        <p:txBody>
          <a:bodyPr/>
          <a:lstStyle/>
          <a:p>
            <a:fld id="{B423C1CA-DEBC-4B13-AE42-DE4116303DC3}" type="datetime9">
              <a:rPr lang="en-US" sz="1800" smtClean="0">
                <a:solidFill>
                  <a:srgbClr val="00B0F0"/>
                </a:solidFill>
              </a:rPr>
              <a:pPr/>
              <a:t>6/3/2020 12:01:24 AM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761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MITALI </a:t>
            </a:r>
            <a:r>
              <a:rPr lang="en-US" sz="2000" dirty="0" err="1" smtClean="0">
                <a:solidFill>
                  <a:srgbClr val="00B0F0"/>
                </a:solidFill>
              </a:rPr>
              <a:t>SARKAR.Shibgonj</a:t>
            </a:r>
            <a:r>
              <a:rPr lang="en-US" sz="2000" dirty="0" smtClean="0">
                <a:solidFill>
                  <a:srgbClr val="00B0F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B0F0"/>
                </a:solidFill>
              </a:rPr>
              <a:t>school.Bogura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1142" y="2944950"/>
            <a:ext cx="9826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কবিতাটির মূল ভাব ব্যাখ্যা করতে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99" y="258990"/>
            <a:ext cx="5128687" cy="1347105"/>
          </a:xfrm>
          <a:prstGeom prst="rect">
            <a:avLst/>
          </a:prstGeom>
        </p:spPr>
      </p:pic>
      <p:pic>
        <p:nvPicPr>
          <p:cNvPr id="12" name="Picture 11" descr="co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07" y="1968603"/>
            <a:ext cx="5223841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29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0CB1-7D8F-4C1D-A3DF-FA540BECECA2}" type="datetime9">
              <a:rPr lang="en-US" sz="1800" smtClean="0">
                <a:solidFill>
                  <a:srgbClr val="0070C0"/>
                </a:solidFill>
              </a:rPr>
              <a:pPr/>
              <a:t>6/3/2020 12:01:30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681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ru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91" y="2003198"/>
            <a:ext cx="3948566" cy="3831545"/>
          </a:xfrm>
          <a:prstGeom prst="rect">
            <a:avLst/>
          </a:prstGeom>
        </p:spPr>
      </p:pic>
      <p:pic>
        <p:nvPicPr>
          <p:cNvPr id="10" name="Picture 9" descr="ru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029" y="2002972"/>
            <a:ext cx="5907315" cy="3643085"/>
          </a:xfrm>
          <a:prstGeom prst="rect">
            <a:avLst/>
          </a:prstGeom>
        </p:spPr>
      </p:pic>
      <p:pic>
        <p:nvPicPr>
          <p:cNvPr id="14" name="Picture 13" descr="con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967" y="351871"/>
            <a:ext cx="6894007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0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8CC-23C4-4673-ADA3-446CE6F7B4AD}" type="datetime9">
              <a:rPr lang="en-US" sz="1800" smtClean="0">
                <a:solidFill>
                  <a:srgbClr val="0070C0"/>
                </a:solidFill>
              </a:rPr>
              <a:pPr/>
              <a:t>6/3/2020 12:01:35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6889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r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567544"/>
            <a:ext cx="6894286" cy="4005942"/>
          </a:xfrm>
          <a:prstGeom prst="rect">
            <a:avLst/>
          </a:prstGeom>
        </p:spPr>
      </p:pic>
      <p:pic>
        <p:nvPicPr>
          <p:cNvPr id="12" name="Picture 11" descr="con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43" y="261257"/>
            <a:ext cx="5718627" cy="1243481"/>
          </a:xfrm>
          <a:prstGeom prst="rect">
            <a:avLst/>
          </a:prstGeom>
        </p:spPr>
      </p:pic>
      <p:pic>
        <p:nvPicPr>
          <p:cNvPr id="13" name="Picture 12" descr="con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92" y="1843820"/>
            <a:ext cx="4352185" cy="17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9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7550" y="5176840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436372" y="1015663"/>
            <a:ext cx="7846143" cy="18288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436374" y="2669458"/>
            <a:ext cx="7846141" cy="238923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গ্রন্থগূলোঃ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মাঠ,রাখালী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36375" y="4908889"/>
            <a:ext cx="7846142" cy="18288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৭৬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FB73-218C-4FF8-84B6-733F6284E912}" type="datetime9">
              <a:rPr lang="en-US" sz="1800" smtClean="0">
                <a:solidFill>
                  <a:srgbClr val="0070C0"/>
                </a:solidFill>
              </a:rPr>
              <a:pPr/>
              <a:t>6/3/2020 12:01:40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2099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" name="Picture 11" descr="josimuddin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07886"/>
            <a:ext cx="2801257" cy="3701142"/>
          </a:xfrm>
          <a:prstGeom prst="rect">
            <a:avLst/>
          </a:prstGeom>
        </p:spPr>
      </p:pic>
      <p:pic>
        <p:nvPicPr>
          <p:cNvPr id="11" name="Picture 10" descr="co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49" y="0"/>
            <a:ext cx="4175415" cy="123129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331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p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9073-5234-4A8D-9273-1522AE044617}" type="datetime9">
              <a:rPr lang="en-US" sz="1800" smtClean="0">
                <a:solidFill>
                  <a:srgbClr val="0070C0"/>
                </a:solidFill>
              </a:rPr>
              <a:pPr/>
              <a:t>6/3/2020 12:01:47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456714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r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6" y="1539194"/>
            <a:ext cx="2365828" cy="4484235"/>
          </a:xfrm>
          <a:prstGeom prst="rect">
            <a:avLst/>
          </a:prstGeom>
        </p:spPr>
      </p:pic>
      <p:pic>
        <p:nvPicPr>
          <p:cNvPr id="10" name="Picture 9" descr="ru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40" y="1538516"/>
            <a:ext cx="2695575" cy="4339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3485" y="2438400"/>
            <a:ext cx="6255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মুখেই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কচি-মুখের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1" y="0"/>
            <a:ext cx="4963885" cy="13471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267-949D-4395-83AE-36576B881155}" type="datetime9">
              <a:rPr lang="en-US" sz="1800" smtClean="0">
                <a:solidFill>
                  <a:srgbClr val="0070C0"/>
                </a:solidFill>
              </a:rPr>
              <a:pPr/>
              <a:t>6/3/2020 12:01:53 AM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818086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ru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6" y="174172"/>
            <a:ext cx="5297714" cy="2697843"/>
          </a:xfrm>
          <a:prstGeom prst="rect">
            <a:avLst/>
          </a:prstGeom>
        </p:spPr>
      </p:pic>
      <p:pic>
        <p:nvPicPr>
          <p:cNvPr id="10" name="Picture 9" descr="ru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232229"/>
            <a:ext cx="5094514" cy="2598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1886" y="3526970"/>
            <a:ext cx="8302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লউয়ের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ডগার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শাওন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তরু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বাদল-ধোয়া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550</Words>
  <Application>Microsoft Office PowerPoint</Application>
  <PresentationFormat>Custom</PresentationFormat>
  <Paragraphs>116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mogno</cp:lastModifiedBy>
  <cp:revision>318</cp:revision>
  <dcterms:created xsi:type="dcterms:W3CDTF">2020-04-04T15:22:44Z</dcterms:created>
  <dcterms:modified xsi:type="dcterms:W3CDTF">2020-06-02T18:04:10Z</dcterms:modified>
</cp:coreProperties>
</file>