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3" r:id="rId5"/>
    <p:sldId id="262" r:id="rId6"/>
    <p:sldId id="256" r:id="rId7"/>
    <p:sldId id="258" r:id="rId8"/>
    <p:sldId id="265" r:id="rId9"/>
    <p:sldId id="266" r:id="rId10"/>
    <p:sldId id="268" r:id="rId11"/>
    <p:sldId id="269" r:id="rId12"/>
    <p:sldId id="267" r:id="rId13"/>
    <p:sldId id="270" r:id="rId14"/>
    <p:sldId id="257" r:id="rId15"/>
    <p:sldId id="271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0C5-C2AA-4870-BDA5-E9451FD599B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40003D4-317D-4E43-B2CA-41A0DEE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0C5-C2AA-4870-BDA5-E9451FD599B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0003D4-317D-4E43-B2CA-41A0DEE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4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0C5-C2AA-4870-BDA5-E9451FD599B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0003D4-317D-4E43-B2CA-41A0DEE69BC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9356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0C5-C2AA-4870-BDA5-E9451FD599B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0003D4-317D-4E43-B2CA-41A0DEE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83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0C5-C2AA-4870-BDA5-E9451FD599B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0003D4-317D-4E43-B2CA-41A0DEE69BC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872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0C5-C2AA-4870-BDA5-E9451FD599B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0003D4-317D-4E43-B2CA-41A0DEE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71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0C5-C2AA-4870-BDA5-E9451FD599B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03D4-317D-4E43-B2CA-41A0DEE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78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0C5-C2AA-4870-BDA5-E9451FD599B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03D4-317D-4E43-B2CA-41A0DEE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3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0C5-C2AA-4870-BDA5-E9451FD599B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03D4-317D-4E43-B2CA-41A0DEE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4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0C5-C2AA-4870-BDA5-E9451FD599B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0003D4-317D-4E43-B2CA-41A0DEE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3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0C5-C2AA-4870-BDA5-E9451FD599B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0003D4-317D-4E43-B2CA-41A0DEE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0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0C5-C2AA-4870-BDA5-E9451FD599B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0003D4-317D-4E43-B2CA-41A0DEE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5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0C5-C2AA-4870-BDA5-E9451FD599B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03D4-317D-4E43-B2CA-41A0DEE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2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0C5-C2AA-4870-BDA5-E9451FD599B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03D4-317D-4E43-B2CA-41A0DEE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2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0C5-C2AA-4870-BDA5-E9451FD599B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03D4-317D-4E43-B2CA-41A0DEE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2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0C5-C2AA-4870-BDA5-E9451FD599B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0003D4-317D-4E43-B2CA-41A0DEE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0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F80C5-C2AA-4870-BDA5-E9451FD599B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0003D4-317D-4E43-B2CA-41A0DEE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7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y We Chose the Lotus Flower – Didi Bahini">
            <a:extLst>
              <a:ext uri="{FF2B5EF4-FFF2-40B4-BE49-F238E27FC236}">
                <a16:creationId xmlns:a16="http://schemas.microsoft.com/office/drawing/2014/main" id="{36A418FF-C84B-400E-91C5-4D4D731DB9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" y="0"/>
            <a:ext cx="1203649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79E52A-84CC-4A29-81DC-816C9C131BEE}"/>
              </a:ext>
            </a:extLst>
          </p:cNvPr>
          <p:cNvSpPr txBox="1"/>
          <p:nvPr/>
        </p:nvSpPr>
        <p:spPr>
          <a:xfrm>
            <a:off x="880188" y="480727"/>
            <a:ext cx="11075436" cy="92333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0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phant attack kills two in Jalpaiguri">
            <a:extLst>
              <a:ext uri="{FF2B5EF4-FFF2-40B4-BE49-F238E27FC236}">
                <a16:creationId xmlns:a16="http://schemas.microsoft.com/office/drawing/2014/main" id="{7701098F-90A1-4DD1-BCE3-2D24C0F563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5" y="1679510"/>
            <a:ext cx="5256245" cy="4142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uge and Massive হাতি - Elephants ছবি (35204279 ...">
            <a:extLst>
              <a:ext uri="{FF2B5EF4-FFF2-40B4-BE49-F238E27FC236}">
                <a16:creationId xmlns:a16="http://schemas.microsoft.com/office/drawing/2014/main" id="{442E8462-122D-46D0-BEE4-71D33242A16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420" y="1145720"/>
            <a:ext cx="6394580" cy="4795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D90C58-3753-4A99-BFD8-A769D6E1C7A6}"/>
              </a:ext>
            </a:extLst>
          </p:cNvPr>
          <p:cNvSpPr txBox="1"/>
          <p:nvPr/>
        </p:nvSpPr>
        <p:spPr>
          <a:xfrm>
            <a:off x="1539551" y="130057"/>
            <a:ext cx="10021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হাতিটা ছোট আর কোন হাতিটা বড়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A39A7-E4F6-4AF8-BBA9-FD035421FA43}"/>
              </a:ext>
            </a:extLst>
          </p:cNvPr>
          <p:cNvSpPr txBox="1"/>
          <p:nvPr/>
        </p:nvSpPr>
        <p:spPr>
          <a:xfrm>
            <a:off x="2152261" y="5712280"/>
            <a:ext cx="2034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9D093E-F552-47D2-BA23-4D3AE7793606}"/>
              </a:ext>
            </a:extLst>
          </p:cNvPr>
          <p:cNvSpPr txBox="1"/>
          <p:nvPr/>
        </p:nvSpPr>
        <p:spPr>
          <a:xfrm>
            <a:off x="7492482" y="5619946"/>
            <a:ext cx="1502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76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এক বেলুন বিক্রেতার গল্প - ছোটদের বন্ধু">
            <a:extLst>
              <a:ext uri="{FF2B5EF4-FFF2-40B4-BE49-F238E27FC236}">
                <a16:creationId xmlns:a16="http://schemas.microsoft.com/office/drawing/2014/main" id="{CD4FB72E-0A15-43BB-8AD9-8E12E4D850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5" y="1455572"/>
            <a:ext cx="5654351" cy="42827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অাল্লাহকে নিয়ে গবেষণা না করে ...">
            <a:extLst>
              <a:ext uri="{FF2B5EF4-FFF2-40B4-BE49-F238E27FC236}">
                <a16:creationId xmlns:a16="http://schemas.microsoft.com/office/drawing/2014/main" id="{C2B33BE4-A8C2-4881-B275-240E554F1DD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518" y="1455572"/>
            <a:ext cx="5654351" cy="42827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2973D1-FCAA-44F6-A9D2-928806A68E7D}"/>
              </a:ext>
            </a:extLst>
          </p:cNvPr>
          <p:cNvSpPr txBox="1"/>
          <p:nvPr/>
        </p:nvSpPr>
        <p:spPr>
          <a:xfrm>
            <a:off x="1763485" y="214604"/>
            <a:ext cx="9479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কোনটা হালকা আর কোনটা ভারী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C2FDE2-2D1D-42B3-9A1A-2BFF0403B46A}"/>
              </a:ext>
            </a:extLst>
          </p:cNvPr>
          <p:cNvSpPr txBox="1"/>
          <p:nvPr/>
        </p:nvSpPr>
        <p:spPr>
          <a:xfrm>
            <a:off x="2062065" y="5812399"/>
            <a:ext cx="284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29B21-783A-49CB-B27F-FC49B588A404}"/>
              </a:ext>
            </a:extLst>
          </p:cNvPr>
          <p:cNvSpPr txBox="1"/>
          <p:nvPr/>
        </p:nvSpPr>
        <p:spPr>
          <a:xfrm>
            <a:off x="8117633" y="5796652"/>
            <a:ext cx="164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01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Best and Most Stylish Work Bags For Women 2020 | POPSUGAR Fashion">
            <a:extLst>
              <a:ext uri="{FF2B5EF4-FFF2-40B4-BE49-F238E27FC236}">
                <a16:creationId xmlns:a16="http://schemas.microsoft.com/office/drawing/2014/main" id="{9C62D81B-F542-4FFB-9CFA-1DBDA82B87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9" y="1380359"/>
            <a:ext cx="5001207" cy="45066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Not only the weight of school bag, School teachers want change in ...">
            <a:extLst>
              <a:ext uri="{FF2B5EF4-FFF2-40B4-BE49-F238E27FC236}">
                <a16:creationId xmlns:a16="http://schemas.microsoft.com/office/drawing/2014/main" id="{78A237F4-BCEE-46FD-A084-AEA67CCEC99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14" y="1558214"/>
            <a:ext cx="6288832" cy="40494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A52B95-F7B3-41B2-9FC3-6CF37C5C1C6F}"/>
              </a:ext>
            </a:extLst>
          </p:cNvPr>
          <p:cNvSpPr txBox="1"/>
          <p:nvPr/>
        </p:nvSpPr>
        <p:spPr>
          <a:xfrm>
            <a:off x="1744824" y="242596"/>
            <a:ext cx="999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ব্যাগটা হালকা আর কোন ব্যাগটা ভারী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529F1-06F8-4417-9C19-35628147197D}"/>
              </a:ext>
            </a:extLst>
          </p:cNvPr>
          <p:cNvSpPr txBox="1"/>
          <p:nvPr/>
        </p:nvSpPr>
        <p:spPr>
          <a:xfrm>
            <a:off x="1901110" y="5887045"/>
            <a:ext cx="2827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25D0E-33B8-476B-BA41-D91484707B1F}"/>
              </a:ext>
            </a:extLst>
          </p:cNvPr>
          <p:cNvSpPr txBox="1"/>
          <p:nvPr/>
        </p:nvSpPr>
        <p:spPr>
          <a:xfrm>
            <a:off x="6899986" y="5507408"/>
            <a:ext cx="2006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634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গিনেজ ওয়ার্ল্ড রেকর্ড: বিশ্বের ...">
            <a:extLst>
              <a:ext uri="{FF2B5EF4-FFF2-40B4-BE49-F238E27FC236}">
                <a16:creationId xmlns:a16="http://schemas.microsoft.com/office/drawing/2014/main" id="{37CBCEAE-079E-4EEC-BAEB-40104235D3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8" y="1119674"/>
            <a:ext cx="12058261" cy="48985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24932D-7F27-402C-8E42-9614D7795BF2}"/>
              </a:ext>
            </a:extLst>
          </p:cNvPr>
          <p:cNvSpPr txBox="1"/>
          <p:nvPr/>
        </p:nvSpPr>
        <p:spPr>
          <a:xfrm>
            <a:off x="2323324" y="65314"/>
            <a:ext cx="7277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কোনটা কাছে আর কোনটা দূরে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DE623-32CB-4D34-80A3-9212520A9C37}"/>
              </a:ext>
            </a:extLst>
          </p:cNvPr>
          <p:cNvSpPr txBox="1"/>
          <p:nvPr/>
        </p:nvSpPr>
        <p:spPr>
          <a:xfrm>
            <a:off x="1968759" y="6018246"/>
            <a:ext cx="7389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কচ্ছপ কাছে আর খোরগোশ দূরে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4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cil | Free Vectors, Stock Photos &amp; PSD">
            <a:extLst>
              <a:ext uri="{FF2B5EF4-FFF2-40B4-BE49-F238E27FC236}">
                <a16:creationId xmlns:a16="http://schemas.microsoft.com/office/drawing/2014/main" id="{0CEA520B-6741-4226-8EC7-34EEB87C25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5" y="1779114"/>
            <a:ext cx="3788774" cy="352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Pencil wallpapers, Photography, HQ Pencil pictures | 4K Wallpapers ...">
            <a:extLst>
              <a:ext uri="{FF2B5EF4-FFF2-40B4-BE49-F238E27FC236}">
                <a16:creationId xmlns:a16="http://schemas.microsoft.com/office/drawing/2014/main" id="{204A53BF-7B6B-45D6-90E0-8ADBDE1B552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02" y="1779114"/>
            <a:ext cx="7284098" cy="35206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00BD03-BEFD-4CB2-946C-9E0D4521BDE8}"/>
              </a:ext>
            </a:extLst>
          </p:cNvPr>
          <p:cNvSpPr txBox="1"/>
          <p:nvPr/>
        </p:nvSpPr>
        <p:spPr>
          <a:xfrm>
            <a:off x="1595535" y="306046"/>
            <a:ext cx="967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পেনসিলটা খাটো আর কোন পেনসিলটা লম্বা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EC69B-D477-4728-90F8-8CFC76B7BB97}"/>
              </a:ext>
            </a:extLst>
          </p:cNvPr>
          <p:cNvSpPr txBox="1"/>
          <p:nvPr/>
        </p:nvSpPr>
        <p:spPr>
          <a:xfrm>
            <a:off x="1688840" y="5495582"/>
            <a:ext cx="2034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22AD4-B619-4A98-A86B-A8CA3DE2D35D}"/>
              </a:ext>
            </a:extLst>
          </p:cNvPr>
          <p:cNvSpPr txBox="1"/>
          <p:nvPr/>
        </p:nvSpPr>
        <p:spPr>
          <a:xfrm>
            <a:off x="6096000" y="5435557"/>
            <a:ext cx="2481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2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AA3D3B-6322-4E98-8103-F0D0050457B4}"/>
              </a:ext>
            </a:extLst>
          </p:cNvPr>
          <p:cNvSpPr/>
          <p:nvPr/>
        </p:nvSpPr>
        <p:spPr>
          <a:xfrm>
            <a:off x="3125756" y="102636"/>
            <a:ext cx="5169159" cy="18194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9A2BF40D-E456-4C20-82FF-2BAD6A396A74}"/>
              </a:ext>
            </a:extLst>
          </p:cNvPr>
          <p:cNvSpPr/>
          <p:nvPr/>
        </p:nvSpPr>
        <p:spPr>
          <a:xfrm>
            <a:off x="1272073" y="1922106"/>
            <a:ext cx="9647853" cy="4329404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বাড়ির জিনিস পত্রের মধ্যে কোন কোন জিনিস গুলো কম –বেশি, ছোট-বড়, হালকা-ভারী,কাছে-দূরে,লম্বা –খাটো তার একটি তালিকা তৈরি করে আনবো।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607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rtsmouth Florist &amp; Same Day Portsmouth NH Flower Delivery ...">
            <a:extLst>
              <a:ext uri="{FF2B5EF4-FFF2-40B4-BE49-F238E27FC236}">
                <a16:creationId xmlns:a16="http://schemas.microsoft.com/office/drawing/2014/main" id="{EF6C3D70-7D44-47CA-8F75-930A57D7CD3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25738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9B503-1685-4923-B8A6-C088F7AEA22F}"/>
              </a:ext>
            </a:extLst>
          </p:cNvPr>
          <p:cNvSpPr txBox="1"/>
          <p:nvPr/>
        </p:nvSpPr>
        <p:spPr>
          <a:xfrm>
            <a:off x="326571" y="5066523"/>
            <a:ext cx="3928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E23BC-C776-4DA6-84F8-D3CDDF339CA0}"/>
              </a:ext>
            </a:extLst>
          </p:cNvPr>
          <p:cNvSpPr txBox="1"/>
          <p:nvPr/>
        </p:nvSpPr>
        <p:spPr>
          <a:xfrm>
            <a:off x="8136294" y="5066523"/>
            <a:ext cx="3816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27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BC683C-9AF9-4AC3-93A1-A6F83ECBE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48" y="679374"/>
            <a:ext cx="4219446" cy="54992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Paper flower backdrop/DIY Easy BirthDay Decoration Idea new ...">
            <a:extLst>
              <a:ext uri="{FF2B5EF4-FFF2-40B4-BE49-F238E27FC236}">
                <a16:creationId xmlns:a16="http://schemas.microsoft.com/office/drawing/2014/main" id="{F3FBBAAA-53CA-4EDD-9EA3-CCC303152ED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22575" r="5809" b="9906"/>
          <a:stretch/>
        </p:blipFill>
        <p:spPr bwMode="auto">
          <a:xfrm rot="16200000">
            <a:off x="4031906" y="3070450"/>
            <a:ext cx="4917234" cy="23254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A6A9B0-BB09-4B01-91F6-99E7DD35B4B6}"/>
              </a:ext>
            </a:extLst>
          </p:cNvPr>
          <p:cNvSpPr txBox="1"/>
          <p:nvPr/>
        </p:nvSpPr>
        <p:spPr>
          <a:xfrm>
            <a:off x="1862119" y="367999"/>
            <a:ext cx="7604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C5BC3-713E-484C-A7F3-0EE9F6CCB430}"/>
              </a:ext>
            </a:extLst>
          </p:cNvPr>
          <p:cNvSpPr txBox="1"/>
          <p:nvPr/>
        </p:nvSpPr>
        <p:spPr>
          <a:xfrm>
            <a:off x="1985691" y="2031505"/>
            <a:ext cx="34243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শিখা রাণী বিশ্বাস</a:t>
            </a:r>
          </a:p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রামদী সরকারী প্রাথমিক বিদ্যালয়</a:t>
            </a:r>
          </a:p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কুলিয়ারচর, কিশোরগঞ্জ।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91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417E1B42-8EC2-4801-BCDF-0FCD83640A21}"/>
              </a:ext>
            </a:extLst>
          </p:cNvPr>
          <p:cNvSpPr/>
          <p:nvPr/>
        </p:nvSpPr>
        <p:spPr>
          <a:xfrm>
            <a:off x="2313992" y="93306"/>
            <a:ext cx="6764694" cy="1632857"/>
          </a:xfrm>
          <a:prstGeom prst="plaqu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BFBAC6D-B23E-4DB5-A7D3-DE50B14FD0CD}"/>
              </a:ext>
            </a:extLst>
          </p:cNvPr>
          <p:cNvSpPr/>
          <p:nvPr/>
        </p:nvSpPr>
        <p:spPr>
          <a:xfrm>
            <a:off x="1156997" y="2015414"/>
            <a:ext cx="9582538" cy="4170782"/>
          </a:xfrm>
          <a:prstGeom prst="cloudCallou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শ্রেণি </a:t>
            </a: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বিষয়ঃ প্রাথমিক গণিত</a:t>
            </a: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অধ্যায়</a:t>
            </a: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 করি</a:t>
            </a: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83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EE1808FB-549B-4E64-889C-B074EB90F81C}"/>
              </a:ext>
            </a:extLst>
          </p:cNvPr>
          <p:cNvSpPr/>
          <p:nvPr/>
        </p:nvSpPr>
        <p:spPr>
          <a:xfrm>
            <a:off x="2621902" y="223933"/>
            <a:ext cx="6456784" cy="1604867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F31B32-A89E-4898-B721-742F0D0B1997}"/>
              </a:ext>
            </a:extLst>
          </p:cNvPr>
          <p:cNvSpPr txBox="1"/>
          <p:nvPr/>
        </p:nvSpPr>
        <p:spPr>
          <a:xfrm>
            <a:off x="2062065" y="2481942"/>
            <a:ext cx="100024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  কম-বেশি তুলনা করতে পারবে।</a:t>
            </a:r>
          </a:p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1.1.2  ছোট-বড় শনাক্ত করতে পারবে।</a:t>
            </a:r>
          </a:p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1.1.3  হালকা-ভারী তুলনা করতে পারবে।</a:t>
            </a:r>
          </a:p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১.১.৪   কাছে-দূরে দেখে বলতে পারবে।</a:t>
            </a:r>
          </a:p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১.১.৫   খাটো-লম্বা আলাদা করতে পারবে।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32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BF6701C1-57BF-4DBA-858B-0C5B7AB2C63C}"/>
              </a:ext>
            </a:extLst>
          </p:cNvPr>
          <p:cNvSpPr/>
          <p:nvPr/>
        </p:nvSpPr>
        <p:spPr>
          <a:xfrm>
            <a:off x="1925216" y="298579"/>
            <a:ext cx="8341567" cy="1782147"/>
          </a:xfrm>
          <a:prstGeom prst="wedgeEllipseCallou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88C0F2-DC0C-4D03-9DAE-91B9CE2CFB56}"/>
              </a:ext>
            </a:extLst>
          </p:cNvPr>
          <p:cNvSpPr/>
          <p:nvPr/>
        </p:nvSpPr>
        <p:spPr>
          <a:xfrm>
            <a:off x="2198913" y="2528597"/>
            <a:ext cx="7999446" cy="3713584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 করি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1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5406F-99BA-4437-A9EE-311800ED7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1" y="0"/>
            <a:ext cx="6836229" cy="69792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2AE763-6502-423B-B13C-69E339661487}"/>
              </a:ext>
            </a:extLst>
          </p:cNvPr>
          <p:cNvSpPr txBox="1"/>
          <p:nvPr/>
        </p:nvSpPr>
        <p:spPr>
          <a:xfrm>
            <a:off x="1875453" y="117693"/>
            <a:ext cx="307910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প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1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করোনার বিরুদ্ধে প্রতিরোধ ক্ষমতা ...">
            <a:extLst>
              <a:ext uri="{FF2B5EF4-FFF2-40B4-BE49-F238E27FC236}">
                <a16:creationId xmlns:a16="http://schemas.microsoft.com/office/drawing/2014/main" id="{F62EF18E-93F6-4E2B-BBB4-DF74AB42667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0" t="360" r="30744" b="19697"/>
          <a:stretch/>
        </p:blipFill>
        <p:spPr bwMode="auto">
          <a:xfrm>
            <a:off x="1614196" y="1724655"/>
            <a:ext cx="3564294" cy="39468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ট্যাঙ্ক এর বদলে ঘরে বসেই তৈরি করুন ...">
            <a:extLst>
              <a:ext uri="{FF2B5EF4-FFF2-40B4-BE49-F238E27FC236}">
                <a16:creationId xmlns:a16="http://schemas.microsoft.com/office/drawing/2014/main" id="{E95EDEBC-3104-4175-A63B-B64388D7543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2" t="4436" r="13303" b="3103"/>
          <a:stretch/>
        </p:blipFill>
        <p:spPr bwMode="auto">
          <a:xfrm>
            <a:off x="5952932" y="1301154"/>
            <a:ext cx="4960774" cy="45346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0661AB-9D17-4473-9280-9A57CC053AF7}"/>
              </a:ext>
            </a:extLst>
          </p:cNvPr>
          <p:cNvSpPr txBox="1"/>
          <p:nvPr/>
        </p:nvSpPr>
        <p:spPr>
          <a:xfrm>
            <a:off x="1614196" y="111966"/>
            <a:ext cx="9955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বলতো এখানে কোন গ্লাসের জুস কম আর কোন গ্লাসের জুস বেশি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D37DB-476B-4EC3-9232-9C54D8684F47}"/>
              </a:ext>
            </a:extLst>
          </p:cNvPr>
          <p:cNvSpPr txBox="1"/>
          <p:nvPr/>
        </p:nvSpPr>
        <p:spPr>
          <a:xfrm>
            <a:off x="2873830" y="5758887"/>
            <a:ext cx="1287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11DC3F-1E6D-4B10-94B4-5518D5E89045}"/>
              </a:ext>
            </a:extLst>
          </p:cNvPr>
          <p:cNvSpPr txBox="1"/>
          <p:nvPr/>
        </p:nvSpPr>
        <p:spPr>
          <a:xfrm>
            <a:off x="7756850" y="5835832"/>
            <a:ext cx="2323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5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lkata news News : প্রজাপতির নির্বন্ধ ...">
            <a:extLst>
              <a:ext uri="{FF2B5EF4-FFF2-40B4-BE49-F238E27FC236}">
                <a16:creationId xmlns:a16="http://schemas.microsoft.com/office/drawing/2014/main" id="{EA1BE9A2-10D3-4F2B-A993-3C504F63D3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62270"/>
            <a:ext cx="5595257" cy="4674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জাবিতে প্রজাপতি মেলা শুক্রবার">
            <a:extLst>
              <a:ext uri="{FF2B5EF4-FFF2-40B4-BE49-F238E27FC236}">
                <a16:creationId xmlns:a16="http://schemas.microsoft.com/office/drawing/2014/main" id="{0D303A0C-CED4-4D86-BBF9-2BCA0698A8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0" y="2156265"/>
            <a:ext cx="5943600" cy="3339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FF04BB-EDEB-4DA5-AAA4-6AFE85EFE693}"/>
              </a:ext>
            </a:extLst>
          </p:cNvPr>
          <p:cNvSpPr txBox="1"/>
          <p:nvPr/>
        </p:nvSpPr>
        <p:spPr>
          <a:xfrm>
            <a:off x="1472680" y="134275"/>
            <a:ext cx="10649339" cy="83099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 কোথায় কম আর কোথায় বেশি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4EF29-882D-4BD1-B5A1-D15B6F2B1FAE}"/>
              </a:ext>
            </a:extLst>
          </p:cNvPr>
          <p:cNvSpPr txBox="1"/>
          <p:nvPr/>
        </p:nvSpPr>
        <p:spPr>
          <a:xfrm>
            <a:off x="3107094" y="5575241"/>
            <a:ext cx="1324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B1661-C7B3-4CF1-AE1C-E6D3402CECF0}"/>
              </a:ext>
            </a:extLst>
          </p:cNvPr>
          <p:cNvSpPr txBox="1"/>
          <p:nvPr/>
        </p:nvSpPr>
        <p:spPr>
          <a:xfrm>
            <a:off x="6797350" y="5667574"/>
            <a:ext cx="224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5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আসুন গাছ লাগাই, প্রাণ বাঁচাই' | পাঠক ...">
            <a:extLst>
              <a:ext uri="{FF2B5EF4-FFF2-40B4-BE49-F238E27FC236}">
                <a16:creationId xmlns:a16="http://schemas.microsoft.com/office/drawing/2014/main" id="{8EA1C611-E617-40AF-8DCD-0C1AAFF586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08" y="1068356"/>
            <a:ext cx="6352592" cy="4534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১ কোটি গাছের চারা বিতরণ করা হবে ...">
            <a:extLst>
              <a:ext uri="{FF2B5EF4-FFF2-40B4-BE49-F238E27FC236}">
                <a16:creationId xmlns:a16="http://schemas.microsoft.com/office/drawing/2014/main" id="{C403C99A-7B58-4A5E-BB66-05002B88FC9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1411178"/>
            <a:ext cx="5643465" cy="39703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BD560F-308A-4197-98B4-805264638ED7}"/>
              </a:ext>
            </a:extLst>
          </p:cNvPr>
          <p:cNvSpPr txBox="1"/>
          <p:nvPr/>
        </p:nvSpPr>
        <p:spPr>
          <a:xfrm>
            <a:off x="1828800" y="211313"/>
            <a:ext cx="10039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কোনটা বড় আর কোনটা ছোট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E5931-E3EB-43B0-812A-A70DD105BE07}"/>
              </a:ext>
            </a:extLst>
          </p:cNvPr>
          <p:cNvSpPr txBox="1"/>
          <p:nvPr/>
        </p:nvSpPr>
        <p:spPr>
          <a:xfrm>
            <a:off x="2416628" y="5381509"/>
            <a:ext cx="15488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128123-7A26-4873-82BD-A39448CDC917}"/>
              </a:ext>
            </a:extLst>
          </p:cNvPr>
          <p:cNvSpPr txBox="1"/>
          <p:nvPr/>
        </p:nvSpPr>
        <p:spPr>
          <a:xfrm>
            <a:off x="8372670" y="5444568"/>
            <a:ext cx="1402702" cy="1188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1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Wisp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339</TotalTime>
  <Words>208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NikoshBAN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Shikha</dc:creator>
  <cp:lastModifiedBy>Shikha</cp:lastModifiedBy>
  <cp:revision>41</cp:revision>
  <dcterms:created xsi:type="dcterms:W3CDTF">2020-05-31T14:22:12Z</dcterms:created>
  <dcterms:modified xsi:type="dcterms:W3CDTF">2020-06-03T05:31:33Z</dcterms:modified>
</cp:coreProperties>
</file>