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308" r:id="rId3"/>
    <p:sldId id="288" r:id="rId4"/>
    <p:sldId id="272" r:id="rId5"/>
    <p:sldId id="290" r:id="rId6"/>
    <p:sldId id="289" r:id="rId7"/>
    <p:sldId id="307" r:id="rId8"/>
    <p:sldId id="293" r:id="rId9"/>
    <p:sldId id="266" r:id="rId10"/>
    <p:sldId id="267" r:id="rId11"/>
    <p:sldId id="268" r:id="rId12"/>
    <p:sldId id="294" r:id="rId13"/>
    <p:sldId id="305" r:id="rId14"/>
    <p:sldId id="306" r:id="rId15"/>
    <p:sldId id="282" r:id="rId16"/>
    <p:sldId id="30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21" Type="http://schemas.openxmlformats.org/officeDocument/2006/relationships/theme" Target="theme/them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10" Type="http://schemas.openxmlformats.org/officeDocument/2006/relationships/slide" Target="slides/slide8.xml" /><Relationship Id="rId19" Type="http://schemas.openxmlformats.org/officeDocument/2006/relationships/presProps" Target="pres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F0D30-AF54-402F-B46F-CD7BBCB676E8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A5C1D-7E46-4EBE-986A-737AFB4878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6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চিঠিপত্র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পিওন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সবই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সেখান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5C1D-7E46-4EBE-986A-737AFB4878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3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Relationship Id="rId4" Type="http://schemas.openxmlformats.org/officeDocument/2006/relationships/audio" Target="../media/audio10.wav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slideMaster" Target="../slideMasters/slideMaster2.xml" /><Relationship Id="rId1" Type="http://schemas.openxmlformats.org/officeDocument/2006/relationships/audio" Target="../media/audio1.wav" /><Relationship Id="rId4" Type="http://schemas.openxmlformats.org/officeDocument/2006/relationships/audio" Target="../media/audio10.wav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 /><Relationship Id="rId2" Type="http://schemas.openxmlformats.org/officeDocument/2006/relationships/slideMaster" Target="../slideMasters/slideMaster2.xml" /><Relationship Id="rId1" Type="http://schemas.openxmlformats.org/officeDocument/2006/relationships/audio" Target="../media/audio1.wav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 /><Relationship Id="rId2" Type="http://schemas.openxmlformats.org/officeDocument/2006/relationships/slideMaster" Target="../slideMasters/slideMaster2.xml" /><Relationship Id="rId1" Type="http://schemas.openxmlformats.org/officeDocument/2006/relationships/audio" Target="../media/audio1.wav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 /><Relationship Id="rId2" Type="http://schemas.openxmlformats.org/officeDocument/2006/relationships/slideMaster" Target="../slideMasters/slideMaster2.xml" /><Relationship Id="rId1" Type="http://schemas.openxmlformats.org/officeDocument/2006/relationships/audio" Target="../media/audio1.wav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 /><Relationship Id="rId2" Type="http://schemas.openxmlformats.org/officeDocument/2006/relationships/slideMaster" Target="../slideMasters/slideMaster2.xml" /><Relationship Id="rId1" Type="http://schemas.openxmlformats.org/officeDocument/2006/relationships/audio" Target="../media/audio1.wav" 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 /><Relationship Id="rId2" Type="http://schemas.openxmlformats.org/officeDocument/2006/relationships/slideMaster" Target="../slideMasters/slideMaster2.xml" /><Relationship Id="rId1" Type="http://schemas.openxmlformats.org/officeDocument/2006/relationships/audio" Target="../media/audio1.wav" 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 /><Relationship Id="rId2" Type="http://schemas.openxmlformats.org/officeDocument/2006/relationships/slideMaster" Target="../slideMasters/slideMaster2.xml" /><Relationship Id="rId1" Type="http://schemas.openxmlformats.org/officeDocument/2006/relationships/audio" Target="../media/audio1.wav" 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 /><Relationship Id="rId2" Type="http://schemas.openxmlformats.org/officeDocument/2006/relationships/slideMaster" Target="../slideMasters/slideMaster2.xml" /><Relationship Id="rId1" Type="http://schemas.openxmlformats.org/officeDocument/2006/relationships/audio" Target="../media/audio1.wav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slideMaster" Target="../slideMasters/slideMaster2.xml" /><Relationship Id="rId1" Type="http://schemas.openxmlformats.org/officeDocument/2006/relationships/audio" Target="../media/audio1.wav" /><Relationship Id="rId4" Type="http://schemas.openxmlformats.org/officeDocument/2006/relationships/audio" Target="../media/audio10.wav" 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 /><Relationship Id="rId2" Type="http://schemas.openxmlformats.org/officeDocument/2006/relationships/slideMaster" Target="../slideMasters/slideMaster2.xml" /><Relationship Id="rId1" Type="http://schemas.openxmlformats.org/officeDocument/2006/relationships/audio" Target="../media/audio1.wav" 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 /><Relationship Id="rId2" Type="http://schemas.openxmlformats.org/officeDocument/2006/relationships/slideMaster" Target="../slideMasters/slideMaster2.xml" /><Relationship Id="rId1" Type="http://schemas.openxmlformats.org/officeDocument/2006/relationships/audio" Target="../media/audio1.wav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Relationship Id="rId4" Type="http://schemas.openxmlformats.org/officeDocument/2006/relationships/audio" Target="../media/audio10.wav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D4927C-B061-42F2-AA58-3E1250537677}" type="datetime1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FE8637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applause.wav"/>
          </p:stSnd>
        </p:sndAc>
      </p:transition>
    </mc:Choice>
    <mc:Fallback xmlns="">
      <p:transition spd="slow">
        <p:dissolve/>
        <p:sndAc>
          <p:stSnd>
            <p:snd r:embed="rId4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A992-D751-44F9-9B2A-EE840343973E}" type="datetime1">
              <a:rPr lang="en-US" smtClean="0">
                <a:solidFill>
                  <a:prstClr val="black"/>
                </a:solidFill>
              </a:rPr>
              <a:pPr/>
              <a:t>6/3/2020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3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applause.wav"/>
          </p:stSnd>
        </p:sndAc>
      </p:transition>
    </mc:Choice>
    <mc:Fallback xmlns="">
      <p:transition spd="slow">
        <p:dissolve/>
        <p:sndAc>
          <p:stSnd>
            <p:snd r:embed="rId3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50-AE4B-450D-BAE0-E649077ED317}" type="datetime1">
              <a:rPr lang="en-US" smtClean="0">
                <a:solidFill>
                  <a:prstClr val="black"/>
                </a:solidFill>
              </a:rPr>
              <a:pPr/>
              <a:t>6/3/2020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0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applause.wav"/>
          </p:stSnd>
        </p:sndAc>
      </p:transition>
    </mc:Choice>
    <mc:Fallback xmlns="">
      <p:transition spd="slow">
        <p:dissolve/>
        <p:sndAc>
          <p:stSnd>
            <p:snd r:embed="rId3" name="applaus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D4927C-B061-42F2-AA58-3E1250537677}" type="datetime1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FE8637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applause.wav"/>
          </p:stSnd>
        </p:sndAc>
      </p:transition>
    </mc:Choice>
    <mc:Fallback xmlns="">
      <p:transition spd="slow">
        <p:dissolve/>
        <p:sndAc>
          <p:stSnd>
            <p:snd r:embed="rId4" name="applaus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7B89-F3A3-4106-B858-055036B7E790}" type="datetime1">
              <a:rPr lang="en-US" smtClean="0">
                <a:solidFill>
                  <a:prstClr val="black"/>
                </a:solidFill>
              </a:rPr>
              <a:pPr/>
              <a:t>6/3/2020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662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applause.wav"/>
          </p:stSnd>
        </p:sndAc>
      </p:transition>
    </mc:Choice>
    <mc:Fallback xmlns="">
      <p:transition spd="slow">
        <p:dissolve/>
        <p:sndAc>
          <p:stSnd>
            <p:snd r:embed="rId3" name="applaus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9FA6-FD63-4714-9B28-818FB3B88722}" type="datetime1">
              <a:rPr lang="en-US" smtClean="0">
                <a:solidFill>
                  <a:prstClr val="white"/>
                </a:solidFill>
              </a:rPr>
              <a:pPr/>
              <a:t>6/3/2020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73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applause.wav"/>
          </p:stSnd>
        </p:sndAc>
      </p:transition>
    </mc:Choice>
    <mc:Fallback xmlns="">
      <p:transition spd="slow">
        <p:dissolve/>
        <p:sndAc>
          <p:stSnd>
            <p:snd r:embed="rId3" name="applaus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C99-50D8-47AF-8927-14AA0E48AE52}" type="datetime1">
              <a:rPr lang="en-US" smtClean="0">
                <a:solidFill>
                  <a:prstClr val="white"/>
                </a:solidFill>
              </a:rPr>
              <a:pPr/>
              <a:t>6/3/2020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982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applause.wav"/>
          </p:stSnd>
        </p:sndAc>
      </p:transition>
    </mc:Choice>
    <mc:Fallback xmlns="">
      <p:transition spd="slow">
        <p:dissolve/>
        <p:sndAc>
          <p:stSnd>
            <p:snd r:embed="rId3" name="applause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C9F3-AE8A-4DBA-BD7D-A3119703462D}" type="datetime1">
              <a:rPr lang="en-US" smtClean="0">
                <a:solidFill>
                  <a:prstClr val="black"/>
                </a:solidFill>
              </a:rPr>
              <a:pPr/>
              <a:t>6/3/2020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3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applause.wav"/>
          </p:stSnd>
        </p:sndAc>
      </p:transition>
    </mc:Choice>
    <mc:Fallback xmlns="">
      <p:transition spd="slow">
        <p:dissolve/>
        <p:sndAc>
          <p:stSnd>
            <p:snd r:embed="rId3" name="applause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080-4093-4AC4-8C67-AC420D3FA851}" type="datetime1">
              <a:rPr lang="en-US" smtClean="0">
                <a:solidFill>
                  <a:prstClr val="white"/>
                </a:solidFill>
              </a:rPr>
              <a:pPr/>
              <a:t>6/3/2020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5607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applause.wav"/>
          </p:stSnd>
        </p:sndAc>
      </p:transition>
    </mc:Choice>
    <mc:Fallback xmlns="">
      <p:transition spd="slow">
        <p:dissolve/>
        <p:sndAc>
          <p:stSnd>
            <p:snd r:embed="rId3" name="applause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4658-46BF-4E4C-8DEF-548888543C52}" type="datetime1">
              <a:rPr lang="en-US" smtClean="0">
                <a:solidFill>
                  <a:prstClr val="black"/>
                </a:solidFill>
              </a:rPr>
              <a:pPr/>
              <a:t>6/3/2020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1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applause.wav"/>
          </p:stSnd>
        </p:sndAc>
      </p:transition>
    </mc:Choice>
    <mc:Fallback xmlns="">
      <p:transition spd="slow">
        <p:dissolve/>
        <p:sndAc>
          <p:stSnd>
            <p:snd r:embed="rId3" name="applause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9C7F47B-CE85-4B76-819C-9ECA5CC787F4}" type="datetime1">
              <a:rPr lang="en-US" smtClean="0">
                <a:solidFill>
                  <a:prstClr val="black"/>
                </a:solidFill>
              </a:rPr>
              <a:pPr/>
              <a:t>6/3/2020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45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applause.wav"/>
          </p:stSnd>
        </p:sndAc>
      </p:transition>
    </mc:Choice>
    <mc:Fallback xmlns="">
      <p:transition spd="slow">
        <p:dissolve/>
        <p:sndAc>
          <p:stSnd>
            <p:snd r:embed="rId3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7B89-F3A3-4106-B858-055036B7E790}" type="datetime1">
              <a:rPr lang="en-US" smtClean="0">
                <a:solidFill>
                  <a:prstClr val="black"/>
                </a:solidFill>
              </a:rPr>
              <a:pPr/>
              <a:t>6/3/2020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6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applause.wav"/>
          </p:stSnd>
        </p:sndAc>
      </p:transition>
    </mc:Choice>
    <mc:Fallback xmlns="">
      <p:transition spd="slow">
        <p:dissolve/>
        <p:sndAc>
          <p:stSnd>
            <p:snd r:embed="rId3" name="applause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373C70-B0C5-47F8-8425-C9DF086F6EF3}" type="datetime1">
              <a:rPr lang="en-US" smtClean="0">
                <a:solidFill>
                  <a:prstClr val="white"/>
                </a:solidFill>
              </a:rPr>
              <a:pPr/>
              <a:t>6/3/2020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31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applause.wav"/>
          </p:stSnd>
        </p:sndAc>
      </p:transition>
    </mc:Choice>
    <mc:Fallback xmlns="">
      <p:transition spd="slow">
        <p:dissolve/>
        <p:sndAc>
          <p:stSnd>
            <p:snd r:embed="rId4" name="applause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A992-D751-44F9-9B2A-EE840343973E}" type="datetime1">
              <a:rPr lang="en-US" smtClean="0">
                <a:solidFill>
                  <a:prstClr val="black"/>
                </a:solidFill>
              </a:rPr>
              <a:pPr/>
              <a:t>6/3/2020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7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applause.wav"/>
          </p:stSnd>
        </p:sndAc>
      </p:transition>
    </mc:Choice>
    <mc:Fallback xmlns="">
      <p:transition spd="slow">
        <p:dissolve/>
        <p:sndAc>
          <p:stSnd>
            <p:snd r:embed="rId3" name="applause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50-AE4B-450D-BAE0-E649077ED317}" type="datetime1">
              <a:rPr lang="en-US" smtClean="0">
                <a:solidFill>
                  <a:prstClr val="black"/>
                </a:solidFill>
              </a:rPr>
              <a:pPr/>
              <a:t>6/3/2020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5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applause.wav"/>
          </p:stSnd>
        </p:sndAc>
      </p:transition>
    </mc:Choice>
    <mc:Fallback xmlns="">
      <p:transition spd="slow">
        <p:dissolve/>
        <p:sndAc>
          <p:stSnd>
            <p:snd r:embed="rId3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9FA6-FD63-4714-9B28-818FB3B88722}" type="datetime1">
              <a:rPr lang="en-US" smtClean="0">
                <a:solidFill>
                  <a:prstClr val="white"/>
                </a:solidFill>
              </a:rPr>
              <a:pPr/>
              <a:t>6/3/2020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21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applause.wav"/>
          </p:stSnd>
        </p:sndAc>
      </p:transition>
    </mc:Choice>
    <mc:Fallback xmlns="">
      <p:transition spd="slow">
        <p:dissolve/>
        <p:sndAc>
          <p:stSnd>
            <p:snd r:embed="rId3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C99-50D8-47AF-8927-14AA0E48AE52}" type="datetime1">
              <a:rPr lang="en-US" smtClean="0">
                <a:solidFill>
                  <a:prstClr val="white"/>
                </a:solidFill>
              </a:rPr>
              <a:pPr/>
              <a:t>6/3/2020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103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applause.wav"/>
          </p:stSnd>
        </p:sndAc>
      </p:transition>
    </mc:Choice>
    <mc:Fallback xmlns="">
      <p:transition spd="slow">
        <p:dissolve/>
        <p:sndAc>
          <p:stSnd>
            <p:snd r:embed="rId3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C9F3-AE8A-4DBA-BD7D-A3119703462D}" type="datetime1">
              <a:rPr lang="en-US" smtClean="0">
                <a:solidFill>
                  <a:prstClr val="black"/>
                </a:solidFill>
              </a:rPr>
              <a:pPr/>
              <a:t>6/3/2020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97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applause.wav"/>
          </p:stSnd>
        </p:sndAc>
      </p:transition>
    </mc:Choice>
    <mc:Fallback xmlns="">
      <p:transition spd="slow">
        <p:dissolve/>
        <p:sndAc>
          <p:stSnd>
            <p:snd r:embed="rId3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080-4093-4AC4-8C67-AC420D3FA851}" type="datetime1">
              <a:rPr lang="en-US" smtClean="0">
                <a:solidFill>
                  <a:prstClr val="white"/>
                </a:solidFill>
              </a:rPr>
              <a:pPr/>
              <a:t>6/3/2020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486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applause.wav"/>
          </p:stSnd>
        </p:sndAc>
      </p:transition>
    </mc:Choice>
    <mc:Fallback xmlns="">
      <p:transition spd="slow">
        <p:dissolve/>
        <p:sndAc>
          <p:stSnd>
            <p:snd r:embed="rId3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4658-46BF-4E4C-8DEF-548888543C52}" type="datetime1">
              <a:rPr lang="en-US" smtClean="0">
                <a:solidFill>
                  <a:prstClr val="black"/>
                </a:solidFill>
              </a:rPr>
              <a:pPr/>
              <a:t>6/3/2020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applause.wav"/>
          </p:stSnd>
        </p:sndAc>
      </p:transition>
    </mc:Choice>
    <mc:Fallback xmlns="">
      <p:transition spd="slow">
        <p:dissolve/>
        <p:sndAc>
          <p:stSnd>
            <p:snd r:embed="rId3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9C7F47B-CE85-4B76-819C-9ECA5CC787F4}" type="datetime1">
              <a:rPr lang="en-US" smtClean="0">
                <a:solidFill>
                  <a:prstClr val="black"/>
                </a:solidFill>
              </a:rPr>
              <a:pPr/>
              <a:t>6/3/2020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49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applause.wav"/>
          </p:stSnd>
        </p:sndAc>
      </p:transition>
    </mc:Choice>
    <mc:Fallback xmlns="">
      <p:transition spd="slow">
        <p:dissolve/>
        <p:sndAc>
          <p:stSnd>
            <p:snd r:embed="rId3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373C70-B0C5-47F8-8425-C9DF086F6EF3}" type="datetime1">
              <a:rPr lang="en-US" smtClean="0">
                <a:solidFill>
                  <a:prstClr val="white"/>
                </a:solidFill>
              </a:rPr>
              <a:pPr/>
              <a:t>6/3/2020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58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applause.wav"/>
          </p:stSnd>
        </p:sndAc>
      </p:transition>
    </mc:Choice>
    <mc:Fallback xmlns="">
      <p:transition spd="slow">
        <p:dissolve/>
        <p:sndAc>
          <p:stSnd>
            <p:snd r:embed="rId4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audio" Target="../media/audio1.wav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audio" Target="../media/audio10.wav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jpeg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audio" Target="../media/audio1.wav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5" Type="http://schemas.openxmlformats.org/officeDocument/2006/relationships/audio" Target="../media/audio10.wav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image" Target="../media/image1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365CED-4390-4B0D-A895-1212390E916D}" type="datetime1">
              <a:rPr lang="en-US" smtClean="0">
                <a:solidFill>
                  <a:prstClr val="black"/>
                </a:solidFill>
              </a:rPr>
              <a:pPr/>
              <a:t>6/3/2020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2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3" name="applause.wav"/>
          </p:stSnd>
        </p:sndAc>
      </p:transition>
    </mc:Choice>
    <mc:Fallback xmlns="">
      <p:transition spd="slow">
        <p:dissolve/>
        <p:sndAc>
          <p:stSnd>
            <p:snd r:embed="rId15" name="applause.wav"/>
          </p:stSnd>
        </p:sndAc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365CED-4390-4B0D-A895-1212390E916D}" type="datetime1">
              <a:rPr lang="en-US" smtClean="0">
                <a:solidFill>
                  <a:prstClr val="black"/>
                </a:solidFill>
              </a:rPr>
              <a:pPr/>
              <a:t>6/3/2020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6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3" name="applause.wav"/>
          </p:stSnd>
        </p:sndAc>
      </p:transition>
    </mc:Choice>
    <mc:Fallback xmlns="">
      <p:transition spd="slow">
        <p:dissolve/>
        <p:sndAc>
          <p:stSnd>
            <p:snd r:embed="rId15" name="applause.wav"/>
          </p:stSnd>
        </p:sndAc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audio" Target="../media/audio1.wav" /><Relationship Id="rId5" Type="http://schemas.openxmlformats.org/officeDocument/2006/relationships/image" Target="../media/image4.JPG" /><Relationship Id="rId4" Type="http://schemas.openxmlformats.org/officeDocument/2006/relationships/image" Target="../media/image3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emf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8.xml" /><Relationship Id="rId4" Type="http://schemas.openxmlformats.org/officeDocument/2006/relationships/audio" Target="../media/audio1.wav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-mail-joyshinha@gmail.com" TargetMode="Externa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emf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81835" y="6301678"/>
            <a:ext cx="1286418" cy="365125"/>
          </a:xfrm>
        </p:spPr>
        <p:txBody>
          <a:bodyPr/>
          <a:lstStyle/>
          <a:p>
            <a:pPr algn="ctr"/>
            <a:fld id="{A156FD34-1DC0-4F89-A7B5-AB50CDA2B5BB}" type="datetime1">
              <a:rPr lang="en-US" sz="1400" smtClean="0">
                <a:solidFill>
                  <a:srgbClr val="FF0000"/>
                </a:solidFill>
              </a:rPr>
              <a:pPr algn="ctr"/>
              <a:t>6/3/2020</a:t>
            </a:fld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37298" y="6292347"/>
            <a:ext cx="1259336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Page no. </a:t>
            </a:r>
            <a:fld id="{1875C971-9810-46C8-A952-0F0841701D9D}" type="slidenum">
              <a:rPr lang="en-US" sz="1400" smtClean="0">
                <a:solidFill>
                  <a:srgbClr val="FF0000"/>
                </a:solidFill>
              </a:rPr>
              <a:pPr algn="ctr"/>
              <a:t>1</a:t>
            </a:fld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309" y="-129903"/>
            <a:ext cx="70230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>
                <a:solidFill>
                  <a:srgbClr val="7030A0"/>
                </a:solidFill>
              </a:rPr>
              <a:t>স্বা</a:t>
            </a:r>
            <a:r>
              <a:rPr lang="en-US" sz="13800" dirty="0">
                <a:solidFill>
                  <a:srgbClr val="7030A0"/>
                </a:solidFill>
              </a:rPr>
              <a:t> </a:t>
            </a:r>
            <a:r>
              <a:rPr lang="bn-IN" sz="13800" dirty="0">
                <a:solidFill>
                  <a:srgbClr val="0070C0"/>
                </a:solidFill>
              </a:rPr>
              <a:t>গ</a:t>
            </a:r>
            <a:r>
              <a:rPr lang="en-US" sz="13800" dirty="0">
                <a:solidFill>
                  <a:srgbClr val="0070C0"/>
                </a:solidFill>
              </a:rPr>
              <a:t> </a:t>
            </a:r>
            <a:r>
              <a:rPr lang="bn-IN" sz="13800" dirty="0">
                <a:solidFill>
                  <a:srgbClr val="C00000"/>
                </a:solidFill>
              </a:rPr>
              <a:t>ত</a:t>
            </a:r>
            <a:r>
              <a:rPr lang="en-US" sz="13800" dirty="0">
                <a:solidFill>
                  <a:srgbClr val="C00000"/>
                </a:solidFill>
              </a:rPr>
              <a:t> </a:t>
            </a:r>
            <a:r>
              <a:rPr lang="bn-IN" sz="13800" dirty="0">
                <a:solidFill>
                  <a:schemeClr val="accent4">
                    <a:lumMod val="50000"/>
                  </a:schemeClr>
                </a:solidFill>
              </a:rPr>
              <a:t>ম</a:t>
            </a:r>
            <a:r>
              <a:rPr lang="bn-IN" sz="13800" dirty="0"/>
              <a:t> </a:t>
            </a:r>
            <a:endParaRPr lang="en-US" sz="13800" dirty="0"/>
          </a:p>
        </p:txBody>
      </p:sp>
      <p:sp>
        <p:nvSpPr>
          <p:cNvPr id="5" name="Oval 4"/>
          <p:cNvSpPr/>
          <p:nvPr/>
        </p:nvSpPr>
        <p:spPr>
          <a:xfrm>
            <a:off x="1300646" y="2086088"/>
            <a:ext cx="6089455" cy="397147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5099"/>
          <a:stretch/>
        </p:blipFill>
        <p:spPr>
          <a:xfrm>
            <a:off x="76200" y="0"/>
            <a:ext cx="4526470" cy="6394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" r="18911"/>
          <a:stretch/>
        </p:blipFill>
        <p:spPr>
          <a:xfrm>
            <a:off x="4364783" y="0"/>
            <a:ext cx="4638802" cy="63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applause.wav"/>
          </p:stSnd>
        </p:sndAc>
      </p:transition>
    </mc:Choice>
    <mc:Fallback xmlns="">
      <p:transition spd="slow">
        <p:dissolv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209800"/>
            <a:ext cx="3787774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 descr="E:\MOTIAR\D,contennt Picture 2\na 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3962400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33400"/>
            <a:ext cx="8382000" cy="92333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প্রচার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066800"/>
            <a:ext cx="4953000" cy="1323439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429000"/>
            <a:ext cx="8229600" cy="64633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42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1"/>
          <p:cNvSpPr/>
          <p:nvPr/>
        </p:nvSpPr>
        <p:spPr>
          <a:xfrm>
            <a:off x="3124200" y="2133600"/>
            <a:ext cx="2514600" cy="2634496"/>
          </a:xfrm>
          <a:prstGeom prst="quad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81000"/>
            <a:ext cx="4419600" cy="16312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দল-</a:t>
            </a:r>
            <a:r>
              <a:rPr lang="en-US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পৌরসভা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3727" y="1981200"/>
            <a:ext cx="3463636" cy="206210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দল-২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উপজেলা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133600"/>
            <a:ext cx="2819400" cy="26468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দল-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bn-BD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4768096"/>
            <a:ext cx="4419600" cy="178510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দল-</a:t>
            </a:r>
            <a:r>
              <a:rPr lang="en-US" sz="54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bn-BD" sz="54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ডাউন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লোড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925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448270"/>
            <a:ext cx="3200400" cy="92333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225" y="1676400"/>
            <a:ext cx="7056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সাইডের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4225" y="2362200"/>
            <a:ext cx="7056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পর্চা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225" y="3200400"/>
            <a:ext cx="7056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225" y="3998042"/>
            <a:ext cx="7056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৪। ই-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0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4375" y="762000"/>
            <a:ext cx="4876800" cy="1015663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utoShape 2" descr="data:image/jpeg;base64,/9j/4AAQSkZJRgABAQAAAQABAAD/2wCEAAkGBxQTEhQUExQWFhUXFxwaGBgYGB8cGBsfGRofGhsfGxoeICggHB4lGxwcIjEhJSorLi8uGh8zODMsNygtLiwBCgoKDg0OGxAQGzQkHyQsLDQ0LCwsLDQsNCwsLCwsLCwsLy8sLCwsLCwsLCwsLCwsLCwsLCwsLCwsLCwsLCwsLP/AABEIAMIBAwMBIgACEQEDEQH/xAAcAAABBQEBAQAAAAAAAAAAAAAAAgMEBQYHAQj/xAA+EAACAQMCBQEGBAYCAgEDBQABAhEAAyESMQQFIkFRYQYTMnGBkaGxwfAUI0JS0eEH8WJygpKTohUWM1Nj/8QAGQEAAwEBAQAAAAAAAAAAAAAAAAECAwQF/8QALhEAAgICAgECBAUEAwAAAAAAAAECEQMhEjFRBEETImHwFDKBweGRodHxQlJx/9oADAMBAAIRAxEAPwDlnBctbTdf3lsWlOlmzjXjoBGoahI2Ewe1PnjwgFuzassBKa4Ll9WNSls29iQv/l6TVSLQbUFZmJJxpmc4Mk7nz2mpHBcHrRkhlvJreW6V0qANOe+oMIjJOdqmrJ7J/GcSr2VV7A96NTM4uASuxKgZ1A/+0gHECqf+DGpwzaFU6ciWJ/tCg5zuQY77kAtwfdlm0kTAAYBlJ6gdHdckTEDbGJk8n4UMSxEgK0gKHIGmCxQ9hODjMd4BIxroaVEng7tsSA5UohYXMq2oLgLBHeQDiZzTvGcaLrTZV3f4rjMNIxiSqsRA/uOc1UJZLmFEDeSNoHcgY3/EUWuMcBwpI1ZOnG3mO0fPv5p0Kh67ZZn0qZYYMmDgR5zAB2pzguNe2hQFRDaoYA5UZAO4DD7xg71CS8YnW2rAjPwx5nsQuI8eKLVwAg+uRgCJ2B/0KY60X9y5bJF22s9RJtkliFY7J/UQDIye67EEm94bjdC6bTh9aiPeHqI/AKwJKn/1np2rHG6AxhIXUCVYyfXrABjfadxvArU8l4crD+6dU16WIUMBAmFOkgmPmYkRNZSguJHRr+Rq1m2A1rSbgDEN8QEAqQO+5hoGK1HJeOJuD3ZMlTgSDjcQN9pA9MbzWFs8y1RrHUuS2QVg6VYgAH9R3AitBym8Pd6H6dTHpEzOOoE7Y75GKwhCpW0TZ0HlHPASskQwEjxjtk/P6/ONPXPvZvlTOAQoNueobAHvgmQQuP8Aut/bWBEzXazSIqiiikUFFFFABRRRQAUUUUAFFFFABRRRQAUUUUAFFFFABRRRQBGvceikqxgj0NFZ/mB4j3jwGicROw2oqeX0L4ryfKguszi4zjUxA3A8bxAA28Vu7Lr/AALFkVw4Nssyg+7galuB11ahbJaEAEz33GCsWWuSsk6EMbQApk5JEDJ+uO9aK5xnu7VpXtysFlAK6g2JInqVZWCpBBA8wQdMxaD2im1c4u3aZDZAt4uWhr6wp/lkhipHnVJWd81H9kuavZuj3bW0DWyt0sJBXV1Sp+IhQGhSJjfevb1tWt3Sp6nZVWW6pcgmSTLA+SSRG25qifWhIMAznAkEfiN6pO9jW0ar2o5hZW6gVhcfDXroLKdWokpoZYGhelfiEBewM45myYwPH6Uu++oyd+58nc/nSnRZbQWYCIJAU+MqCe57E0DQ3r37z5FLt2yYgSTtGTj996TbtlpgEwJMCYA3J9Kc97tgKogGO+Nz5O9AyTwXEW1jUqkgEkvLBiJAUAbCDv5A2FSV5i1wBHLaADpUMdIIXJA2GYP3Heq0hSHyQRlQBg5z3wIyN9oqW/BKj+7uNJKA9GQC6hgJjJyAYkT3jNNKyWkaT2ZW28W7huKjABnTqYDUJ0rtJOPqPOdl/Ai1cYe9a9cFwC2xGonIEGSQOmCMx6YrH+z1+2rlGUaW+EqveBODMnAIA2n7a7guCcXDcVGWwrAe8iFYyCCJ9DM5HmkruqM2zq3szy+9ZJDCFxMmZgQY8Z9BP0zpKqOQ8cGS2skysgk7wYxIBO3ireg1XQUUUUDCiiigAooooAKKKKACiiigAooooAKKKKACiioXMn2UHc5E7iDgdxmMxSYBe5pbVtLGD5O207/5/wAUXOaW4OlgxAG3/ltMea5r7cczYIrgrctTBZGDg/IwNwNogZgmsq3tCy3Qlq8qrcEIQWAz2aBJAwpxBIx2rJueybOicb/yFpuMoQAAxDb485orC8Xfs23ZLlriLrg9Vy2UCMTklQcxNFZc8hXJHKuXcu122fqGlkyF/pZtBYd2IfSNI7t9uwX+AtL7t04R3s3bBLXQWuoz2cqz+9hbIy5OqIEgxNcpTjLipwqElkRtSISFtnW6sylgQRJUEyf6RtXdeMuC7yw3rVwOSrOyamFhiSey6I1kghYDdgNVdsaIkcP4bk3vL+m0xa0bwQkMGuEnUelFJa4YDAMoIJA8xVTzSxocgFmEnrZSpJnqnVkwZGQMg4rbcx4Nv4b+KQuDq6bhW5afog6QVSC3Q0HYHUNUrmo9oEsEAcNb0CWJFxpuMYPUxkjaYXJGk5JcgSUjK65OZO/fua9v3i7Fm3YycAZPoMUu3aBkkwAO2+8YHekmwckA6Q0aiMTuATsDAJj0NAyUbY0g6QIUTEk5nJ8H6gY2qERUnh+ELBjq2G2STMaRA8kj0/CmLtoqxU7gwR+8UhId4ZwuTB+cgjeCI9Y+1O27Za6Am7GR5mfXO9MJEHVG2PUzUotpOrOQCDqAMglQVjcAj86Yjb+yHs1cvMWlGJ1FyzjQFQxqJEtJzAjdZJjB013mQU/wrpd02yyOzuGKwynAHTMqNRU5A9a51yjj7isj2iQyhtUbjBDb9oMwPGfToPsPxurine+i3A4dWZlQxncMcHaMzsN9qqL39TJ+DtPKPde7UWSugAQFiBgY/wC81OrE+wg0nIIBBCHEMPpOqIOZ7DattRJUzWLtBRRRUlBRRRQAUUUUAFFFFABVPz1mQG5qhRExv6ASe5/TerTiHIViBJAJA3n6d659zfnd1LlxrqMQunoIIHxEGDI798jp9KKsmTNPwvtApVSWGcwd/rBgfWrTheOVwMgE9q5xy/ikKtcugDLQI6V6jtsDsdhid4p7h+MQPrFxmVtgYMCBnOO/qMeTXP8AGalXj6EqTOl0VVcr5gXiWUjTjcNIxkHORBqwfiVAJLAACZJgV0FpirrQP2fwrOcw5kBIBaFjWdmM9lxjMCY79qrvaX2zS0dKeUJJmAr5E4OTsV3rl3OPaW4Ljmy0k9G8naFgwCCASZztviubI5TfGP8AX/BLkTPa6866IIBOlktkA95AGuRPVg/gRWa5H7O3mGu/Is28GGHvAGcKRbXMNkmI2k1qeW8u4dgov3WV2JYqFRoVZ6U1pALDrUkggRiYpJ5WLtz+Fs3Rw1v3oeHaYQYOp2eQ0DVpWdTMswFrXGuFJsSZK4McR7tPc8f/ACtI0azLR8428ekUVEv8ouWj7tSrKkKGFwQdIiR/NXx4FFc7We9NF/J4Od8o5hbsoddubqBXtOD8Lhxc6tUgjSIgAZJHcmt4n/Iq2QNLFvf6rrWdJRbLXGNwqWMKxZSpFxQIM/3GMDzJPe62DOSlodLBcBG0wCpMqBsai8Vxeu2AFgyrEZ0qQoSVzHUACcbqMxt0qVons0vFe0LXLV4XOIvPbIPQQpEkMVAMjSms7qJg4FZTjeN1IqR8JJnEmciY7jPrJNRlecTgkTP514RqPSp7CBJnt/umlQ0qDUNIjeTJ7mYH+fvXiMex+n7+tNmnDbxqBqih5LmqA5nSoCiQBEkkT5ljn1M1M5stpgrWS+SQ4ZgxmZkQACJJ/ZqsU7ZI80+eKzqMEwB8PcDfff13pNbsQwthjGDmfwEn8KlcMgIBbsDAidUdj8qXcYArqkg53kAE49RmcQMRG+ZXCMpGjp1H4XBIEATpiMydyTIkeKAfRJ4Th1BVQ8KQCGIETA1avUE4B7EVuPYIr/FoLrG5awDkxJEn4d87/Wubm4ykrEA5K5zjwMZjftnatLyjng+GGECVO+wicZIzt6Cn9TKXk+oODsWwAUCxJMjOSerPqakVzb2A9qv5ZVlktLjRksWPbPj9PNdGs3QwkfmDB7gxiRQaRlaF0UUUFBRRRQAUUUUAFFM8VxS21LMYA+9Vl/nqdJRgd5UwD6HJB3280Ccki5rGf8jco97Y97bj3igk5+JdJmM9vTJqHzr2xdWKqp0yF8EgnJM7YmPJxVd7N+3ZLMjqxU4XA94GYfaMA95kfKiL2TzTMRea5dtglgughGzBDFie+7FtZmDlRvM1Y8wufw9qzBS5cAggKwuHXgHBh/mR322n32oS0E0q6hz1OkFYj4YAwSqwpMnecZqo4bmrW76vbu/AFChyTJktG0ACFMCMwczSlJXrog3vspya+bgg/wArIl+pgxGsjaCZJIwInvFbJ+Vm4hDDJcapOSA2MZAGmDv2rn6f8hX2OYJQZgwoMgZHcR+kya03Ked3JcIvvbzkmNQ0/DIBM/2iYgETHgVPKI1Rm/abkBtWbiXLrEuyAuAswrHRJM+QpIAggEwJqv8AZTl3DdNwJ75kuF3YkK4CshRlU6WmPdzkr1kdzUj2htPflheKszahK4RkVmtmAZBLQAROmY7xWeu8j4hwGLN1odZChm1BQztIw2q6SNJOI1blYmOeP/jA2vNuC4e2bvE2xb/lKCyozZVm94q6REgALERAAGINc84Hmvvb1y7aW2WdEnFwKqpAILCJMKNTTkd5OGOc3FSwq2kuJcZupLkdS3AoUKW0NCtCiVJicwM5nhr7e6YBlUWyRcAKyUZggiTqcgmIUbZJ8TTnuyls0B5zxckpcXSSSBqOATIGDEiY+lFRuC4y8EWOCS7I1a9XEdWrqnodUnP9IAop8fqLZm+J4px06tUroMQykEhgoxJyBPqKjXC2nSQOnJkDVjpiTnvsJqx5jwigABgzapdgAAJgKAe57nbcfSrurpH1xn75H0P2q4NNaKQiwhdltju0DbdoG/jak6YE+f03r1lAiDkiflvg/vvRiB5/LJ/1VlDc08R0jH7zSSfMGnb0aEG0jP6H5b0mAwuNx8/32pRM47j9B/qvbpJCk+Pvnf1pNtgCCRI8bT9qYAwEev5+fxqTwN8DDAkfPt48x6CmreYnbY/+IGcfj+NP37cLGDB6CCJIMbjc4g+n5IQi7eBcnTAJkxkROw9MfnVnw3Gm3pKxB6YgwpJMxjfSRsfET2qEC6TqJn+nx6znH2p/h7AAl4AJEGdj6gZ7jbz2poTR0z2b9o7oOrrZZEkEk7bhfkfPfYRXdPZ6/rsKcnEEkyWxucDMelfMXKVCkOgyfi6iCJ+kYOZx9c19A/8AG1i4nDabl1XzIAOoiROSMDMiB4paM8apmuooopmwUUUUANcTxC21LNsPufQDuT4rNN7Vln0qgWD1AkaoG5Gw+hrScQqsCpgmNsT4kVkOe8qt8Pw7OxuEmQMjDZIJIA+3y8VSoiV+wx7RW7t1feqy+7gQWIgHuG074z5xg1n25tatI6wHJHXcIM+pB7geR61IXm6Dh2VyfeYCzmAR6GCfUjxk1m+L5iTbuWx7sLsFZ1LgkTIyAQY8zjNDfsZM94X2gS4zi3w6OZgnViMdyIxG3jzNQOCce8N0IrOrgAIGnqDQwAwQsA/Mz6Bwey119CC44U5aVUKMSTBbqwDjuYE5lby1wdjg5dGJd9SFAxgxEkDeZnIAGTtWeTildgY32lA1a7jMrsY6lkE5ORvuTme0xuKh3byIA2CIDNpPSSnSo6hqClgQTEwMjNaHmHHWb6j3mgMRmfMiZbsZCnq+9VHMOU2VsOEYNcDMRGQRGowZzged19axUvYpDXA8erOALarpAYlhhAGAAVdi2B1bwPNbn2a9ov4XgjaRwzNlXMEkvhu5b4urV+Fc24Z2R8x0HKkdgMNjOJk+gG9W/s9ztT0HT1uq69I6AdQcmCJP9IzkP2ipcpRWhdGs4Ll7s9ssyrZKhmcRqOk5XQCFEkxmQIyalcRaUsrOxRA38wRqXTp1KGVBEAgmJMmO9VN3mum0fd6eHCL0gELrwQ2RBHcE5OfODTn2kA/k8UHe2bmll/rIGWhgoJUzkTJ1LisL+Iqr9SkZv2llrzEt7y4x0rbLlrgIJBP8saNwenUTtk0i1yrifcsAty2jqsq7aRcAJKwCAGHvMjPf0MaHmPBWb9x+Ls8RodVRxaZCGBVdSlTqGpRnSw/tHc1mLfEkWnVhqtx8R1SCCIIglQYBGQcO30601H5UVZu+A/445kttV92piY/nBcTjDQRjyKK54vNuJXFu7d0D4YuOoj0UPAoq/l+2FDHMeLU9IGCZ+Niu5MxOWyc53PzqJwqAnqHS2J2jxnt4n50vi0bXGJbwIGTOJAgfLHrSBZ6SxkLMTG5Pbt2k/wDc00kkUhprZBziDH2p4JKKYMAZIEjLbTsO5ouDXbD7sp0n5RKn54YfQVHamMcRQZE5xG+fl++9TWsjSjlgF0adiTI3gRnfz+ks8DwTO0CRCljnbSD9sA037xiG7gAZIkqAQBp8dtvNICbxHEqVddKgf0BTMQdy252id4+dVmgk+PninrtuMNIPpB7SQfWSMdsjcUyG/wCqaQCio0TIkHbvkflj8fWvARGCZ8dvQ0/f4OADkEgGGEbgbHvv3jtvXlmypWSSpG537xgY2Md5zRYhm84MQIxn50kKdvr/AIP414wpSNGZjzG9MZfezVwoQVC+WJ/tBBjHYmBmY8HFde9leO92bJsCWdutQZJhRusbZB9JwIrkXImJK25gMM4HqTBIgHpEHO/31Ka+HlgWZkYI5JGjQcABjEEjsp2VidpGMvzEpb2fRdrjlYSNR8wrH9KqOZe2XC2jpDNcf+y2pJ9Z/fauQJzW7DWmuEW9QJtq0bZKk6pIOxzsO1WPLeYW7caLcY3kSYzJaZreFNWzs/DOtI6rwXtPYux7ssw7wJj5jcVYjj7f933BH6VxDiONWdSKyPBhlIU/gQDFWnK/by8hS1etG9rcIroALktgAiYPzxTaRS9N50bvnvEuLguWipAUiQQDOABtLZJxmsxz3+L0aX1amExqDrnvn4DmImMDbetLxiAqdS6oBIHrFYbmPtHeke4iMSmHMzpYepAmfkO5rmzZ3H5Ujmz4eHTH7XIrRVveXS106Tp1RbWOn4VzpB7AiY7YqFxXIdNxH4Zteq4DqNsEASQVCE7Z1GcYxtFS3uXMPMPEGGOnvssRIOxMYn5UleaooIJXWAARESdjI/UfavPj6rKnaf6HMl5HOKsQwVVAfuxEDAM/1QcHbtjxVLzC3xUFbeklyVkg4UyZYMQSdwYJnxVpc5sRgMoDLDGcBY29YI7U7w/EBZadxEfPxG5jIo+LO1IrijKc55bxKW1YDUNBDS0GSZyCBqHYSJjf0oOHugXhqdSoyrIpktA28icHefFdG5koZWhiylWVgNjIIyMn6/KsC3I+KRrSe7L2lZRqQBYyCGJA1euR/T99sOS+xcfBE4uy2tb1oYYhYE4IXI1aQdMAbjsScVM4LmF9VZml9ZZVAJzohzcx2VWWBuSxk4NNcJa93xF/hdelXJFm5cMD3iHozOkTDCQRk58U7zZryXLNnqVioyZ1QzMqnRJE6RgZGx3zWz2rHXuWqcrtW7Yu3AYTSzTxEM8ySgSOkFUbczg4MCqm9b4fiWNwoW+KbevsRGskY1TGTHwSZECrq/wFsFNSKymTcuOxuXYViFDScDStwHTkSDBgzT/xXDKp90lxVuYU6yTCHKmSd5yyiDKxvjCMrVq7EM8z4lbZW0yuFYaSYm4EA6hOBGFkjBGcwJpuP5lbaEsq1pQCQWcySwUEA9KgETLEZH42HMUuPcZbaEqmXAnQdZEYJOoSSQcA5xvMTj2t2+jSHtumn3jr1ocFojSOltUEiRkZrfGkqvstL3ZD4fiulZcDGxdgRGwj5UVuWsK5Le6mWJkpJOTliSJY7nAEzGIopPLHwafBf3Rz6xeDXAyoNIJ0gQCWZYidyJzGYnG+Y4vKEKEEHyMn5EGIyO1N3bilQBIif39fNJ99IhhPg9x/n6110QP2UlGQNOrqUAndRkEeqn6xTV1RiMwomN5Of1FLTh3w6ZAg6lxpI8/2n8+01JfhffmU0i7/AFWyQv1QkwZ307jtjZWM8skpw7MpPWQm8erY7iMf/KohuBhDb9j4G0VZcys6LNhIgkuWmAd1AlZ6SNo381WcXbAdtPwydJBmfFCEJukbznvvPr+NN706lzefB2A70i4hU5xsfvVDH0aEYE5JGCM48HaO32pd5cBsAf057/I/nXli1rBzBA8b+n2+mPWp/JroJb3ipcXRBlXYoohQwCMuxb1yMg0gStkCxbDMSCRAmdoO5OPHgV4EALBWDeMYMEdskjePvim7oIg6dOCAQCA0YJzv61Ie0ztqAln6oWG3J3Ak7j6YNAFlyohTqyIYL0iYOkjE4kEjxGProOOR3J0EvoEqjZBEj+qTkCJB8GDWV4S/cdtIfG0YBO+xj4jJ7yftWh5dzRk/sBkmGIQrjLOVgk7x8RzNRJbI1eyx4r2P9673CWGpiTiRjxiveF9ktEsHPwtuPKlfHrNSrXCv/TeukdovOftnan/4e5//AHXf/uv/AJrRS0e5HBFvkl/cp73seZj3nntOwqv5vypuFsMVc6jcQgr0kQDsZnvWoYXe1+96xdf/ADVTzm07J/Ne46BhOpmYDv5BB+oo5Ez9OlFuvYoOScXe99b1tc0611E3XiJzIDZHkYrecf7S3VIC2RaNzGoElAJkBowg3kgTjtmk8n5X7sa9NtV3AZSTEbySSD6b1R3ueO3EFb2q2pVjIDNLLtBPw+J9NxXHnanLSukeTmXSRouYcxJ/lq2SGyd8GJAiZ+lUnGc1NpSD1MVn0Xf+r5enY9qr+ZcXcus62xBUyZYARO2SARG49K9uXYtspIQmRKkuwAEooJkROZkEYAGKxjj0rMWyZw/OFWHuN0D+pA2mf/EnBn6xG1S154hvaNxpnBk9zqPTAnxI74qrs8A1tfd9Fx9JMLh1B/8A9NgSBuQPGZqHY5SdZZrhZZALEEwP7BBIJbt9I3rTjB9gma484UsSrCC2k6iR+JEbSYJ+U7VNfimbPYf+YAbHSAcRkD/JkVmOY8hQXOlf/NlDMNIjGMSMEk5OT9Jp5wnu1VrgJaFDrbLQSJA9T3gnM7E74uKa+XYzzm38PetXJtkgka2Q5lTB0yexEZiSudql2ubWeJtmw2m1ftW1/hrrQ2F6lV26mk4UOveJmmFcGF02oubCGUazjqXvMxBjbMmoje7W8qhF1ahqAnR0gAZJwfXyKcXumCIh4yLgFx1YoVt6zEadLEjSDJku+YnOSMVKRRZRQI13Qx0KwP8ALghT0kwzOoAG4CEmDEMe2CPavO6Kh1NpBxhidasVG8qCBOKb9ltMM11W98ye8DFJXTgQpY/HEEMB6SQTp00ouRS0y25jwiiwoK6QCVUzpwOkqBMmFMSds75rL8/Cg2RaHUiyxMAEnchf7e0fP5Vo+P4fXfNoPbS2to+7KjWXBAxpYiTA/ojcRtFYfnQa3eYS0qNJnMNvEkDtnFTgi2+x8m1RfWObvpEsJ74BorHrf8k0Vt+GC5eRXQAB/VmTuMjECO3mmzbKgMVwSQJGDgf5FXfG+zV1JOkaOpgSeogAxPiSNvX6iPzTg3AtL/SFOY8sZkSfE/IjtFbrJF9MXJFajFcqSCRB7SJ/EYr3iFkkydhM7zgH8Zx6VO4Dl5e4VkkqJUHafiAkkYmcjx61cp7PtcUIGwXLMSud4MHJxmPmRmlLLGL2wckhPtGqi2g3doA8KNRZoH9xYgHxoI71nOITqgNrjdv9yfvNWvOgysxDHSjDSIwoBOkHfURn7+pqDad3caRpDODMDuT3AGN/SnF6sdkewhR11CPnsZx9vWveIsxAk94naPM7ef8A6a0PDcqDHTeLKhHTpziAQc+JE+sjtVnb9kzBFt1cGAC2HXuYO2871nL1EIvbFZlLtvSMN0xA6YBG5Ejcz5qIkqxCEzEeucEeua2vF+xLB1i4IkHTHfGoAk/L0yfSU3vYwEAqzKZmCsjf0jbb5Ul6rF5EpJGY5hxDFbaMCFC9AJGEJGyjAJcMT3kmfNI4JckuxUAGI3mO3z8mtZY9nAH0u66tBCgrEzqk5mJ1TjvT55CggXLpMzkt+M+hHnsaUvVY+kOU0UvIrdu5buByNjpUqGJYHUSAIIkd5HcA4ivW5JcU2rwE9QkIdLY3baQNpEHer/g/Z2xbuafftJUYnG5IIjtI2z+NSeS6H4x0WYGLhIGkRgKTOdjGBHmIiFmuT4kxty0c85hxFxrjKzs0MQJOMbY2FWPIea30LqHaBadoPUAQhKkTtmPvU2/7JXrzFrarlmJlxME4/DFXHs/yLibKXhc1AKupNBDDESGjIWJBzEma6pSpWdnHLGVoxI4y9duqGuPqZgMscSY+ldR9muFFuz/MdrrBiAZMmO8hu3YHxWH/AP2fxevXpVZM9LDE5wMfathb4u5w/DOQpUhgkouF1ggM4VjjBj7fPLOpNVEXHKk27LDjuOKmAJM7T5wAe0Y/xWd9pOC1zdVCWVYZdQUyYyBuQD2IySPWfOF97xEKttmuKcsox2ALTtkHbz861vA+zN4Wha91rO5lunUTqYwD3Pr9e1ck5/C6eznm2tHMOardt9QdGgjUV3B7CQZ9f2ad9l+a3NRQr75WgG2U1zJG0yRkDbeY7iuq8R/x89349ADTqKYOREQMEb9uwmYmjh/+OBatkDSWO5HS4BJxqBBIg7ego/F4+NMzT0ZC9xiW5/hkSy//APGwC6ZA3npktncj6UjguKVSCzN1SABBVgQB1N3gjuBso7AVIvewHGWusWhdKsNCM2u3icuu2FgepJquucj4tSiMCmo3iimYX3YEEdRnq7AT374qLxtakBPvcRNwlv6W2gfCGkEMJIkRIJOIkZmk3z7wBUgMhMz89hGApiIEiD9ai8Dye+svfLNoYMukYef7xjG3r9BU/i+FvlgXti5b0sekAMQpXuVkDJ6d+nftUtxXQFXyfg76M5dGKAGAJliTOoETEDA9N42Oh5I2plW6ILTPTLCZAM5BI3jwT2NTOE9m7jM1u7cKwQ1souNikTIBCkEGZPeBVenIricXbNlLrlH03Hc9BBVj05mBImMbCpeSM39R2VVvlui3evEAqj3CgUwxZWZVBWPhLHbyfsrnXvSLdkKbdu2mmSsMSBJJWTGxjwJ3AzecZy1RxLcOmBZPv7pAJ94WaVUgRJE6tXhQO1WPAcC12Ljv7xAjMttvgbPTIMSSgMGAIkGcClN097+9CnRTXuRC1ZtXdZa6ksAGMREjobVBHVqIkS3iTWf4nh7j2luXQhYFnVGUQqmQSRHXkH4vFX3MLxV00r0IR0QCCSQQDiI1SNzMLETAR7Qe9biEW1aBtPbZA0NAGrIJJxBbMD7zURlK1f39CE9nNW4PTg6p3wMQcj8CKK1fubwxrsYx/Ma2HxjIaDHjtERiKK9FZTbZaX+LuAq7iVAwB2OJnpmM4z2oLLcAcqoIBM99u7ZiPUHf6VU2eJfiDpYMRJLRI95jTJPbB+EDt9p4u3bZNo2ywUBpmBA2JAGRqj6rXA4cX9TNobuXTBV4XJgBT1NOewnPbb8JlWuZrbhVIJLAAHJknae52x6moPP77FpuIVkQO04BOmQJOe1Q+V8wCk6ZjYyAdJmRGZO3rsKrhyjbE17lzdt2L2lbgiWMgEkkLMZO41QdMeKpub8r4eyNdi6dROxEhR5yv/t9xjen7XNLGtelzKswGkESZGrqOTmTtSr7WjMsDEnU4BJhMRET8+4JPpVx5RfvQ1aM/wDxD6VJYkyR+U/epvC84YKSJBB6QPOe57b+ds1FbhrX8MGZ/wCdAMdoJxsNwoafpO9QlAGmTusn0MkAfMkfjXTwjJdGhpOI5/cbGrViN/hJ/E+Z/wA0jmnG8SiW9WoQA+P6Q3w6jBk5PTIj1qh4dTAwCSe+w8k+I++RUi8hJYlu/gxtiP8AFR8KCfQmx7nfMbjXAZOpYBEEGRPoD2Pf9al80N8pZk5ZTcPkQJk9h8qqOGRblzqz5Ynedsbk1Pt2X1sU1GGgQZO8n8fSqkoql4EL5RwV/ieJhFdiI1CQDjEEk/3A/j61ufZn2Z4uxc4i5dsiWslFMaiWMS0AkBhBgjAzVd7FcRe4dmcNJbeQMSSxM7klic1u+H9p7m50t9N/tXLkzyhP5UVHK4S0ReD5HcUAaDgf2n8cUu7yu5ovD3WotbKrIJIJO6zsYxPgkVd8H7QEkdKz9f8AdTjxW5075OaPxkmujpXq5P2RjBytwIKXPqhP41C4rhmWzxFv3Tn3ioJ0sYhwSVHn0rpFnigdx9j/AIpy7xIB2P41D9dJrob9S5qmkcg5XfvqzLbsuFJljBWcnbUAcfv0uLfPrltcyQDlRid/WMMO/kVveJ4idhntnH2rB86sshZnXdy4xI7Aj8zG+2K5rt9HLGLjpiLXtq5DE6hnsc7Yx/jx61a8g9qmuqzsASDAnAwDkfl9PWKwHNuGGt9OCJYRBwZ6SD6z+FReERtSkTPUGUnuASQZ/wDiflJrX4UZRKOq2/aV2fSpjO0YMnz4+fip9zmJAAZZkxkSVnuN5P79K5meYsiBgCJjIwRsCNt9R/AVd8BzB3aA4ErqA1Y7A5P0MetZSx1tBSNxwXHIyTpGIGBPj7VG4rjbeSEPST/Tt5+R+p3NU9o6VZRdlSelj1QBAM9j9Oxqj4ri398DrmBnMzG4EemKhRtio0l7mhBZSxAJkER2/pBHfGx+0RSbfEM1shdOciBM+RBnfsR6RWeXixC2wNSwrAggA9hGwn4Rj18Z11viYXUwZlGCACQuJB323z6elaOKXsFBb5YluSSvUZDGCyxOCYOwxGfiPmpLXLYAwIQYM4G3aOwjP3rN8y5mTqMt07Q2kkxkTII8yPAHeqYce19CdS4JAJYkgzjwTiCBE77xWbUnsnian+IsFX6FlgA2N/EN9jtvB+ddyvibTIUUKVScMSxxIIM5nJMEedu2d4PmjFQHAhkKjEgzgSQSJ3ETsPobzgeIVrynpW3atiSttYAggGfO+BHbzVvHKqY+KL1fZzhCATwgckTrz1TmcOPyopS2XXCa9O493chM56QTgZoqOcv+xOzh/AcyuIxVFBaYVcFRr7Qe2cH1maVxXM+I1A3B7tgCY0wDtErgCIiTtBqrNqNLjVpGGY9vkB27b/aae4UjqLknM52M7z8/X517LhG+VAK5lzB7gQ3GMgEgE7TGfT86Vw1wIqsdQYtIMEzHwjfzn5ik37JvuCoUJsY6QoG0TsN8DwaRx1rQAZuEKojsoLb5B2P0MziqSVKK0OiFYXqkwATn5T85qabRKMFJJMEjGMYJ/qjJx6moXCGB5Jq74C6qaywBgAwTse3rFGSTRbRTNZ0kA7RH12I/1603cEf1THYY/WpvMUVlBQgsSZgbb/X7+KjcPZB0k5kgDv8A1Z/U1cZWrZJK4a0YJzJx+AMULbZmUHudx4AzHp/mrnhOVrAkhQNWA2TJx3xuBON1ntUzhOXFjFsEKCROzHfOfX9PWsHlXYio5XwBDQdOomQIkmR5jEdx9fFafl/KgI1DYCVmR/k/XvVrwHLQgiBI8b7VZWLA+seRXJlz30S34I9i3Um1bztEeTTjW8YIx96OGJHeB9Z+e1YK2SotltwaviFX7T9aurFto6og/wBozVFZvEf1ycCZJG/mrVeZkAbt9Tv9qWOL5UawWyXYUo22PlT3EW98GPTaq48bcZvgjPoas11MuxBHpWcoqMmhPTI5SkXlVsET8wIpx17SCabAj8v91LTZDsy3OfZJbrB7Zg/UfiN9tj6Vk+N5PeFwJq05BkTrlVIBiPMCdsetdV3OTFReL4BHgsAWBBDbEf7rSGVx0ylLyczs3LbIATEasEQwZWwSNp3Bn5Vdu+jh1KmLgdA7ZJ6jpOBvDHwcUr2g9nzEiRDAswyWWQTI3J76gfp5qnd0tsbhVlbSdUEMCCNwRgz9sT3rW1Lo0tk88Y3u7h0E6YUwAZkwMznOPrUZWW7cdFwq/BjIxJHp3bG4PpTHKudLf4m7bBIRo0DTnUDJaIyFknO+nParSy6/z76kFGchV8KoCyuN2YGR3lfGW4cVvv7/AJAqLnLra3beWCNie4ZZJBHjUGx5I8irrlfHFLZX3oZpA9ZhYB7j5GDEelRTwzNaukMqEuGAuRh9IOInYkmNzBqNy5NPDu2sG6xHTuZQTMGNjJONt4ptWidkniLjg3F1QydPrsG6TnKnx/g1VX7aB2vBgQ4ZCrZgkiSPTEEges7mrL3p/iHLiQQunsVZugRI+QkHceDXnHcjBVlIaCBAnY5EgxJ7YG0d6bajLQPRkLvNGkLnplwTOZGoEjyQfH1NX3JucECC6wVyDlQCY+cSRB+8RFQ+G5CNQLXXOwBI6lIjVB7/AKAimG5S1q9oEEjURAOVAzJjAAnfGx7Vpk4PQ7Oict5yptIdYHSMGcfhRWW4TirSoqmcADDeMDvvFFcLxO9IRzhL40MAe4gN1TtiNt5M58Go90MDDZBHbIOex/fypRcOQWx2238x23j8a9Fs6onsYPz/ANyPvXvLQIVbUl1UFo+Iz+JqRxau6adRIkGDEYBE4Hj9a9HDSXyREDf0zPc706L+5MkeDuBBJ/E1m5b0Mg8PwxHcTMb/AIVYEgnRDGACVjeB2jfEGPQ/XxbCtLQYByNiM6d94nP0qbxNoWWMkLKhlaCUkxiVBJ6TOKmUrYWyAODZjpAmEJJEAmAO07949KtuVWYtqbfxMrdupSCIYTgjLDI8GnOCR2QgKSJLamEgasdJyUwAB5E1ccBwywQAR385nyTM7/fftWeTJqgpUP8AB8vkn3hOr4hJkAMScZ+Hx2EYq95fwtuZZ5Mdh+v2qv4c5H934fbGKV7wKQc/Q6cmuSTsWjQWuDQkgMY8DH51JHLkgQJPzNZhbkdWfE6cj6jH605b4tow0/efO/6nekkUqNMvCIM6R+cU/d93iSsAen2xtWWfmjiBrYQIiftuP1r0cUzZnPqJ/D99qfXZVmrsXLZkrG+SokZ9as1cQP8AGPOwrGcO7dpwJ/t+W4/DGx8VM4fiWBySB3Ek/v50Y/zWOL2aLiWzjInb/f1p6xflREn07fpVWOK1TmROIHcdpJ/7qRw3Ez0zOfr52zHb71zZpJZWRNqyXcYjOM7Tv9IPjFRyO/UPQj/GKW1tRmcz8/w/e9R7batiWPnSRE9vEeflUrszHLsAEzgbH85pH8QNgY3PpivGc+Y7QRpkd9x+/vTJU9m1DJ0zgzgTttnPpVOPkXEeF2RDRAx+/vVdxvKUfqVQjzOqM4Bgeu+xkVYKok7Y8H1+xmlnGQTn6A0KNdDVownEezAXqWFcajI2MmfhA85JJ27VW8TZvWhatgC4gaSVbpncavQMScRsK6HxXCyIIZf1+tUfH8tdfgOMsxWOqZ6T5AnbGK0U31LZaaKIcU5logaYEiPhzmDExgGTifMDz2euqLJLhiSMsBmHAwCIiJ+feph4K4CbZtk6gZ0wEXwcyxB8VFscpv2u4J/rIM9R7LmGBnYeB8qq9MXIk2+NLhrewQqOruytOY9B9ztSuY3pVxbxnTkkEEjbIxBI+c1W22uL7x7g06pKMFKyCcwrAEROnP8Aac5qyt8YGtsSxPXIBJBICgHsMj5VE9DsY4k271tQ+pW1Qx1n4gBpg7gCDB7T6kGv4/nJBYzbZpAHQymF6guJ62J07QdwfFlZ4u3gwqoDE7lpXIjcnUMdt6reKW3xGhVCXLiNquSukKIkgmCJmMA5irg976GzL3+OdGKo1zQD098bxM5+teVol9mOGIlgxY5JXXBnOIMR6UVv8fF7p/0/kkwVvh/5U9yJG8DImYmBSrrg3EgjTv53k7fTx3qMrvgLq2GB+o75qXZ5Ybdy2eKV7dt9jgHPoZgZ8fSvRryVRJTglcgAtqbOkCQcAg5IGfBztUjlvCaXYu6KAuznJEbgZn5U3zC57p3W0QYeJUZ0gADqAwY7r6zUzguF1qAY1alOoRqXT8Mt+lYylS30NLyMLzZnDILbJMhjqIUqfNvABiNh4G1T+G4EzIhjOI2GNoGAI9Iqf/8AoxEa2U5kmSQfJmMmP+6trHCKm0EHMxjxjvt+FYTyL2E5UQOA5cCJcsPQHvPYLj9dquBaEenmP0GaTw7KcrDScwPz2qcghcIBHYiJnx+Peudu+yLsjDhweqCV2yAPE+T++1ITh1aIBx4/69Pzq/4C3AC6Vifqc+v73qY6ADSIHpiRHypployb8OMmCPEnB7fSnUA2IIOMkj9TP7FaG7YDgYbPfKx+WJ+lMLykDEiO2fvtkj02q1G+ylEpbVkYJBn9yfSnbdgjIUtJGzGB6kAE7eRFXK8nWI043HTj/H6VZ2eGUMkdmJGBHpJ3+opzSSobiVXC8rLQWyd4O65+YjzmPXxVuvLlVowT23A+g+1W1hCSQCCSDiF0jOc7n/dMqCDMDfONzU40VBEbi7QTbc+cfj/kVHtXOqdvU+nr+sVN5nwesQVBzMkxEDEQM5jGKirw2rSSCO0fqDgY9cVl6rFclInLB3ZOSGYmN4EdvI+W/pMGo1x42jfyZGDG0+mDG/3VwigfCGO+T+ok7bY/SjiVKtq1GAR859NI8GsYq+zFLZAt8aQSDGPIP5x+4p1WO4j7RP5Cnr1tjmJjw28+fWo5VgekA/KCR/uun5EjXSFJcXSSO22rA2jvXg4pgYjUJxjCj5jvvvjavLiZ1Aifl+B70uwihwSAR3hoP3APrUOKsh0LtnG5P77/AL714X/wBEj6H61LiJJUwJ7gn6eK8ZQYjxuP95qOA1ErL9s/Ed53H4CPpUDiOXD3kh2gDqXAB7gRiN+2/wCFaF1x2J8HeKh3OEgSBA3IOcf91PFpi4tGU47hFZhaDMzNqOTCjGxJnPoNoJqsPClFYICHUABNOoAR8huO85Na/jeWo/UDobuwI/x+X41S8x5M9s6myf7ywggQRIIwf8VS6oXFGU5hfa3fIgqpQqYEjuwaADpJMidsifNHs7zRFt5WCbks4Yz2gwDuNvpNPe0PBalGu6wOnUGA1KY7QNJGT4x4qhs8kuLaBhiF9N5OrBOCQJ2rpjGMod7B2kbxNCiFWR5MkmckknOTXtYqxx7BQHdwwwRoP+RRXK8Dv/ZPIynDnpJ7wc99q0XL1B4RScka4J3GBt4oor2cn7nREqkaFMf3L+S/5P3rWcrQSuB+4oornzifSNCUAeAABpBwO+kGaZU7fOiiuWXZm+yy4JAGXA3/AM1fcD3/APdh9AxAH2oooBdDvEGNv7PzU07HSn/pP/5UUUL2LRFssSBOcfrUmwoiY7frRRW8TSPueX2Mrnd8/QCnuW3DNvJyWnO/VXlFTk7X6hMvuA2Hz/U0nmuLeMdYH3YUUVEf3Jj2Q+LchcE/sVDv3WFy1BIkZg79Q3oorbL0a5CZzbpF2Mfy+2P6lH5UiyYtgjfS35ivaK5v+DOaRU8tusygsSckZM/3VIvqPdkxkNg+KKKxh7CkR+GYw2f3BqNxuNsYX8xRRVP8pJb8FnfOBv8AOvLLnydv1ooqjSPY4Nj/APGvL4y3ocfhRRUlnjqNSY8/pVfxagl57Nj022r2ipn0Rk7Ilu2PeAwJ0MZjPanLyiAIwzNqHY9IOR3zRRTh+Rjj0ZflbE2x82H0DkAfQYryiiqJ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7749" y="3352800"/>
            <a:ext cx="815022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শুধুমাত্র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করণের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825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09033" y="6280085"/>
            <a:ext cx="1218811" cy="365125"/>
          </a:xfrm>
        </p:spPr>
        <p:txBody>
          <a:bodyPr/>
          <a:lstStyle/>
          <a:p>
            <a:pPr algn="ctr"/>
            <a:fld id="{A156FD34-1DC0-4F89-A7B5-AB50CDA2B5BB}" type="datetime1">
              <a:rPr lang="en-US" sz="1400" smtClean="0">
                <a:solidFill>
                  <a:srgbClr val="FF0000"/>
                </a:solidFill>
              </a:rPr>
              <a:pPr algn="ctr"/>
              <a:t>6/3/2020</a:t>
            </a:fld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64496" y="6270754"/>
            <a:ext cx="1193152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Page no. </a:t>
            </a:r>
            <a:fld id="{1875C971-9810-46C8-A952-0F0841701D9D}" type="slidenum">
              <a:rPr lang="en-US" sz="1400" smtClean="0">
                <a:solidFill>
                  <a:srgbClr val="FF0000"/>
                </a:solidFill>
              </a:rPr>
              <a:pPr algn="ctr"/>
              <a:t>15</a:t>
            </a:fld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7" y="0"/>
            <a:ext cx="8653365" cy="6337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0060" y="239924"/>
            <a:ext cx="366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এখানেই শেষ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9839" y="4724541"/>
            <a:ext cx="607361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8800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bn-IN" sz="3600" b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8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applause.wav"/>
          </p:stSnd>
        </p:sndAc>
      </p:transition>
    </mc:Choice>
    <mc:Fallback xmlns="">
      <p:transition spd="slow">
        <p:dissolv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762000" y="1219200"/>
            <a:ext cx="7620000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জয়দেব কুমার মন্ডল।</a:t>
            </a:r>
            <a:endParaRPr lang="bn-IN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পৈকখালী হাজী এস এন জামান মাধ্যমিক বিদ্যালয়।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ভান্ডারিয়া, পিরোজপুর</a:t>
            </a: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E-mail-joyshinha@gmail.com</a:t>
            </a:r>
            <a:endParaRPr lang="en-US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Cont:01775902929</a:t>
            </a:r>
            <a:endParaRPr lang="bn-BD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04800" y="304800"/>
            <a:ext cx="4191000" cy="76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উপস্থাপনায়-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Ribbon 4"/>
          <p:cNvSpPr/>
          <p:nvPr/>
        </p:nvSpPr>
        <p:spPr>
          <a:xfrm>
            <a:off x="304800" y="2057400"/>
            <a:ext cx="8686800" cy="4267200"/>
          </a:xfrm>
          <a:prstGeom prst="ribbon2">
            <a:avLst>
              <a:gd name="adj1" fmla="val 16667"/>
              <a:gd name="adj2" fmla="val 7167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যোগাযোগ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1524000" y="457200"/>
            <a:ext cx="6172200" cy="1524000"/>
          </a:xfrm>
          <a:prstGeom prst="flowChartMagneticTap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0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4" y="701306"/>
            <a:ext cx="8000526" cy="448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3340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অফিসের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আইসিটিতে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6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CT Lab\Desktop\Content\Final Content-Sep-17\Not Upload\ICT\Eight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7" y="762000"/>
            <a:ext cx="7846859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" y="5276671"/>
            <a:ext cx="8458200" cy="120032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4724400"/>
            <a:ext cx="68580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Ribbon 4"/>
          <p:cNvSpPr/>
          <p:nvPr/>
        </p:nvSpPr>
        <p:spPr>
          <a:xfrm>
            <a:off x="304800" y="1600200"/>
            <a:ext cx="8686800" cy="4267200"/>
          </a:xfrm>
          <a:prstGeom prst="ribbon2">
            <a:avLst>
              <a:gd name="adj1" fmla="val 16667"/>
              <a:gd name="adj2" fmla="val 7167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পাঠ-৫:</a:t>
            </a:r>
          </a:p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কর্মকান্ডে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3048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11065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03155" y="1505857"/>
            <a:ext cx="71376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……</a:t>
            </a: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কর্মকান্ডে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ক্ষেত্রগুলোর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কর্মকান্ডে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A6248-9D22-E640-A7C0-DC6CCB7C7931}"/>
              </a:ext>
            </a:extLst>
          </p:cNvPr>
          <p:cNvSpPr txBox="1"/>
          <p:nvPr/>
        </p:nvSpPr>
        <p:spPr>
          <a:xfrm>
            <a:off x="1288144" y="1995714"/>
            <a:ext cx="68527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……</a:t>
            </a: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কর্মকান্ডে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ক্ষেত্রগুলোর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কর্মকান্ডে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DD9E5-F83D-0444-B188-DFB6F52CC66B}"/>
              </a:ext>
            </a:extLst>
          </p:cNvPr>
          <p:cNvSpPr txBox="1"/>
          <p:nvPr/>
        </p:nvSpPr>
        <p:spPr>
          <a:xfrm>
            <a:off x="1440544" y="2148114"/>
            <a:ext cx="68527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……</a:t>
            </a: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কর্মকান্ডে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ক্ষেত্রগুলোর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কর্মকান্ডে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1700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745" y="152400"/>
            <a:ext cx="8610600" cy="92333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কর্মকান্ডে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638800"/>
            <a:ext cx="7315200" cy="1015663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তথ্যাদি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63" y="1371600"/>
            <a:ext cx="6964363" cy="3835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27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387436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 descr="E:\MOTIAR\D,contennt Picture 2\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3733800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228600" y="381000"/>
            <a:ext cx="8382000" cy="1323439"/>
          </a:xfrm>
          <a:prstGeom prst="rect">
            <a:avLst/>
          </a:prstGeom>
          <a:solidFill>
            <a:srgbClr val="008000"/>
          </a:solidFill>
          <a:ln w="57150"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নীতিমালা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প্রণয়ন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সংশোধনে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মতামতের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প্রতিফলন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oncours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297</Words>
  <Application>Microsoft Office PowerPoint</Application>
  <PresentationFormat>On-screen Show (4:3)</PresentationFormat>
  <Paragraphs>54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Concourse</vt:lpstr>
      <vt:lpstr>1_Concourse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Motiar</dc:creator>
  <cp:lastModifiedBy>joydeb</cp:lastModifiedBy>
  <cp:revision>84</cp:revision>
  <dcterms:created xsi:type="dcterms:W3CDTF">2014-03-26T04:08:53Z</dcterms:created>
  <dcterms:modified xsi:type="dcterms:W3CDTF">2020-06-03T06:40:52Z</dcterms:modified>
</cp:coreProperties>
</file>