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65" r:id="rId3"/>
    <p:sldId id="267" r:id="rId4"/>
    <p:sldId id="268" r:id="rId5"/>
    <p:sldId id="270" r:id="rId6"/>
    <p:sldId id="271" r:id="rId7"/>
    <p:sldId id="272" r:id="rId8"/>
    <p:sldId id="273" r:id="rId9"/>
    <p:sldId id="277" r:id="rId10"/>
    <p:sldId id="274" r:id="rId11"/>
    <p:sldId id="281" r:id="rId12"/>
    <p:sldId id="278" r:id="rId13"/>
    <p:sldId id="279" r:id="rId14"/>
    <p:sldId id="276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3EE82-3F81-4E51-85C8-AD343ED3477B}" type="doc">
      <dgm:prSet loTypeId="urn:microsoft.com/office/officeart/2005/8/layout/hProcess10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C8BD33-7756-44B3-96AB-076DB2AC1C4A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FINIS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13F6466-FB29-4A88-9BF1-27413FF9040C}" type="parTrans" cxnId="{4DC8D244-157A-4EC6-92E0-89DEB7239ADC}">
      <dgm:prSet/>
      <dgm:spPr/>
      <dgm:t>
        <a:bodyPr/>
        <a:lstStyle/>
        <a:p>
          <a:endParaRPr lang="en-US"/>
        </a:p>
      </dgm:t>
    </dgm:pt>
    <dgm:pt modelId="{7393E76C-A775-4D43-B995-93FF195A496E}" type="sibTrans" cxnId="{4DC8D244-157A-4EC6-92E0-89DEB7239ADC}">
      <dgm:prSet/>
      <dgm:spPr/>
      <dgm:t>
        <a:bodyPr/>
        <a:lstStyle/>
        <a:p>
          <a:endParaRPr lang="en-US" dirty="0"/>
        </a:p>
      </dgm:t>
    </dgm:pt>
    <dgm:pt modelId="{8E70CC28-6F3D-4F5A-99B8-CEC25B37AB2D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ল্যাটিন শব্দ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8CFBAFE-E88A-4ED2-9D68-EBB6AFDC2503}" type="parTrans" cxnId="{3218DB0D-9EEC-4CBB-8689-B0E74115D502}">
      <dgm:prSet/>
      <dgm:spPr/>
      <dgm:t>
        <a:bodyPr/>
        <a:lstStyle/>
        <a:p>
          <a:endParaRPr lang="en-US"/>
        </a:p>
      </dgm:t>
    </dgm:pt>
    <dgm:pt modelId="{992583A8-6AEC-43FD-A3E7-D9E40ACA7B59}" type="sibTrans" cxnId="{3218DB0D-9EEC-4CBB-8689-B0E74115D502}">
      <dgm:prSet/>
      <dgm:spPr/>
      <dgm:t>
        <a:bodyPr/>
        <a:lstStyle/>
        <a:p>
          <a:endParaRPr lang="en-US"/>
        </a:p>
      </dgm:t>
    </dgm:pt>
    <dgm:pt modelId="{893EACBA-1062-4DD2-A5EF-E977B55366CE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FINANCE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877E3A9-23F1-4D60-B60A-92F6ED4D42B9}" type="parTrans" cxnId="{83BD6D45-FDC2-4ED6-A519-E2B413447E2A}">
      <dgm:prSet/>
      <dgm:spPr/>
      <dgm:t>
        <a:bodyPr/>
        <a:lstStyle/>
        <a:p>
          <a:endParaRPr lang="en-US"/>
        </a:p>
      </dgm:t>
    </dgm:pt>
    <dgm:pt modelId="{AFBCD795-8EDA-4F22-9FB0-2329A65827DE}" type="sibTrans" cxnId="{83BD6D45-FDC2-4ED6-A519-E2B413447E2A}">
      <dgm:prSet/>
      <dgm:spPr/>
      <dgm:t>
        <a:bodyPr/>
        <a:lstStyle/>
        <a:p>
          <a:endParaRPr lang="en-US"/>
        </a:p>
      </dgm:t>
    </dgm:pt>
    <dgm:pt modelId="{284633DB-0EC9-487A-914F-3B79AD2C7F78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ইংরেজী</a:t>
          </a:r>
          <a:r>
            <a:rPr lang="en-US" sz="2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শব্দ </a:t>
          </a:r>
          <a:endParaRPr lang="en-US" sz="20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09F50DD-74DC-40C7-9E87-4F5269768FE0}" type="parTrans" cxnId="{40B0EF0D-F7BE-404C-AA7E-8052852386EE}">
      <dgm:prSet/>
      <dgm:spPr/>
      <dgm:t>
        <a:bodyPr/>
        <a:lstStyle/>
        <a:p>
          <a:endParaRPr lang="en-US"/>
        </a:p>
      </dgm:t>
    </dgm:pt>
    <dgm:pt modelId="{A68488BF-C7D5-4B72-88E1-C586A27A8591}" type="sibTrans" cxnId="{40B0EF0D-F7BE-404C-AA7E-8052852386EE}">
      <dgm:prSet/>
      <dgm:spPr/>
      <dgm:t>
        <a:bodyPr/>
        <a:lstStyle/>
        <a:p>
          <a:endParaRPr lang="en-US"/>
        </a:p>
      </dgm:t>
    </dgm:pt>
    <dgm:pt modelId="{7DD19A95-233A-43A0-AA3A-B8DC313E8D63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4ED1410-4404-4AEE-AF9C-8EB7D1B39973}" type="parTrans" cxnId="{6533878F-CA69-46B4-885D-44189D59642F}">
      <dgm:prSet/>
      <dgm:spPr/>
      <dgm:t>
        <a:bodyPr/>
        <a:lstStyle/>
        <a:p>
          <a:endParaRPr lang="en-US"/>
        </a:p>
      </dgm:t>
    </dgm:pt>
    <dgm:pt modelId="{0CBAA981-1165-4A1F-B03A-CC70FCDAFF9C}" type="sibTrans" cxnId="{6533878F-CA69-46B4-885D-44189D59642F}">
      <dgm:prSet/>
      <dgm:spPr/>
      <dgm:t>
        <a:bodyPr/>
        <a:lstStyle/>
        <a:p>
          <a:endParaRPr lang="en-US"/>
        </a:p>
      </dgm:t>
    </dgm:pt>
    <dgm:pt modelId="{66F6E546-A468-4D8A-9AC7-B23BE4D93F1A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শব্দ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9E657D2-C106-406C-A065-BCAEBDF521DC}" type="parTrans" cxnId="{77A1D85D-6ED6-4F08-B85D-9A0DE55508F9}">
      <dgm:prSet/>
      <dgm:spPr/>
      <dgm:t>
        <a:bodyPr/>
        <a:lstStyle/>
        <a:p>
          <a:endParaRPr lang="en-US"/>
        </a:p>
      </dgm:t>
    </dgm:pt>
    <dgm:pt modelId="{CC4B74DB-669A-4867-A0A8-AB697E7B1473}" type="sibTrans" cxnId="{77A1D85D-6ED6-4F08-B85D-9A0DE55508F9}">
      <dgm:prSet/>
      <dgm:spPr/>
      <dgm:t>
        <a:bodyPr/>
        <a:lstStyle/>
        <a:p>
          <a:endParaRPr lang="en-US"/>
        </a:p>
      </dgm:t>
    </dgm:pt>
    <dgm:pt modelId="{E5871D6B-3670-4495-9DF7-EA6CF4721C6C}" type="pres">
      <dgm:prSet presAssocID="{B983EE82-3F81-4E51-85C8-AD343ED347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4BA5-2CD2-475C-B9C8-EBEDBCCA2356}" type="pres">
      <dgm:prSet presAssocID="{25C8BD33-7756-44B3-96AB-076DB2AC1C4A}" presName="composite" presStyleCnt="0"/>
      <dgm:spPr/>
    </dgm:pt>
    <dgm:pt modelId="{35900E97-2B66-4F5C-B96D-AF632DE52987}" type="pres">
      <dgm:prSet presAssocID="{25C8BD33-7756-44B3-96AB-076DB2AC1C4A}" presName="imagSh" presStyleLbl="bgImgPlace1" presStyleIdx="0" presStyleCnt="3" custScaleY="81014" custLinFactNeighborY="159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CDAF0404-6692-44C4-9317-563EA9CF9157}" type="pres">
      <dgm:prSet presAssocID="{25C8BD33-7756-44B3-96AB-076DB2AC1C4A}" presName="txNode" presStyleLbl="node1" presStyleIdx="0" presStyleCnt="3" custScaleX="120877" custScaleY="69383" custLinFactNeighborX="-500" custLinFactNeighborY="2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58E14-3D40-43D8-8125-13197D098CD9}" type="pres">
      <dgm:prSet presAssocID="{7393E76C-A775-4D43-B995-93FF195A496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A004D2D-4AF2-498F-99CB-2DEC7F874B5C}" type="pres">
      <dgm:prSet presAssocID="{7393E76C-A775-4D43-B995-93FF195A496E}" presName="connTx" presStyleLbl="sibTrans2D1" presStyleIdx="0" presStyleCnt="2"/>
      <dgm:spPr/>
      <dgm:t>
        <a:bodyPr/>
        <a:lstStyle/>
        <a:p>
          <a:endParaRPr lang="en-US"/>
        </a:p>
      </dgm:t>
    </dgm:pt>
    <dgm:pt modelId="{0FB904EF-CD5D-4CD4-910C-A7607242F621}" type="pres">
      <dgm:prSet presAssocID="{893EACBA-1062-4DD2-A5EF-E977B55366CE}" presName="composite" presStyleCnt="0"/>
      <dgm:spPr/>
    </dgm:pt>
    <dgm:pt modelId="{1AEF0733-39B4-4101-8CFF-2882B81B4FF2}" type="pres">
      <dgm:prSet presAssocID="{893EACBA-1062-4DD2-A5EF-E977B55366CE}" presName="imagSh" presStyleLbl="bgImgPlace1" presStyleIdx="1" presStyleCnt="3" custScaleY="81014" custLinFactNeighborX="-4791" custLinFactNeighborY="159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FE45AA0C-82CF-478E-ACB7-FF16B7AEF2CD}" type="pres">
      <dgm:prSet presAssocID="{893EACBA-1062-4DD2-A5EF-E977B55366CE}" presName="txNode" presStyleLbl="node1" presStyleIdx="1" presStyleCnt="3" custScaleX="116241" custScaleY="69383" custLinFactNeighborX="-4771" custLinFactNeighborY="2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7ABCB-F3B7-4118-83C2-1CAFDE8653BB}" type="pres">
      <dgm:prSet presAssocID="{AFBCD795-8EDA-4F22-9FB0-2329A65827D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9215F0B-A475-4F66-8F5A-51F2BB4CA24E}" type="pres">
      <dgm:prSet presAssocID="{AFBCD795-8EDA-4F22-9FB0-2329A65827DE}" presName="connTx" presStyleLbl="sibTrans2D1" presStyleIdx="1" presStyleCnt="2"/>
      <dgm:spPr/>
      <dgm:t>
        <a:bodyPr/>
        <a:lstStyle/>
        <a:p>
          <a:endParaRPr lang="en-US"/>
        </a:p>
      </dgm:t>
    </dgm:pt>
    <dgm:pt modelId="{CE802D34-2D60-42D4-91B6-1FD32D48ADE0}" type="pres">
      <dgm:prSet presAssocID="{7DD19A95-233A-43A0-AA3A-B8DC313E8D63}" presName="composite" presStyleCnt="0"/>
      <dgm:spPr/>
    </dgm:pt>
    <dgm:pt modelId="{3A599213-C107-4E32-988F-329392F735B2}" type="pres">
      <dgm:prSet presAssocID="{7DD19A95-233A-43A0-AA3A-B8DC313E8D63}" presName="imagSh" presStyleLbl="bgImgPlace1" presStyleIdx="2" presStyleCnt="3" custScaleY="70616" custLinFactNeighborX="3131" custLinFactNeighborY="9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6A7094A5-E1B0-41A0-8361-5E672FE6F6BA}" type="pres">
      <dgm:prSet presAssocID="{7DD19A95-233A-43A0-AA3A-B8DC313E8D63}" presName="txNode" presStyleLbl="node1" presStyleIdx="2" presStyleCnt="3" custScaleX="122490" custScaleY="75533" custLinFactNeighborX="-6295" custLinFactNeighborY="21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3878F-CA69-46B4-885D-44189D59642F}" srcId="{B983EE82-3F81-4E51-85C8-AD343ED3477B}" destId="{7DD19A95-233A-43A0-AA3A-B8DC313E8D63}" srcOrd="2" destOrd="0" parTransId="{84ED1410-4404-4AEE-AF9C-8EB7D1B39973}" sibTransId="{0CBAA981-1165-4A1F-B03A-CC70FCDAFF9C}"/>
    <dgm:cxn modelId="{3218DB0D-9EEC-4CBB-8689-B0E74115D502}" srcId="{25C8BD33-7756-44B3-96AB-076DB2AC1C4A}" destId="{8E70CC28-6F3D-4F5A-99B8-CEC25B37AB2D}" srcOrd="0" destOrd="0" parTransId="{18CFBAFE-E88A-4ED2-9D68-EBB6AFDC2503}" sibTransId="{992583A8-6AEC-43FD-A3E7-D9E40ACA7B59}"/>
    <dgm:cxn modelId="{4DC8D244-157A-4EC6-92E0-89DEB7239ADC}" srcId="{B983EE82-3F81-4E51-85C8-AD343ED3477B}" destId="{25C8BD33-7756-44B3-96AB-076DB2AC1C4A}" srcOrd="0" destOrd="0" parTransId="{813F6466-FB29-4A88-9BF1-27413FF9040C}" sibTransId="{7393E76C-A775-4D43-B995-93FF195A496E}"/>
    <dgm:cxn modelId="{67612BB7-6216-45B1-9C97-95438D5BE84C}" type="presOf" srcId="{7393E76C-A775-4D43-B995-93FF195A496E}" destId="{4A004D2D-4AF2-498F-99CB-2DEC7F874B5C}" srcOrd="1" destOrd="0" presId="urn:microsoft.com/office/officeart/2005/8/layout/hProcess10"/>
    <dgm:cxn modelId="{08449DF2-3164-4FB5-BADE-FBD370EA2731}" type="presOf" srcId="{25C8BD33-7756-44B3-96AB-076DB2AC1C4A}" destId="{CDAF0404-6692-44C4-9317-563EA9CF9157}" srcOrd="0" destOrd="0" presId="urn:microsoft.com/office/officeart/2005/8/layout/hProcess10"/>
    <dgm:cxn modelId="{FD937307-73D5-4161-B3E4-6C7B21DC1ABD}" type="presOf" srcId="{66F6E546-A468-4D8A-9AC7-B23BE4D93F1A}" destId="{6A7094A5-E1B0-41A0-8361-5E672FE6F6BA}" srcOrd="0" destOrd="1" presId="urn:microsoft.com/office/officeart/2005/8/layout/hProcess10"/>
    <dgm:cxn modelId="{CA75D4AC-408D-4B80-ADD1-D92822C045CF}" type="presOf" srcId="{7393E76C-A775-4D43-B995-93FF195A496E}" destId="{E8558E14-3D40-43D8-8125-13197D098CD9}" srcOrd="0" destOrd="0" presId="urn:microsoft.com/office/officeart/2005/8/layout/hProcess10"/>
    <dgm:cxn modelId="{EEB2C9C4-4C32-4CE6-AB80-515425028F90}" type="presOf" srcId="{8E70CC28-6F3D-4F5A-99B8-CEC25B37AB2D}" destId="{CDAF0404-6692-44C4-9317-563EA9CF9157}" srcOrd="0" destOrd="1" presId="urn:microsoft.com/office/officeart/2005/8/layout/hProcess10"/>
    <dgm:cxn modelId="{D7A13453-7904-460C-B5FB-39FE7126CD06}" type="presOf" srcId="{7DD19A95-233A-43A0-AA3A-B8DC313E8D63}" destId="{6A7094A5-E1B0-41A0-8361-5E672FE6F6BA}" srcOrd="0" destOrd="0" presId="urn:microsoft.com/office/officeart/2005/8/layout/hProcess10"/>
    <dgm:cxn modelId="{381A6285-4D65-42BD-ACED-84E47562477F}" type="presOf" srcId="{284633DB-0EC9-487A-914F-3B79AD2C7F78}" destId="{FE45AA0C-82CF-478E-ACB7-FF16B7AEF2CD}" srcOrd="0" destOrd="1" presId="urn:microsoft.com/office/officeart/2005/8/layout/hProcess10"/>
    <dgm:cxn modelId="{09BD18A2-35BE-4D62-B106-A99D7A7DABF2}" type="presOf" srcId="{893EACBA-1062-4DD2-A5EF-E977B55366CE}" destId="{FE45AA0C-82CF-478E-ACB7-FF16B7AEF2CD}" srcOrd="0" destOrd="0" presId="urn:microsoft.com/office/officeart/2005/8/layout/hProcess10"/>
    <dgm:cxn modelId="{40B0EF0D-F7BE-404C-AA7E-8052852386EE}" srcId="{893EACBA-1062-4DD2-A5EF-E977B55366CE}" destId="{284633DB-0EC9-487A-914F-3B79AD2C7F78}" srcOrd="0" destOrd="0" parTransId="{009F50DD-74DC-40C7-9E87-4F5269768FE0}" sibTransId="{A68488BF-C7D5-4B72-88E1-C586A27A8591}"/>
    <dgm:cxn modelId="{83BD6D45-FDC2-4ED6-A519-E2B413447E2A}" srcId="{B983EE82-3F81-4E51-85C8-AD343ED3477B}" destId="{893EACBA-1062-4DD2-A5EF-E977B55366CE}" srcOrd="1" destOrd="0" parTransId="{2877E3A9-23F1-4D60-B60A-92F6ED4D42B9}" sibTransId="{AFBCD795-8EDA-4F22-9FB0-2329A65827DE}"/>
    <dgm:cxn modelId="{5D46EAEE-C7D1-4F57-9BE0-DC0C27DB8B44}" type="presOf" srcId="{AFBCD795-8EDA-4F22-9FB0-2329A65827DE}" destId="{97C7ABCB-F3B7-4118-83C2-1CAFDE8653BB}" srcOrd="0" destOrd="0" presId="urn:microsoft.com/office/officeart/2005/8/layout/hProcess10"/>
    <dgm:cxn modelId="{C2423105-88C3-4507-9031-26DC534B5983}" type="presOf" srcId="{B983EE82-3F81-4E51-85C8-AD343ED3477B}" destId="{E5871D6B-3670-4495-9DF7-EA6CF4721C6C}" srcOrd="0" destOrd="0" presId="urn:microsoft.com/office/officeart/2005/8/layout/hProcess10"/>
    <dgm:cxn modelId="{77A1D85D-6ED6-4F08-B85D-9A0DE55508F9}" srcId="{7DD19A95-233A-43A0-AA3A-B8DC313E8D63}" destId="{66F6E546-A468-4D8A-9AC7-B23BE4D93F1A}" srcOrd="0" destOrd="0" parTransId="{E9E657D2-C106-406C-A065-BCAEBDF521DC}" sibTransId="{CC4B74DB-669A-4867-A0A8-AB697E7B1473}"/>
    <dgm:cxn modelId="{AF3DA496-A040-43BA-8C89-3B393CF3CC1D}" type="presOf" srcId="{AFBCD795-8EDA-4F22-9FB0-2329A65827DE}" destId="{C9215F0B-A475-4F66-8F5A-51F2BB4CA24E}" srcOrd="1" destOrd="0" presId="urn:microsoft.com/office/officeart/2005/8/layout/hProcess10"/>
    <dgm:cxn modelId="{51A4B5BE-5A25-4276-9255-F9A3B31C83D3}" type="presParOf" srcId="{E5871D6B-3670-4495-9DF7-EA6CF4721C6C}" destId="{8B0B4BA5-2CD2-475C-B9C8-EBEDBCCA2356}" srcOrd="0" destOrd="0" presId="urn:microsoft.com/office/officeart/2005/8/layout/hProcess10"/>
    <dgm:cxn modelId="{73F05B6D-9481-4A76-A9A3-0462C2195D53}" type="presParOf" srcId="{8B0B4BA5-2CD2-475C-B9C8-EBEDBCCA2356}" destId="{35900E97-2B66-4F5C-B96D-AF632DE52987}" srcOrd="0" destOrd="0" presId="urn:microsoft.com/office/officeart/2005/8/layout/hProcess10"/>
    <dgm:cxn modelId="{9F9BD984-C78C-440B-8591-7D0BD7F55A0D}" type="presParOf" srcId="{8B0B4BA5-2CD2-475C-B9C8-EBEDBCCA2356}" destId="{CDAF0404-6692-44C4-9317-563EA9CF9157}" srcOrd="1" destOrd="0" presId="urn:microsoft.com/office/officeart/2005/8/layout/hProcess10"/>
    <dgm:cxn modelId="{01886AEB-428E-4DB2-919E-67A29E7E473B}" type="presParOf" srcId="{E5871D6B-3670-4495-9DF7-EA6CF4721C6C}" destId="{E8558E14-3D40-43D8-8125-13197D098CD9}" srcOrd="1" destOrd="0" presId="urn:microsoft.com/office/officeart/2005/8/layout/hProcess10"/>
    <dgm:cxn modelId="{B5D3ED92-1697-477F-AB09-E7024228BADF}" type="presParOf" srcId="{E8558E14-3D40-43D8-8125-13197D098CD9}" destId="{4A004D2D-4AF2-498F-99CB-2DEC7F874B5C}" srcOrd="0" destOrd="0" presId="urn:microsoft.com/office/officeart/2005/8/layout/hProcess10"/>
    <dgm:cxn modelId="{8A995286-747D-463A-AD24-526C937B1B4F}" type="presParOf" srcId="{E5871D6B-3670-4495-9DF7-EA6CF4721C6C}" destId="{0FB904EF-CD5D-4CD4-910C-A7607242F621}" srcOrd="2" destOrd="0" presId="urn:microsoft.com/office/officeart/2005/8/layout/hProcess10"/>
    <dgm:cxn modelId="{95F494AF-FA8E-4CBF-ADE6-8AD1ACB1A925}" type="presParOf" srcId="{0FB904EF-CD5D-4CD4-910C-A7607242F621}" destId="{1AEF0733-39B4-4101-8CFF-2882B81B4FF2}" srcOrd="0" destOrd="0" presId="urn:microsoft.com/office/officeart/2005/8/layout/hProcess10"/>
    <dgm:cxn modelId="{AB0F81EF-376C-423B-AD90-DE8B333CAC79}" type="presParOf" srcId="{0FB904EF-CD5D-4CD4-910C-A7607242F621}" destId="{FE45AA0C-82CF-478E-ACB7-FF16B7AEF2CD}" srcOrd="1" destOrd="0" presId="urn:microsoft.com/office/officeart/2005/8/layout/hProcess10"/>
    <dgm:cxn modelId="{F4F841DE-1A05-4ED5-A104-6D9E0D9C1754}" type="presParOf" srcId="{E5871D6B-3670-4495-9DF7-EA6CF4721C6C}" destId="{97C7ABCB-F3B7-4118-83C2-1CAFDE8653BB}" srcOrd="3" destOrd="0" presId="urn:microsoft.com/office/officeart/2005/8/layout/hProcess10"/>
    <dgm:cxn modelId="{551B515C-8ABE-4FCD-BFE7-F1E3EC39FA88}" type="presParOf" srcId="{97C7ABCB-F3B7-4118-83C2-1CAFDE8653BB}" destId="{C9215F0B-A475-4F66-8F5A-51F2BB4CA24E}" srcOrd="0" destOrd="0" presId="urn:microsoft.com/office/officeart/2005/8/layout/hProcess10"/>
    <dgm:cxn modelId="{3161147B-D20F-48DD-99A0-00BDD2633FA2}" type="presParOf" srcId="{E5871D6B-3670-4495-9DF7-EA6CF4721C6C}" destId="{CE802D34-2D60-42D4-91B6-1FD32D48ADE0}" srcOrd="4" destOrd="0" presId="urn:microsoft.com/office/officeart/2005/8/layout/hProcess10"/>
    <dgm:cxn modelId="{31BE29FD-636D-4CBA-82D7-CB554AFEF24D}" type="presParOf" srcId="{CE802D34-2D60-42D4-91B6-1FD32D48ADE0}" destId="{3A599213-C107-4E32-988F-329392F735B2}" srcOrd="0" destOrd="0" presId="urn:microsoft.com/office/officeart/2005/8/layout/hProcess10"/>
    <dgm:cxn modelId="{8102B358-281E-4E25-B2F4-EAA3B7316B06}" type="presParOf" srcId="{CE802D34-2D60-42D4-91B6-1FD32D48ADE0}" destId="{6A7094A5-E1B0-41A0-8361-5E672FE6F6B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02255-7A7C-4943-B92E-D8BE0D1F4F26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" csCatId="colorful" phldr="1"/>
      <dgm:spPr/>
    </dgm:pt>
    <dgm:pt modelId="{19B1ACC3-32AF-404A-A795-96D3C5638B88}">
      <dgm:prSet phldrT="[Text]" custT="1"/>
      <dgm:spPr>
        <a:ln>
          <a:solidFill>
            <a:srgbClr val="FFFF00"/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লক্ষ্যে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0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20257AFD-3594-4D61-9BAC-FCEC10AB8939}" type="parTrans" cxnId="{9AEB1D8E-0D57-4743-9EF6-0AF6DF8B3DE4}">
      <dgm:prSet/>
      <dgm:spPr/>
      <dgm:t>
        <a:bodyPr/>
        <a:lstStyle/>
        <a:p>
          <a:endParaRPr lang="en-US"/>
        </a:p>
      </dgm:t>
    </dgm:pt>
    <dgm:pt modelId="{FE1CFD80-2AD9-46A6-A22C-89C30CFDBEC4}" type="sibTrans" cxnId="{9AEB1D8E-0D57-4743-9EF6-0AF6DF8B3DE4}">
      <dgm:prSet/>
      <dgm:spPr/>
      <dgm:t>
        <a:bodyPr/>
        <a:lstStyle/>
        <a:p>
          <a:endParaRPr lang="en-US"/>
        </a:p>
      </dgm:t>
    </dgm:pt>
    <dgm:pt modelId="{D85C432F-65DC-43A7-8169-BC1EBFC086F0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2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অর্থের</a:t>
          </a:r>
          <a:r>
            <a: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যথাযথ</a:t>
          </a:r>
          <a:r>
            <a: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133DC65E-F60A-4B83-8EBF-87E1B50DF86B}" type="parTrans" cxnId="{6E1FEB17-B31F-46C7-8BD1-A789E6C4E454}">
      <dgm:prSet/>
      <dgm:spPr/>
      <dgm:t>
        <a:bodyPr/>
        <a:lstStyle/>
        <a:p>
          <a:endParaRPr lang="en-US"/>
        </a:p>
      </dgm:t>
    </dgm:pt>
    <dgm:pt modelId="{3602510F-1E33-4DFB-9A8E-45706B054806}" type="sibTrans" cxnId="{6E1FEB17-B31F-46C7-8BD1-A789E6C4E454}">
      <dgm:prSet/>
      <dgm:spPr/>
      <dgm:t>
        <a:bodyPr/>
        <a:lstStyle/>
        <a:p>
          <a:endParaRPr lang="en-US"/>
        </a:p>
      </dgm:t>
    </dgm:pt>
    <dgm:pt modelId="{88E61E80-D3BB-47E1-B85C-C43B9F15A91D}">
      <dgm:prSet phldrT="[Text]" custT="1"/>
      <dgm:spPr>
        <a:solidFill>
          <a:srgbClr val="00B0F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r>
            <a: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D1C2EDE-477B-4520-B75A-8E94EC44ECD9}" type="parTrans" cxnId="{15901D90-0ABE-45E4-AC85-E3B7008029CF}">
      <dgm:prSet/>
      <dgm:spPr/>
      <dgm:t>
        <a:bodyPr/>
        <a:lstStyle/>
        <a:p>
          <a:endParaRPr lang="en-US"/>
        </a:p>
      </dgm:t>
    </dgm:pt>
    <dgm:pt modelId="{75337BA8-7210-4985-8FD8-11710C250EF2}" type="sibTrans" cxnId="{15901D90-0ABE-45E4-AC85-E3B7008029CF}">
      <dgm:prSet/>
      <dgm:spPr/>
      <dgm:t>
        <a:bodyPr/>
        <a:lstStyle/>
        <a:p>
          <a:endParaRPr lang="en-US"/>
        </a:p>
      </dgm:t>
    </dgm:pt>
    <dgm:pt modelId="{6F500B37-A611-45C5-AC78-5E92673150F5}" type="pres">
      <dgm:prSet presAssocID="{82702255-7A7C-4943-B92E-D8BE0D1F4F26}" presName="linearFlow" presStyleCnt="0">
        <dgm:presLayoutVars>
          <dgm:dir/>
          <dgm:resizeHandles val="exact"/>
        </dgm:presLayoutVars>
      </dgm:prSet>
      <dgm:spPr/>
    </dgm:pt>
    <dgm:pt modelId="{87F0D9A6-D19F-4623-A680-3AC07B868A9E}" type="pres">
      <dgm:prSet presAssocID="{19B1ACC3-32AF-404A-A795-96D3C5638B8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2A33-05DF-497B-9EDE-9A8649D16821}" type="pres">
      <dgm:prSet presAssocID="{FE1CFD80-2AD9-46A6-A22C-89C30CFDBEC4}" presName="spacerL" presStyleCnt="0"/>
      <dgm:spPr/>
    </dgm:pt>
    <dgm:pt modelId="{D66B4CD7-DFE4-4866-8684-2421951D80AD}" type="pres">
      <dgm:prSet presAssocID="{FE1CFD80-2AD9-46A6-A22C-89C30CFDBEC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6090A8B-9173-4BC8-B3A9-4F3AD31F0955}" type="pres">
      <dgm:prSet presAssocID="{FE1CFD80-2AD9-46A6-A22C-89C30CFDBEC4}" presName="spacerR" presStyleCnt="0"/>
      <dgm:spPr/>
    </dgm:pt>
    <dgm:pt modelId="{1FD038C8-3161-4D71-BEDA-75B0B49CDFBE}" type="pres">
      <dgm:prSet presAssocID="{D85C432F-65DC-43A7-8169-BC1EBFC086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84ACA-3D16-46DB-AE3F-9E3BB02105AE}" type="pres">
      <dgm:prSet presAssocID="{3602510F-1E33-4DFB-9A8E-45706B054806}" presName="spacerL" presStyleCnt="0"/>
      <dgm:spPr/>
    </dgm:pt>
    <dgm:pt modelId="{7E2267E4-4D27-4B3C-AC6C-AC077D20F7A5}" type="pres">
      <dgm:prSet presAssocID="{3602510F-1E33-4DFB-9A8E-45706B0548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BF6E3A7-CD68-4CEC-BD91-2DA4EAE7A85B}" type="pres">
      <dgm:prSet presAssocID="{3602510F-1E33-4DFB-9A8E-45706B054806}" presName="spacerR" presStyleCnt="0"/>
      <dgm:spPr/>
    </dgm:pt>
    <dgm:pt modelId="{189B1CF7-C30C-4DA3-910F-1F69BA9DE490}" type="pres">
      <dgm:prSet presAssocID="{88E61E80-D3BB-47E1-B85C-C43B9F15A91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0CBF7D-E15B-48BA-8F72-F58119B5FC98}" type="presOf" srcId="{82702255-7A7C-4943-B92E-D8BE0D1F4F26}" destId="{6F500B37-A611-45C5-AC78-5E92673150F5}" srcOrd="0" destOrd="0" presId="urn:microsoft.com/office/officeart/2005/8/layout/equation1"/>
    <dgm:cxn modelId="{50836481-A780-4945-8115-45DDBCBC45D3}" type="presOf" srcId="{3602510F-1E33-4DFB-9A8E-45706B054806}" destId="{7E2267E4-4D27-4B3C-AC6C-AC077D20F7A5}" srcOrd="0" destOrd="0" presId="urn:microsoft.com/office/officeart/2005/8/layout/equation1"/>
    <dgm:cxn modelId="{15901D90-0ABE-45E4-AC85-E3B7008029CF}" srcId="{82702255-7A7C-4943-B92E-D8BE0D1F4F26}" destId="{88E61E80-D3BB-47E1-B85C-C43B9F15A91D}" srcOrd="2" destOrd="0" parTransId="{2D1C2EDE-477B-4520-B75A-8E94EC44ECD9}" sibTransId="{75337BA8-7210-4985-8FD8-11710C250EF2}"/>
    <dgm:cxn modelId="{1BBD0AA7-5226-4A1E-9ACB-F73E42C70D57}" type="presOf" srcId="{88E61E80-D3BB-47E1-B85C-C43B9F15A91D}" destId="{189B1CF7-C30C-4DA3-910F-1F69BA9DE490}" srcOrd="0" destOrd="0" presId="urn:microsoft.com/office/officeart/2005/8/layout/equation1"/>
    <dgm:cxn modelId="{9AEB1D8E-0D57-4743-9EF6-0AF6DF8B3DE4}" srcId="{82702255-7A7C-4943-B92E-D8BE0D1F4F26}" destId="{19B1ACC3-32AF-404A-A795-96D3C5638B88}" srcOrd="0" destOrd="0" parTransId="{20257AFD-3594-4D61-9BAC-FCEC10AB8939}" sibTransId="{FE1CFD80-2AD9-46A6-A22C-89C30CFDBEC4}"/>
    <dgm:cxn modelId="{EC3DDD9E-E02D-466E-B476-5A444C74BCE4}" type="presOf" srcId="{FE1CFD80-2AD9-46A6-A22C-89C30CFDBEC4}" destId="{D66B4CD7-DFE4-4866-8684-2421951D80AD}" srcOrd="0" destOrd="0" presId="urn:microsoft.com/office/officeart/2005/8/layout/equation1"/>
    <dgm:cxn modelId="{6E1FEB17-B31F-46C7-8BD1-A789E6C4E454}" srcId="{82702255-7A7C-4943-B92E-D8BE0D1F4F26}" destId="{D85C432F-65DC-43A7-8169-BC1EBFC086F0}" srcOrd="1" destOrd="0" parTransId="{133DC65E-F60A-4B83-8EBF-87E1B50DF86B}" sibTransId="{3602510F-1E33-4DFB-9A8E-45706B054806}"/>
    <dgm:cxn modelId="{60ADB85E-95EB-442E-B7B5-F6F45EB600CF}" type="presOf" srcId="{D85C432F-65DC-43A7-8169-BC1EBFC086F0}" destId="{1FD038C8-3161-4D71-BEDA-75B0B49CDFBE}" srcOrd="0" destOrd="0" presId="urn:microsoft.com/office/officeart/2005/8/layout/equation1"/>
    <dgm:cxn modelId="{B05D0EE2-AC84-4D76-A106-F48A44E084F6}" type="presOf" srcId="{19B1ACC3-32AF-404A-A795-96D3C5638B88}" destId="{87F0D9A6-D19F-4623-A680-3AC07B868A9E}" srcOrd="0" destOrd="0" presId="urn:microsoft.com/office/officeart/2005/8/layout/equation1"/>
    <dgm:cxn modelId="{47F58FCE-17EE-477E-913F-DF5501AA39F7}" type="presParOf" srcId="{6F500B37-A611-45C5-AC78-5E92673150F5}" destId="{87F0D9A6-D19F-4623-A680-3AC07B868A9E}" srcOrd="0" destOrd="0" presId="urn:microsoft.com/office/officeart/2005/8/layout/equation1"/>
    <dgm:cxn modelId="{E9C290B1-A3BF-4787-A9BB-E619357F5ABB}" type="presParOf" srcId="{6F500B37-A611-45C5-AC78-5E92673150F5}" destId="{4C9B2A33-05DF-497B-9EDE-9A8649D16821}" srcOrd="1" destOrd="0" presId="urn:microsoft.com/office/officeart/2005/8/layout/equation1"/>
    <dgm:cxn modelId="{0DD70978-D597-4E63-BD55-A6E3E317E257}" type="presParOf" srcId="{6F500B37-A611-45C5-AC78-5E92673150F5}" destId="{D66B4CD7-DFE4-4866-8684-2421951D80AD}" srcOrd="2" destOrd="0" presId="urn:microsoft.com/office/officeart/2005/8/layout/equation1"/>
    <dgm:cxn modelId="{791B7C59-838C-40B2-A498-7F63C73063F1}" type="presParOf" srcId="{6F500B37-A611-45C5-AC78-5E92673150F5}" destId="{C6090A8B-9173-4BC8-B3A9-4F3AD31F0955}" srcOrd="3" destOrd="0" presId="urn:microsoft.com/office/officeart/2005/8/layout/equation1"/>
    <dgm:cxn modelId="{AC319AAC-C9E6-4AC8-BD98-AED65B90A9AD}" type="presParOf" srcId="{6F500B37-A611-45C5-AC78-5E92673150F5}" destId="{1FD038C8-3161-4D71-BEDA-75B0B49CDFBE}" srcOrd="4" destOrd="0" presId="urn:microsoft.com/office/officeart/2005/8/layout/equation1"/>
    <dgm:cxn modelId="{B4FB2062-6C45-4D89-A071-619852111887}" type="presParOf" srcId="{6F500B37-A611-45C5-AC78-5E92673150F5}" destId="{61484ACA-3D16-46DB-AE3F-9E3BB02105AE}" srcOrd="5" destOrd="0" presId="urn:microsoft.com/office/officeart/2005/8/layout/equation1"/>
    <dgm:cxn modelId="{5542770E-D6FE-4DB1-AC0D-DFE15816A51E}" type="presParOf" srcId="{6F500B37-A611-45C5-AC78-5E92673150F5}" destId="{7E2267E4-4D27-4B3C-AC6C-AC077D20F7A5}" srcOrd="6" destOrd="0" presId="urn:microsoft.com/office/officeart/2005/8/layout/equation1"/>
    <dgm:cxn modelId="{B680A328-6394-4B63-9098-FCE817573EB1}" type="presParOf" srcId="{6F500B37-A611-45C5-AC78-5E92673150F5}" destId="{BBF6E3A7-CD68-4CEC-BD91-2DA4EAE7A85B}" srcOrd="7" destOrd="0" presId="urn:microsoft.com/office/officeart/2005/8/layout/equation1"/>
    <dgm:cxn modelId="{8988CD90-97C5-4F45-9A3F-B05148E543B2}" type="presParOf" srcId="{6F500B37-A611-45C5-AC78-5E92673150F5}" destId="{189B1CF7-C30C-4DA3-910F-1F69BA9DE49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00E97-2B66-4F5C-B96D-AF632DE52987}">
      <dsp:nvSpPr>
        <dsp:cNvPr id="0" name=""/>
        <dsp:cNvSpPr/>
      </dsp:nvSpPr>
      <dsp:spPr>
        <a:xfrm>
          <a:off x="390" y="1058495"/>
          <a:ext cx="1469862" cy="11907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F0404-6692-44C4-9317-563EA9CF9157}">
      <dsp:nvSpPr>
        <dsp:cNvPr id="0" name=""/>
        <dsp:cNvSpPr/>
      </dsp:nvSpPr>
      <dsp:spPr>
        <a:xfrm>
          <a:off x="78889" y="2105162"/>
          <a:ext cx="1776725" cy="1019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FINIS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ল্যাটিন শব্দ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8759" y="2135032"/>
        <a:ext cx="1716985" cy="960094"/>
      </dsp:txXfrm>
    </dsp:sp>
    <dsp:sp modelId="{E8558E14-3D40-43D8-8125-13197D098CD9}">
      <dsp:nvSpPr>
        <dsp:cNvPr id="0" name=""/>
        <dsp:cNvSpPr/>
      </dsp:nvSpPr>
      <dsp:spPr>
        <a:xfrm>
          <a:off x="1782434" y="1477298"/>
          <a:ext cx="312181" cy="35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1782434" y="1547935"/>
        <a:ext cx="218527" cy="211913"/>
      </dsp:txXfrm>
    </dsp:sp>
    <dsp:sp modelId="{1AEF0733-39B4-4101-8CFF-2882B81B4FF2}">
      <dsp:nvSpPr>
        <dsp:cNvPr id="0" name=""/>
        <dsp:cNvSpPr/>
      </dsp:nvSpPr>
      <dsp:spPr>
        <a:xfrm>
          <a:off x="2362200" y="1058495"/>
          <a:ext cx="1469862" cy="11907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5AA0C-82CF-478E-ACB7-FF16B7AEF2CD}">
      <dsp:nvSpPr>
        <dsp:cNvPr id="0" name=""/>
        <dsp:cNvSpPr/>
      </dsp:nvSpPr>
      <dsp:spPr>
        <a:xfrm>
          <a:off x="2482414" y="2105162"/>
          <a:ext cx="1708582" cy="101983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FINANCE</a:t>
          </a:r>
          <a:endParaRPr lang="en-US" sz="2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ইংরেজী</a:t>
          </a:r>
          <a:r>
            <a:rPr lang="en-US" sz="2000" b="1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শব্দ </a:t>
          </a:r>
          <a:endParaRPr lang="en-US" sz="20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512284" y="2135032"/>
        <a:ext cx="1648842" cy="960094"/>
      </dsp:txXfrm>
    </dsp:sp>
    <dsp:sp modelId="{97C7ABCB-F3B7-4118-83C2-1CAFDE8653BB}">
      <dsp:nvSpPr>
        <dsp:cNvPr id="0" name=""/>
        <dsp:cNvSpPr/>
      </dsp:nvSpPr>
      <dsp:spPr>
        <a:xfrm rot="21392213">
          <a:off x="4197387" y="1399630"/>
          <a:ext cx="366327" cy="35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97484" y="1473467"/>
        <a:ext cx="260371" cy="211913"/>
      </dsp:txXfrm>
    </dsp:sp>
    <dsp:sp modelId="{3A599213-C107-4E32-988F-329392F735B2}">
      <dsp:nvSpPr>
        <dsp:cNvPr id="0" name=""/>
        <dsp:cNvSpPr/>
      </dsp:nvSpPr>
      <dsp:spPr>
        <a:xfrm>
          <a:off x="4876802" y="982738"/>
          <a:ext cx="1469862" cy="10379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094A5-E1B0-41A0-8361-5E672FE6F6BA}">
      <dsp:nvSpPr>
        <dsp:cNvPr id="0" name=""/>
        <dsp:cNvSpPr/>
      </dsp:nvSpPr>
      <dsp:spPr>
        <a:xfrm>
          <a:off x="4812247" y="1999155"/>
          <a:ext cx="1800434" cy="111023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শব্দ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44765" y="2031673"/>
        <a:ext cx="1735398" cy="1045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0D9A6-D19F-4623-A680-3AC07B868A9E}">
      <dsp:nvSpPr>
        <dsp:cNvPr id="0" name=""/>
        <dsp:cNvSpPr/>
      </dsp:nvSpPr>
      <dsp:spPr>
        <a:xfrm>
          <a:off x="1127" y="509959"/>
          <a:ext cx="1494680" cy="14946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যে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কোন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কাজ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করার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লক্ষ্যে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সংগ্রহ</a:t>
          </a:r>
          <a:r>
            <a:rPr lang="en-US" sz="2000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sp:txBody>
      <dsp:txXfrm>
        <a:off x="220018" y="728850"/>
        <a:ext cx="1056898" cy="1056898"/>
      </dsp:txXfrm>
    </dsp:sp>
    <dsp:sp modelId="{D66B4CD7-DFE4-4866-8684-2421951D80AD}">
      <dsp:nvSpPr>
        <dsp:cNvPr id="0" name=""/>
        <dsp:cNvSpPr/>
      </dsp:nvSpPr>
      <dsp:spPr>
        <a:xfrm>
          <a:off x="1617176" y="823842"/>
          <a:ext cx="866914" cy="866914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32085" y="1155350"/>
        <a:ext cx="637096" cy="203898"/>
      </dsp:txXfrm>
    </dsp:sp>
    <dsp:sp modelId="{1FD038C8-3161-4D71-BEDA-75B0B49CDFBE}">
      <dsp:nvSpPr>
        <dsp:cNvPr id="0" name=""/>
        <dsp:cNvSpPr/>
      </dsp:nvSpPr>
      <dsp:spPr>
        <a:xfrm>
          <a:off x="2605459" y="509959"/>
          <a:ext cx="1494680" cy="14946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অর্থের</a:t>
          </a:r>
          <a:r>
            <a:rPr lang="en-US" sz="2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যথাযথ</a:t>
          </a:r>
          <a:r>
            <a:rPr lang="en-US" sz="2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ব্যবহার</a:t>
          </a:r>
          <a:r>
            <a:rPr lang="en-US" sz="2000" kern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824350" y="728850"/>
        <a:ext cx="1056898" cy="1056898"/>
      </dsp:txXfrm>
    </dsp:sp>
    <dsp:sp modelId="{7E2267E4-4D27-4B3C-AC6C-AC077D20F7A5}">
      <dsp:nvSpPr>
        <dsp:cNvPr id="0" name=""/>
        <dsp:cNvSpPr/>
      </dsp:nvSpPr>
      <dsp:spPr>
        <a:xfrm>
          <a:off x="4221508" y="823842"/>
          <a:ext cx="866914" cy="866914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336417" y="1002426"/>
        <a:ext cx="637096" cy="509746"/>
      </dsp:txXfrm>
    </dsp:sp>
    <dsp:sp modelId="{189B1CF7-C30C-4DA3-910F-1F69BA9DE490}">
      <dsp:nvSpPr>
        <dsp:cNvPr id="0" name=""/>
        <dsp:cNvSpPr/>
      </dsp:nvSpPr>
      <dsp:spPr>
        <a:xfrm>
          <a:off x="5209791" y="509959"/>
          <a:ext cx="1494680" cy="149468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r>
            <a:rPr lang="en-US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428682" y="728850"/>
        <a:ext cx="1056898" cy="1056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1D55E-5C61-42AA-9307-A264FCD606D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A74B7-277D-460D-9F21-58D932CE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9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74B7-277D-460D-9F21-58D932CE73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9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5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9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5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0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1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74A3-30FB-499A-9A4B-A54925DACDAA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71825-EB42-4163-BDE9-9805BAEF7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1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814"/>
            <a:ext cx="9103057" cy="685800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7400" y="5185895"/>
            <a:ext cx="5257800" cy="601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</a:t>
            </a:r>
            <a:r>
              <a:rPr lang="bn-IN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ভুবনে</a:t>
            </a:r>
            <a:r>
              <a:rPr lang="bn-BD" sz="2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as-IN" sz="28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ভেচ্ছা </a:t>
            </a:r>
            <a:r>
              <a:rPr lang="as-IN" sz="2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r>
              <a:rPr lang="en-US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18 0.00277 L -0.58034 -0.0393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518" y="268069"/>
            <a:ext cx="38862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উৎসসমূহঃ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4118" y="1170111"/>
            <a:ext cx="3429000" cy="584775"/>
          </a:xfrm>
          <a:prstGeom prst="rect">
            <a:avLst/>
          </a:prstGeom>
          <a:solidFill>
            <a:srgbClr val="00B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83918" y="2440686"/>
            <a:ext cx="20574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5918" y="2477220"/>
            <a:ext cx="2101702" cy="461665"/>
          </a:xfrm>
          <a:prstGeom prst="rect">
            <a:avLst/>
          </a:prstGeom>
          <a:solidFill>
            <a:srgbClr val="FFFF0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98318" y="2040636"/>
            <a:ext cx="4572000" cy="17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84318" y="1754886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98318" y="2021586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70318" y="2058120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98317" y="288451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9211" y="291863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55318" y="3170263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146" y="3456013"/>
            <a:ext cx="1508343" cy="400110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2618" y="3468737"/>
            <a:ext cx="1600661" cy="400110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8618" y="3517603"/>
            <a:ext cx="1455829" cy="400110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029200" y="3213778"/>
            <a:ext cx="3551129" cy="3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5318" y="317026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41318" y="317026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29200" y="3243700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80329" y="323185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43800" y="3529450"/>
            <a:ext cx="1481203" cy="400110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19189" y="385612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326532" y="391771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348" y="4141873"/>
            <a:ext cx="2313139" cy="1938992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রাজস্ব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মূলধনী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iv.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ছাপানো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vi.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আরোপ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9360" y="4141873"/>
            <a:ext cx="1969258" cy="1938992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ঋণ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iv.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073583" y="385612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300059" y="3929560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51017" y="4185233"/>
            <a:ext cx="1878383" cy="1631216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i.উদ্যোক্তার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মূ্লধন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ii.অবন্টিত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iii.আবচয়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সঞ্চিতি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iv.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v.স্থায়ী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79713" y="4215310"/>
            <a:ext cx="2201450" cy="2308324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iv.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বন্ধু-বান্ধব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আত্নীয়স্বজন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বন্ড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ডিবেঞ্চার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viii.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86000" y="948019"/>
            <a:ext cx="3874576" cy="1311215"/>
          </a:xfrm>
          <a:prstGeom prst="downArrowCallou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989493"/>
            <a:ext cx="8363309" cy="954107"/>
          </a:xfrm>
          <a:prstGeom prst="rect">
            <a:avLst/>
          </a:prstGeom>
          <a:solidFill>
            <a:srgbClr val="00B0F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/>
              <a:buChar char="F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মার্শাল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 algn="ctr">
              <a:buFont typeface="Wingdings"/>
              <a:buChar char="F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37" y="2368838"/>
            <a:ext cx="6107502" cy="2163456"/>
          </a:xfrm>
          <a:prstGeom prst="ellipse">
            <a:avLst/>
          </a:prstGeom>
          <a:ln w="3175" cap="rnd">
            <a:solidFill>
              <a:srgbClr val="F121D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5670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57200" y="4572000"/>
            <a:ext cx="7030869" cy="1752600"/>
          </a:xfrm>
          <a:prstGeom prst="wedgeEllipseCallout">
            <a:avLst>
              <a:gd name="adj1" fmla="val 26940"/>
              <a:gd name="adj2" fmla="val -8425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F0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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36595" y="622127"/>
            <a:ext cx="5718412" cy="630477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" b="1" kern="11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NikoshBAN" pitchFamily="2" charset="0"/>
              <a:ea typeface="NikoshBAN" pitchFamily="2" charset="0"/>
              <a:cs typeface="NikoshBAN" pitchFamily="2" charset="0"/>
              <a:sym typeface="Wingdings"/>
            </a:endParaRPr>
          </a:p>
          <a:p>
            <a:pPr algn="ctr"/>
            <a:r>
              <a:rPr lang="bn-BD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bn-IN" sz="32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অর্জন যাচাই বা 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ঃ 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00200"/>
            <a:ext cx="7467600" cy="2286000"/>
          </a:xfrm>
          <a:prstGeom prst="rect">
            <a:avLst/>
          </a:prstGeom>
          <a:ln>
            <a:solidFill>
              <a:srgbClr val="CA42CA"/>
            </a:solidFill>
          </a:ln>
        </p:spPr>
      </p:pic>
    </p:spTree>
    <p:extLst>
      <p:ext uri="{BB962C8B-B14F-4D97-AF65-F5344CB8AC3E}">
        <p14:creationId xmlns:p14="http://schemas.microsoft.com/office/powerpoint/2010/main" val="324500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685800" y="914400"/>
            <a:ext cx="5715000" cy="1809428"/>
          </a:xfrm>
          <a:prstGeom prst="notchedRightArrow">
            <a:avLst/>
          </a:prstGeom>
          <a:solidFill>
            <a:srgbClr val="FF99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নাওঃ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0503" y="2971800"/>
            <a:ext cx="7920111" cy="26314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ব্যবহারকে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F"/>
            </a:pP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ক)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মধ্যমেয়াদি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দীর্ঘমেয়াদি</a:t>
            </a:r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001000" cy="9604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numCol="1">
            <a:prstTxWarp prst="textPlain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বাড়ীর কাজ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800600" y="2245614"/>
            <a:ext cx="4062046" cy="35859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(FDI)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733800"/>
            <a:ext cx="1795882" cy="18333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4038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429000"/>
            <a:ext cx="3276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04800" y="1981200"/>
            <a:ext cx="43434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4038600"/>
            <a:ext cx="533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conomic Picture-2\Fin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15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514601" y="1600200"/>
            <a:ext cx="3657599" cy="441672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5800" y="673100"/>
            <a:ext cx="6756401" cy="1155700"/>
          </a:xfrm>
          <a:prstGeom prst="rect">
            <a:avLst/>
          </a:prstGeo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4800" b="1" spc="50" dirty="0" err="1" smtClean="0">
                <a:ln w="11430"/>
                <a:solidFill>
                  <a:srgbClr val="D40A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spc="50" dirty="0" smtClean="0">
                <a:ln w="11430"/>
                <a:solidFill>
                  <a:srgbClr val="D40A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D40A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4800" b="1" spc="50" dirty="0" smtClean="0">
              <a:ln w="11430"/>
              <a:solidFill>
                <a:srgbClr val="D40A6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8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1"/>
            <a:ext cx="4572000" cy="228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96612"/>
            <a:ext cx="4572000" cy="1789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1"/>
            <a:ext cx="3429000" cy="2286000"/>
          </a:xfrm>
          <a:prstGeom prst="rect">
            <a:avLst/>
          </a:prstGeom>
        </p:spPr>
      </p:pic>
      <p:pic>
        <p:nvPicPr>
          <p:cNvPr id="7" name="Picture 2" descr="F:\Economic video-animation=1\P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96612"/>
            <a:ext cx="3657599" cy="17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514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936902"/>
            <a:ext cx="342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ব্যংকটি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624" y="5486400"/>
            <a:ext cx="365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7" y="2971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ব্যংকটি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2553802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ব্যংকটি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সংগঠনের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4475" y="593690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37" y="5536792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পুঁজিবাজারের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6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6153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2286000"/>
            <a:ext cx="2971800" cy="10516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2350148"/>
            <a:ext cx="2971800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685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শিরোণাম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560063"/>
            <a:ext cx="6303725" cy="4616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3966" y="3228584"/>
            <a:ext cx="7246701" cy="68580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CCFFFF"/>
          </a:solidFill>
          <a:ln w="31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endParaRPr lang="en-US" sz="3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72047" y="4114800"/>
            <a:ext cx="7228954" cy="645874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rgbClr val="CCFFFF"/>
          </a:solidFill>
          <a:ln w="3175">
            <a:solidFill>
              <a:srgbClr val="F121D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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3200" dirty="0">
              <a:latin typeface="JugantorMJ" pitchFamily="2" charset="0"/>
              <a:cs typeface="NikoshBAN" panose="02000000000000000000" pitchFamily="2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>
            <a:off x="678100" y="460332"/>
            <a:ext cx="3208099" cy="1828800"/>
          </a:xfrm>
          <a:prstGeom prst="stripedRightArrow">
            <a:avLst/>
          </a:prstGeom>
          <a:solidFill>
            <a:srgbClr val="0070C0"/>
          </a:solidFill>
          <a:ln>
            <a:solidFill>
              <a:srgbClr val="F12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990011"/>
            <a:ext cx="251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r>
              <a:rPr lang="en-US" sz="4400" b="1" dirty="0">
                <a:latin typeface="NikoshBAN" pitchFamily="2" charset="0"/>
                <a:cs typeface="NikoshBAN" pitchFamily="2" charset="0"/>
                <a:sym typeface="Wingdings"/>
              </a:rPr>
              <a:t>ঃ</a:t>
            </a:r>
            <a:endParaRPr lang="en-US" sz="4400" dirty="0"/>
          </a:p>
        </p:txBody>
      </p:sp>
      <p:sp>
        <p:nvSpPr>
          <p:cNvPr id="11" name="Freeform 10"/>
          <p:cNvSpPr/>
          <p:nvPr/>
        </p:nvSpPr>
        <p:spPr>
          <a:xfrm>
            <a:off x="813799" y="5057384"/>
            <a:ext cx="7207034" cy="685800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rgbClr val="CCFFFF"/>
          </a:solidFill>
          <a:ln w="31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endParaRPr lang="en-US" sz="3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উৎসসমূহ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9986489"/>
              </p:ext>
            </p:extLst>
          </p:nvPr>
        </p:nvGraphicFramePr>
        <p:xfrm>
          <a:off x="1371600" y="2057400"/>
          <a:ext cx="6705600" cy="363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Decision 2"/>
          <p:cNvSpPr/>
          <p:nvPr/>
        </p:nvSpPr>
        <p:spPr>
          <a:xfrm>
            <a:off x="1951973" y="685800"/>
            <a:ext cx="4800600" cy="1143000"/>
          </a:xfrm>
          <a:prstGeom prst="flowChartDecision">
            <a:avLst/>
          </a:prstGeom>
          <a:noFill/>
          <a:ln w="3175">
            <a:solidFill>
              <a:srgbClr val="F12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964912"/>
            <a:ext cx="251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9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2906619"/>
              </p:ext>
            </p:extLst>
          </p:nvPr>
        </p:nvGraphicFramePr>
        <p:xfrm>
          <a:off x="1371600" y="2286000"/>
          <a:ext cx="67056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otched Right Arrow 3"/>
          <p:cNvSpPr/>
          <p:nvPr/>
        </p:nvSpPr>
        <p:spPr>
          <a:xfrm>
            <a:off x="1866378" y="320933"/>
            <a:ext cx="4572000" cy="1736467"/>
          </a:xfrm>
          <a:prstGeom prst="notchedRightArrow">
            <a:avLst/>
          </a:prstGeom>
          <a:solidFill>
            <a:srgbClr val="00B0F0"/>
          </a:solidFill>
          <a:ln>
            <a:solidFill>
              <a:srgbClr val="F12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2367" y="8660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সংজ্ঞাঃ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029200"/>
            <a:ext cx="8458200" cy="830997"/>
          </a:xfrm>
          <a:prstGeom prst="rect">
            <a:avLst/>
          </a:prstGeom>
          <a:noFill/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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সমন্বয়সাধন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791200" y="990600"/>
            <a:ext cx="2667000" cy="28956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4038600"/>
            <a:ext cx="5062537" cy="1323439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571500" lvl="0" indent="-571500" algn="ctr">
              <a:buFont typeface="Wingdings"/>
              <a:buChar char="F"/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Finance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1327759" y="1054797"/>
            <a:ext cx="3886200" cy="1833265"/>
          </a:xfrm>
          <a:prstGeom prst="stripedRightArrow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1" y="1621369"/>
            <a:ext cx="3124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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5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518" y="850312"/>
            <a:ext cx="3886200" cy="646331"/>
          </a:xfrm>
          <a:prstGeom prst="rect">
            <a:avLst/>
          </a:prstGeom>
          <a:noFill/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4118" y="2054869"/>
            <a:ext cx="34290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3918" y="3325444"/>
            <a:ext cx="205740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5918" y="3361978"/>
            <a:ext cx="2101702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198318" y="2925394"/>
            <a:ext cx="4572000" cy="17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84318" y="2639644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98318" y="2906344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70318" y="2942878"/>
            <a:ext cx="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160739" y="3848664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39211" y="3803391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55318" y="4153464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4428909"/>
            <a:ext cx="128391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55918" y="4374891"/>
            <a:ext cx="1459282" cy="523220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মধ্যমেয়াদি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12618" y="4448349"/>
            <a:ext cx="1600661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বে-সরকারি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71488" y="4402361"/>
            <a:ext cx="1455829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স্বল্পমেয়াদি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8618" y="4098536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1055318" y="4143159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341318" y="4153464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598618" y="4089141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580329" y="4116611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41718" y="4089141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543800" y="4414208"/>
            <a:ext cx="1481203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দীর্ঘমেয়াদি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200400" y="487587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55318" y="5161623"/>
            <a:ext cx="354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5318" y="5182819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798784" y="5182819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598618" y="5161623"/>
            <a:ext cx="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53025" y="5481935"/>
            <a:ext cx="128391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63871" y="5480471"/>
            <a:ext cx="128391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279" y="5468569"/>
            <a:ext cx="128391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121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7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43600" y="1371600"/>
            <a:ext cx="2647950" cy="3502025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85801" y="1246928"/>
            <a:ext cx="3886200" cy="8943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FF"/>
            </a:solidFill>
          </a:ln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000" dirty="0" smtClean="0"/>
              <a:t> </a:t>
            </a:r>
            <a:r>
              <a:rPr lang="en-US" sz="8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8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17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IN" sz="17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জোড়ায়</a:t>
            </a:r>
            <a:r>
              <a:rPr lang="en-US" sz="176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en-US" sz="17600" b="1" kern="1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কাজঃ</a:t>
            </a:r>
            <a:r>
              <a:rPr lang="en-US" sz="17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IN" sz="17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 </a:t>
            </a:r>
            <a:r>
              <a:rPr lang="bn-IN" sz="176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6400" b="1" dirty="0">
              <a:ln w="1905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0208" y="3637221"/>
            <a:ext cx="5257799" cy="1849180"/>
          </a:xfrm>
          <a:prstGeom prst="wedgeEllipseCallout">
            <a:avLst>
              <a:gd name="adj1" fmla="val 60146"/>
              <a:gd name="adj2" fmla="val -6902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দীর্ঘমেয়াদি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অর্থায়ন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বুঝ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? </a:t>
            </a:r>
            <a:endParaRPr lang="bn-IN" sz="2800" b="1" dirty="0">
              <a:solidFill>
                <a:srgbClr val="002060"/>
              </a:solidFill>
              <a:latin typeface="GangaSagarMJ" pitchFamily="2" charset="0"/>
              <a:cs typeface="GangaSagar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62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428</Words>
  <Application>Microsoft Office PowerPoint</Application>
  <PresentationFormat>On-screen Show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এল ৩ </dc:title>
  <dc:creator>personal</dc:creator>
  <cp:lastModifiedBy>Hp</cp:lastModifiedBy>
  <cp:revision>86</cp:revision>
  <dcterms:created xsi:type="dcterms:W3CDTF">2020-01-07T00:52:46Z</dcterms:created>
  <dcterms:modified xsi:type="dcterms:W3CDTF">2020-06-02T10:32:23Z</dcterms:modified>
</cp:coreProperties>
</file>