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2F1-4756-4E37-80A8-9FFF14F4F1B2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D09A-AE80-499E-B916-A0BD160A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4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2F1-4756-4E37-80A8-9FFF14F4F1B2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D09A-AE80-499E-B916-A0BD160A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2F1-4756-4E37-80A8-9FFF14F4F1B2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D09A-AE80-499E-B916-A0BD160A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0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2F1-4756-4E37-80A8-9FFF14F4F1B2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D09A-AE80-499E-B916-A0BD160A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2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2F1-4756-4E37-80A8-9FFF14F4F1B2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D09A-AE80-499E-B916-A0BD160A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1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2F1-4756-4E37-80A8-9FFF14F4F1B2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D09A-AE80-499E-B916-A0BD160A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8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2F1-4756-4E37-80A8-9FFF14F4F1B2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D09A-AE80-499E-B916-A0BD160A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3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2F1-4756-4E37-80A8-9FFF14F4F1B2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D09A-AE80-499E-B916-A0BD160A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2F1-4756-4E37-80A8-9FFF14F4F1B2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D09A-AE80-499E-B916-A0BD160A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6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2F1-4756-4E37-80A8-9FFF14F4F1B2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D09A-AE80-499E-B916-A0BD160A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2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2F1-4756-4E37-80A8-9FFF14F4F1B2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D09A-AE80-499E-B916-A0BD160A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82F1-4756-4E37-80A8-9FFF14F4F1B2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1D09A-AE80-499E-B916-A0BD160A6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7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6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2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1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5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4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2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4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92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3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43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22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5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26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06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4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4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3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8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5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3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5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98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Alfaz Nayan</dc:creator>
  <cp:lastModifiedBy>Alfaz Nayan</cp:lastModifiedBy>
  <cp:revision>1</cp:revision>
  <dcterms:created xsi:type="dcterms:W3CDTF">2020-06-03T05:56:14Z</dcterms:created>
  <dcterms:modified xsi:type="dcterms:W3CDTF">2020-06-03T05:56:28Z</dcterms:modified>
</cp:coreProperties>
</file>