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75" r:id="rId5"/>
    <p:sldId id="259" r:id="rId6"/>
    <p:sldId id="260" r:id="rId7"/>
    <p:sldId id="274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83" r:id="rId17"/>
    <p:sldId id="284" r:id="rId18"/>
    <p:sldId id="285" r:id="rId19"/>
    <p:sldId id="286" r:id="rId20"/>
    <p:sldId id="287" r:id="rId21"/>
    <p:sldId id="281" r:id="rId22"/>
    <p:sldId id="276" r:id="rId23"/>
    <p:sldId id="277" r:id="rId24"/>
    <p:sldId id="280" r:id="rId25"/>
    <p:sldId id="288" r:id="rId26"/>
    <p:sldId id="290" r:id="rId27"/>
    <p:sldId id="289" r:id="rId28"/>
    <p:sldId id="291" r:id="rId29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960" y="-43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mailto:bipulendranath197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591" flipH="1">
            <a:off x="7619522" y="2189508"/>
            <a:ext cx="2611850" cy="316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002">
            <a:off x="4551381" y="2195608"/>
            <a:ext cx="2466178" cy="2988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7" y="2286000"/>
            <a:ext cx="4673084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2338875"/>
            <a:ext cx="4648200" cy="4775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6" y="381000"/>
            <a:ext cx="1423987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968" y="381000"/>
            <a:ext cx="14282832" cy="77559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28 -0.45833 L 3.958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4" y="22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06 -0.4483 L 6.94444E-7 -2.4691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3" y="22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9804" y="266848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34026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1310" y="72575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59" y="1188665"/>
            <a:ext cx="9753600" cy="589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9804" y="266848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03936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1310" y="716111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মুরং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49" y="1180530"/>
            <a:ext cx="8592319" cy="5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4686" y="359920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1" y="42372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3901" y="7161115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তঞ্চঙ্গা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49" y="1318553"/>
            <a:ext cx="7848600" cy="564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8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4686" y="359920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919" y="419667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3901" y="7315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66" y="1286108"/>
            <a:ext cx="9580269" cy="5875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8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419667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9901" y="432108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1" y="7315199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রাজবংশী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1485747"/>
            <a:ext cx="9448799" cy="5688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5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419667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9162" y="419667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8963" y="7216342"/>
            <a:ext cx="335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9067800" cy="544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9092" y="486715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9092" y="581332"/>
            <a:ext cx="6646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8963" y="7216342"/>
            <a:ext cx="391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7579751" cy="570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8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9092" y="486715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512" y="528881"/>
            <a:ext cx="658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8963" y="7216342"/>
            <a:ext cx="391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7" y="1479169"/>
            <a:ext cx="9630783" cy="551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5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9730" y="523738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9730" y="523739"/>
            <a:ext cx="658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8963" y="7216342"/>
            <a:ext cx="391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6329"/>
          <a:stretch/>
        </p:blipFill>
        <p:spPr>
          <a:xfrm>
            <a:off x="2996681" y="1567543"/>
            <a:ext cx="8077200" cy="535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8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9730" y="523739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9730" y="523739"/>
            <a:ext cx="658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1" y="7216342"/>
            <a:ext cx="754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1" r="51511"/>
          <a:stretch/>
        </p:blipFill>
        <p:spPr>
          <a:xfrm>
            <a:off x="2012302" y="1524000"/>
            <a:ext cx="10857581" cy="5455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6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5134" y="280784"/>
            <a:ext cx="228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11" y="205272"/>
            <a:ext cx="3363729" cy="3604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631" y="4009052"/>
            <a:ext cx="6223761" cy="3631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বিপুলেন্দ্র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চক্রবর্ত্তী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sz="2400" dirty="0" smtClean="0"/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bipulendranath1971@gmail.com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০১৭১৫৩০৯৪৮১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3978274"/>
            <a:ext cx="6477000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57" y="383611"/>
            <a:ext cx="2362200" cy="32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6092" y="476229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71385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4095" y="7216341"/>
            <a:ext cx="30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বাঙ্গালি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b="2430"/>
          <a:stretch/>
        </p:blipFill>
        <p:spPr>
          <a:xfrm>
            <a:off x="2819400" y="1440148"/>
            <a:ext cx="9005550" cy="5576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2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82891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747" y="1695710"/>
            <a:ext cx="121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935" y="1726163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69571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835" y="1783377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81882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35" y="326537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ঞ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14226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157" y="3229927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চ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100" y="3265370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535" y="458881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682372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935" y="4646822"/>
            <a:ext cx="894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6100" y="4805483"/>
            <a:ext cx="350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0.14844 -0.001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4 -4.87654E-6 L 0.28081 -0.003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2.77778E-6 L 0.1454 -0.006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0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3 2.09877E-6 L 0.28212 -0.003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4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4.07407E-6 L 0.1454 -0.0011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4.07407E-6 L 0.28602 -0.0011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5" grpId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" y="380789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0" y="27300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681" y="3352800"/>
            <a:ext cx="2828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0204" y="3352799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নিসর্গ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352798"/>
            <a:ext cx="906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88" y="206673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" y="380789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28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074154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অনুচ্ছেদটুকু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11277600" cy="5903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5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" y="356086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7300" y="52263"/>
            <a:ext cx="224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506142"/>
            <a:ext cx="7794719" cy="4885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88326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২/৩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9" y="3124200"/>
            <a:ext cx="5828046" cy="3725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39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" y="356086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24279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8" y="1952836"/>
            <a:ext cx="3273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অনুচ্ছেদটুকু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20699"/>
            <a:ext cx="9906000" cy="6697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4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" y="356086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1" y="22859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7844" y="1156186"/>
            <a:ext cx="655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31" y="2590800"/>
            <a:ext cx="140114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সৌভাগ্য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সার্থকতা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রাজবংশীরা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" y="356086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6171" y="533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422" y="2133600"/>
            <a:ext cx="11215881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অনুচ্ছেদে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ভূ-প্রকৃতি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আগামীদিন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প্রদর্শণ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8992"/>
            <a:ext cx="9669615" cy="723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" y="6858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!                                   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!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009152"/>
            <a:ext cx="431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77796"/>
              </p:ext>
            </p:extLst>
          </p:nvPr>
        </p:nvGraphicFramePr>
        <p:xfrm>
          <a:off x="7031071" y="3581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1071" y="3581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95600" y="5228252"/>
            <a:ext cx="8336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https://youtu.be/ktHd9DVUwUY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57667"/>
            <a:ext cx="246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6286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19365"/>
            <a:ext cx="5327536" cy="744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6300" y="2623934"/>
            <a:ext cx="723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8910" lvl="1" indent="-68580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1017" y="4876800"/>
            <a:ext cx="487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56" y="2057399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সীমান্তবর্তী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3783" y="4716815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মায়ানমার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337" y="2670101"/>
            <a:ext cx="847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বিভাগগুলোর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37" y="4239761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উত্তর-পশ্চিমে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উত্তর-পূর্বে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দক্ষিণ-পশ্চিমে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পূর্ব-দক্ষিণে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মধ্যভাগে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3399" y="7180888"/>
            <a:ext cx="4971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9804" y="266848"/>
            <a:ext cx="577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9804" y="317936"/>
            <a:ext cx="64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3339" y="7239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84806"/>
            <a:ext cx="8153400" cy="5805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1132" y="388565"/>
            <a:ext cx="335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7054" y="2057400"/>
            <a:ext cx="10439400" cy="292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629400"/>
            <a:ext cx="13944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------------------------------------------------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1402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১.২.১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শব্দযোগে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১.৪.৩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6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b="3129"/>
          <a:stretch/>
        </p:blipFill>
        <p:spPr>
          <a:xfrm>
            <a:off x="2057400" y="2052735"/>
            <a:ext cx="10844212" cy="5887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64563" y="127821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1242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4613" y="322369"/>
            <a:ext cx="486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1821" y="320814"/>
            <a:ext cx="11840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7162799"/>
            <a:ext cx="11353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8851"/>
            <a:ext cx="9601200" cy="5576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74613" y="7208506"/>
            <a:ext cx="425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644</Words>
  <Application>Microsoft Office PowerPoint</Application>
  <PresentationFormat>Custom</PresentationFormat>
  <Paragraphs>134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EXCEL</cp:lastModifiedBy>
  <cp:revision>69</cp:revision>
  <dcterms:created xsi:type="dcterms:W3CDTF">2006-08-16T00:00:00Z</dcterms:created>
  <dcterms:modified xsi:type="dcterms:W3CDTF">2020-06-01T16:35:01Z</dcterms:modified>
</cp:coreProperties>
</file>