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75" r:id="rId3"/>
    <p:sldId id="414" r:id="rId4"/>
    <p:sldId id="365" r:id="rId5"/>
    <p:sldId id="331" r:id="rId6"/>
    <p:sldId id="332" r:id="rId7"/>
    <p:sldId id="378" r:id="rId8"/>
    <p:sldId id="415" r:id="rId9"/>
    <p:sldId id="417" r:id="rId10"/>
    <p:sldId id="418" r:id="rId11"/>
    <p:sldId id="419" r:id="rId12"/>
    <p:sldId id="424" r:id="rId13"/>
    <p:sldId id="420" r:id="rId14"/>
    <p:sldId id="421" r:id="rId15"/>
    <p:sldId id="422" r:id="rId16"/>
    <p:sldId id="423" r:id="rId17"/>
    <p:sldId id="425" r:id="rId18"/>
    <p:sldId id="426" r:id="rId19"/>
    <p:sldId id="427" r:id="rId20"/>
    <p:sldId id="308" r:id="rId21"/>
    <p:sldId id="335" r:id="rId22"/>
    <p:sldId id="355" r:id="rId23"/>
    <p:sldId id="352" r:id="rId24"/>
    <p:sldId id="416" r:id="rId25"/>
    <p:sldId id="328" r:id="rId26"/>
    <p:sldId id="326" r:id="rId27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72"/>
    <a:srgbClr val="DC3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1" d="100"/>
          <a:sy n="61" d="100"/>
        </p:scale>
        <p:origin x="-954" y="-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9936" y="685800"/>
            <a:ext cx="1860766" cy="4876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িংহাসনে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609600"/>
            <a:ext cx="8648700" cy="576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3519" y="1524000"/>
            <a:ext cx="11658600" cy="4724400"/>
            <a:chOff x="213519" y="1524000"/>
            <a:chExt cx="11658600" cy="4724400"/>
          </a:xfrm>
        </p:grpSpPr>
        <p:grpSp>
          <p:nvGrpSpPr>
            <p:cNvPr id="8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99319" y="2133600"/>
            <a:ext cx="998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পদটিও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দখলেঃ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মুর্শিদকুলী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(১৭১৭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পৃথক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পৃথক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ন্যস্ত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মুর্শিদকুলী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যিনি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শাসনতান্ত্রিক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প্রথা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পদটিও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মুর্শিদকুলি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সুবাদারগণই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একত্রীভূত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রাখেন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8319" y="0"/>
            <a:ext cx="112776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r="67055" b="72619"/>
          <a:stretch>
            <a:fillRect/>
          </a:stretch>
        </p:blipFill>
        <p:spPr bwMode="auto">
          <a:xfrm>
            <a:off x="0" y="1"/>
            <a:ext cx="1216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709319" y="1295400"/>
            <a:ext cx="6781800" cy="472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90319" y="1348800"/>
            <a:ext cx="57912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সম্পূর্ণ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১৭০৭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আওরঙ্গজেবের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মারাঠা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উৎপাতের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আলীবর্দ্দী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সম্পূর্ণ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6183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arence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1447800"/>
            <a:ext cx="4371121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r="67055" b="72619"/>
          <a:stretch>
            <a:fillRect/>
          </a:stretch>
        </p:blipFill>
        <p:spPr bwMode="auto">
          <a:xfrm>
            <a:off x="365919" y="0"/>
            <a:ext cx="1128753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70719" y="381000"/>
            <a:ext cx="7391400" cy="6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5519" y="838200"/>
            <a:ext cx="6629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হর্তাকর্তা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রাজনীতি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রাজনীতি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হচ্ছিল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ছেড়েই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পরিস্থিতিতে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বাৎসরিক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কিছু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উপঢৌকনের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বদলে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অনুরোধ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প্রত্যাখ্যান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85919" y="0"/>
            <a:ext cx="3505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rupiyar chbi রুওইয়ার ছবি.jpg"/>
          <p:cNvPicPr>
            <a:picLocks noChangeAspect="1"/>
          </p:cNvPicPr>
          <p:nvPr/>
        </p:nvPicPr>
        <p:blipFill>
          <a:blip r:embed="rId3"/>
          <a:srcRect l="25323" t="20447" r="2562" b="6704"/>
          <a:stretch>
            <a:fillRect/>
          </a:stretch>
        </p:blipFill>
        <p:spPr>
          <a:xfrm>
            <a:off x="8138319" y="1066800"/>
            <a:ext cx="3396343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21318" t="38095" r="40569" b="20238"/>
          <a:stretch>
            <a:fillRect/>
          </a:stretch>
        </p:blipFill>
        <p:spPr bwMode="auto">
          <a:xfrm>
            <a:off x="0" y="0"/>
            <a:ext cx="1216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556919" y="609600"/>
            <a:ext cx="7162800" cy="594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14119" y="685800"/>
            <a:ext cx="6096000" cy="57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ক্লাইভকে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লর্ড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উপাধি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দ্বিতীয়বার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দুর্নীতি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বিশৃঙ্খলা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পরিবেশ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খারাপ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ভীত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কর্তৃপক্ষ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দুর্নীতি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লর্ড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(১৭৬৫-১৭৬৭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:)।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719" y="228600"/>
            <a:ext cx="3505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obert_Clive,_1st_Baron_Clive_by_Nathaniel_Dance,_(later_Sir_Nathaniel_Dance-Holland,_Bt) রবার্ট ক্লাই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04" y="1295400"/>
            <a:ext cx="4306415" cy="5456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519" y="228600"/>
            <a:ext cx="11658600" cy="6400800"/>
            <a:chOff x="213519" y="1524000"/>
            <a:chExt cx="11658600" cy="4724400"/>
          </a:xfrm>
        </p:grpSpPr>
        <p:grpSp>
          <p:nvGrpSpPr>
            <p:cNvPr id="4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6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5519" y="838200"/>
            <a:ext cx="10210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			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	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এসেই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মিত্রশক্তি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নজর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ক্ষতিপূরণ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বাবদ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৫০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এলাহাবাদ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মিত্রতা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স্থাপন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স্থাপন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এলাহাবাদ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বাৎসরিক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২৬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বিনিময়ে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(১৭৬৫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আগস্ট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 eve` 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Kv¤úvwb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evsjvi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beve‡K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evwl©K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53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UvKv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cÖ`v‡bi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cÖwZkÖæywZ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†`q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6477000"/>
            <a:chOff x="213519" y="1524000"/>
            <a:chExt cx="11658600" cy="4724400"/>
          </a:xfrm>
        </p:grpSpPr>
        <p:grpSp>
          <p:nvGrpSpPr>
            <p:cNvPr id="3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5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899319" y="914400"/>
            <a:ext cx="1013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Implication of the Acquisition of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Diwani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by the East India Company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দিক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গুরুত্বপূর্ণ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পদক্ষেপ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127919" y="2514600"/>
            <a:ext cx="10210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প্রথমত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 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একেবারে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ক্ষমতাহীন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পুতুল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আদায়ের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সেনাদল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অর্থবল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নামমাত্র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রেখে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আইনত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কার্যত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প্রতিষ্ঠিত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719" y="381000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3নং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6477000"/>
            <a:chOff x="213519" y="1524000"/>
            <a:chExt cx="11658600" cy="4724400"/>
          </a:xfrm>
        </p:grpSpPr>
        <p:grpSp>
          <p:nvGrpSpPr>
            <p:cNvPr id="3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5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899319" y="990600"/>
            <a:ext cx="102108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দ্বিতীয়ত:কোম্পানির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অর্থনৈতিক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অর্থনৈতিক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দেউলিয়া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ঈড়ঁৎঃ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ড়ভ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উরৎবপঃড়ৎং-কে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অবহিত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লর্ড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নির্ধারিত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বেসামরিক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টাকারও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(১৭৬৫-৬৬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0919" y="914400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3নং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6477000"/>
            <a:chOff x="213519" y="1524000"/>
            <a:chExt cx="11658600" cy="4724400"/>
          </a:xfrm>
        </p:grpSpPr>
        <p:grpSp>
          <p:nvGrpSpPr>
            <p:cNvPr id="3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5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23120" y="914400"/>
            <a:ext cx="6629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তৃতীয়ত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পুঁজি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লর্ড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T4DEBo00"/>
              </a:rPr>
              <a:t>Court of Directors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জানান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ঐ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উদ্বৃত্ত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বিনিয়োগের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যথেষ্ট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বিপুল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পুঁজি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পুঁজি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সংগ্রহ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119" y="304800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3নং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dirty="0"/>
          </a:p>
        </p:txBody>
      </p:sp>
      <p:pic>
        <p:nvPicPr>
          <p:cNvPr id="10242" name="Picture 2" descr="Coat of arms of the East India Compan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919" y="1752600"/>
            <a:ext cx="3895660" cy="3608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519" y="152400"/>
            <a:ext cx="11658600" cy="6477000"/>
            <a:chOff x="213519" y="1524000"/>
            <a:chExt cx="11658600" cy="4724400"/>
          </a:xfrm>
        </p:grpSpPr>
        <p:grpSp>
          <p:nvGrpSpPr>
            <p:cNvPr id="4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6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166519" y="838200"/>
            <a:ext cx="5791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চর্তুথত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এদেশবাসীর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অর্থনৈতিক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শোষণঃ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শুল্কহীন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অসুদুপায়ে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আত্নসা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কর্তারা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পদক্ষেপ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নিতেন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অর্থনৈতিক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শোষণের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মেরুদন্ড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919" y="304800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3নং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dirty="0"/>
          </a:p>
        </p:txBody>
      </p:sp>
      <p:pic>
        <p:nvPicPr>
          <p:cNvPr id="10" name="Picture 9" descr="map ভারত দখলে ইংরেজদে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905000"/>
            <a:ext cx="41783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6477000"/>
            <a:chOff x="213519" y="1524000"/>
            <a:chExt cx="11658600" cy="4724400"/>
          </a:xfrm>
        </p:grpSpPr>
        <p:grpSp>
          <p:nvGrpSpPr>
            <p:cNvPr id="3" name="Group 7"/>
            <p:cNvGrpSpPr/>
            <p:nvPr/>
          </p:nvGrpSpPr>
          <p:grpSpPr>
            <a:xfrm>
              <a:off x="213519" y="1524000"/>
              <a:ext cx="11658600" cy="4724400"/>
              <a:chOff x="213519" y="1524000"/>
              <a:chExt cx="11658600" cy="4724400"/>
            </a:xfrm>
          </p:grpSpPr>
          <p:sp>
            <p:nvSpPr>
              <p:cNvPr id="5" name="Rounded Rectangle 2"/>
              <p:cNvSpPr/>
              <p:nvPr/>
            </p:nvSpPr>
            <p:spPr>
              <a:xfrm>
                <a:off x="213519" y="1524000"/>
                <a:ext cx="11658600" cy="472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18319" y="1828800"/>
                <a:ext cx="11125200" cy="4191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746919" y="1981200"/>
              <a:ext cx="10591800" cy="381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975520" y="1447800"/>
            <a:ext cx="472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পঞ্চমত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পাচার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যায়ঃ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ব্যাপকভাবে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পাচার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১৭৬৫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শিল্প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বিপ্লবের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রচনা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0719" y="762000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3নং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endParaRPr lang="en-US" sz="3600" dirty="0"/>
          </a:p>
        </p:txBody>
      </p:sp>
      <p:pic>
        <p:nvPicPr>
          <p:cNvPr id="9" name="Picture 2" descr="Flag of the British East India Company (1801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319" y="2057400"/>
            <a:ext cx="5397605" cy="318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oDBFB4LGX90/XFUDnmJZbhI/AAAAAAAAAP4/VE_uNbht9nkLXpcWlNSTLDsNkd_cWxaPwCLcBGAs/s320/deo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119" y="0"/>
            <a:ext cx="8432799" cy="632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1087" y="527405"/>
            <a:ext cx="5719956" cy="911230"/>
            <a:chOff x="641087" y="527405"/>
            <a:chExt cx="5719956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861211" y="541693"/>
              <a:ext cx="4499832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109119" y="2667000"/>
            <a:ext cx="36407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519" y="228600"/>
            <a:ext cx="117348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920" y="399157"/>
            <a:ext cx="11353799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তাৎপর্যপূর্ণ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মীরকাশিমের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ইংলন্ডে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ত্রি-পক্ষীয়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অপ্রত্যাশিতভাবে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একশ্রেণীর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অযোধ্যা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দিল্লীতে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আধিপত্য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বিচক্ষণ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দু’শো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যুগান্তকারী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20925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152400" y="152400"/>
            <a:ext cx="7315200" cy="533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8138319" y="304800"/>
            <a:ext cx="3420590" cy="1510691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9319" y="457200"/>
            <a:ext cx="2741373" cy="1107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/>
          <a:stretch>
            <a:fillRect/>
          </a:stretch>
        </p:blipFill>
        <p:spPr bwMode="auto">
          <a:xfrm>
            <a:off x="7528719" y="2205790"/>
            <a:ext cx="2209800" cy="4652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519" y="766733"/>
            <a:ext cx="10896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দিল্লীর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অযোধ্যার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উড়িষ্যার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এলাহাবাদ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কলিকাতা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আলীগড়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	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১৭৬২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খ. ১৭৬৩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১৭৬৪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ঘ. ১৭৬৫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দিল্লীর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আলমকে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পঁচিশ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ছাব্বিশ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দিল্লীতে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সিরাজউদ্দৌলা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আলীবর্দ্দী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	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মুর্শিদকুলী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1051719" y="2286000"/>
            <a:ext cx="48006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দিউয়ানী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84357" y="71735"/>
            <a:ext cx="3687762" cy="999530"/>
            <a:chOff x="6004719" y="224135"/>
            <a:chExt cx="3687762" cy="999530"/>
          </a:xfrm>
        </p:grpSpPr>
        <p:sp>
          <p:nvSpPr>
            <p:cNvPr id="4" name="Rectangle 3"/>
            <p:cNvSpPr/>
            <p:nvPr/>
          </p:nvSpPr>
          <p:spPr>
            <a:xfrm>
              <a:off x="7071519" y="762000"/>
              <a:ext cx="250100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বাবর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৫৩০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04719" y="224135"/>
              <a:ext cx="290656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মুঘল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৫২৬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১৮৫৮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খ্রি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9" name="Picture 2" descr="C:\Users\Aptech Computer\Desktop\New folder\Fresh-flower-e150142937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719" y="0"/>
            <a:ext cx="8686800" cy="502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32719" y="5334000"/>
            <a:ext cx="868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ধন্যবাদ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7919" y="685800"/>
            <a:ext cx="10210800" cy="5562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08919" y="990600"/>
            <a:ext cx="94488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9919" y="1447800"/>
            <a:ext cx="8763000" cy="419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9919" y="1752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প্রভাষক-ইসলামের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a.mannan12818@gmail.com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9119" y="762000"/>
            <a:ext cx="8610600" cy="563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0119" y="1295400"/>
            <a:ext cx="7848600" cy="4493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ঔপনবেশিক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61519" y="666427"/>
            <a:ext cx="7869917" cy="774915"/>
          </a:xfrm>
          <a:custGeom>
            <a:avLst/>
            <a:gdLst>
              <a:gd name="connsiteX0" fmla="*/ 0 w 8124765"/>
              <a:gd name="connsiteY0" fmla="*/ 232475 h 774915"/>
              <a:gd name="connsiteX1" fmla="*/ 170482 w 8124765"/>
              <a:gd name="connsiteY1" fmla="*/ 278970 h 774915"/>
              <a:gd name="connsiteX2" fmla="*/ 247973 w 8124765"/>
              <a:gd name="connsiteY2" fmla="*/ 294468 h 774915"/>
              <a:gd name="connsiteX3" fmla="*/ 309966 w 8124765"/>
              <a:gd name="connsiteY3" fmla="*/ 325465 h 774915"/>
              <a:gd name="connsiteX4" fmla="*/ 387458 w 8124765"/>
              <a:gd name="connsiteY4" fmla="*/ 356461 h 774915"/>
              <a:gd name="connsiteX5" fmla="*/ 480448 w 8124765"/>
              <a:gd name="connsiteY5" fmla="*/ 402956 h 774915"/>
              <a:gd name="connsiteX6" fmla="*/ 728421 w 8124765"/>
              <a:gd name="connsiteY6" fmla="*/ 449451 h 774915"/>
              <a:gd name="connsiteX7" fmla="*/ 883404 w 8124765"/>
              <a:gd name="connsiteY7" fmla="*/ 495946 h 774915"/>
              <a:gd name="connsiteX8" fmla="*/ 1084882 w 8124765"/>
              <a:gd name="connsiteY8" fmla="*/ 526942 h 774915"/>
              <a:gd name="connsiteX9" fmla="*/ 1952787 w 8124765"/>
              <a:gd name="connsiteY9" fmla="*/ 495946 h 774915"/>
              <a:gd name="connsiteX10" fmla="*/ 2045776 w 8124765"/>
              <a:gd name="connsiteY10" fmla="*/ 480448 h 774915"/>
              <a:gd name="connsiteX11" fmla="*/ 2092271 w 8124765"/>
              <a:gd name="connsiteY11" fmla="*/ 464949 h 774915"/>
              <a:gd name="connsiteX12" fmla="*/ 2154265 w 8124765"/>
              <a:gd name="connsiteY12" fmla="*/ 433953 h 774915"/>
              <a:gd name="connsiteX13" fmla="*/ 2216258 w 8124765"/>
              <a:gd name="connsiteY13" fmla="*/ 418454 h 774915"/>
              <a:gd name="connsiteX14" fmla="*/ 2278251 w 8124765"/>
              <a:gd name="connsiteY14" fmla="*/ 387458 h 774915"/>
              <a:gd name="connsiteX15" fmla="*/ 2324746 w 8124765"/>
              <a:gd name="connsiteY15" fmla="*/ 356461 h 774915"/>
              <a:gd name="connsiteX16" fmla="*/ 2386739 w 8124765"/>
              <a:gd name="connsiteY16" fmla="*/ 340963 h 774915"/>
              <a:gd name="connsiteX17" fmla="*/ 3130658 w 8124765"/>
              <a:gd name="connsiteY17" fmla="*/ 356461 h 774915"/>
              <a:gd name="connsiteX18" fmla="*/ 3254644 w 8124765"/>
              <a:gd name="connsiteY18" fmla="*/ 387458 h 774915"/>
              <a:gd name="connsiteX19" fmla="*/ 3347634 w 8124765"/>
              <a:gd name="connsiteY19" fmla="*/ 433953 h 774915"/>
              <a:gd name="connsiteX20" fmla="*/ 3564610 w 8124765"/>
              <a:gd name="connsiteY20" fmla="*/ 588936 h 774915"/>
              <a:gd name="connsiteX21" fmla="*/ 3735092 w 8124765"/>
              <a:gd name="connsiteY21" fmla="*/ 650929 h 774915"/>
              <a:gd name="connsiteX22" fmla="*/ 3797085 w 8124765"/>
              <a:gd name="connsiteY22" fmla="*/ 681926 h 774915"/>
              <a:gd name="connsiteX23" fmla="*/ 3952068 w 8124765"/>
              <a:gd name="connsiteY23" fmla="*/ 712922 h 774915"/>
              <a:gd name="connsiteX24" fmla="*/ 4277532 w 8124765"/>
              <a:gd name="connsiteY24" fmla="*/ 759417 h 774915"/>
              <a:gd name="connsiteX25" fmla="*/ 4664990 w 8124765"/>
              <a:gd name="connsiteY25" fmla="*/ 743919 h 774915"/>
              <a:gd name="connsiteX26" fmla="*/ 4788976 w 8124765"/>
              <a:gd name="connsiteY26" fmla="*/ 728420 h 774915"/>
              <a:gd name="connsiteX27" fmla="*/ 4959458 w 8124765"/>
              <a:gd name="connsiteY27" fmla="*/ 635431 h 774915"/>
              <a:gd name="connsiteX28" fmla="*/ 5021451 w 8124765"/>
              <a:gd name="connsiteY28" fmla="*/ 619932 h 774915"/>
              <a:gd name="connsiteX29" fmla="*/ 5067946 w 8124765"/>
              <a:gd name="connsiteY29" fmla="*/ 588936 h 774915"/>
              <a:gd name="connsiteX30" fmla="*/ 5129939 w 8124765"/>
              <a:gd name="connsiteY30" fmla="*/ 573437 h 774915"/>
              <a:gd name="connsiteX31" fmla="*/ 5176434 w 8124765"/>
              <a:gd name="connsiteY31" fmla="*/ 557939 h 774915"/>
              <a:gd name="connsiteX32" fmla="*/ 5284922 w 8124765"/>
              <a:gd name="connsiteY32" fmla="*/ 480448 h 774915"/>
              <a:gd name="connsiteX33" fmla="*/ 5439905 w 8124765"/>
              <a:gd name="connsiteY33" fmla="*/ 371959 h 774915"/>
              <a:gd name="connsiteX34" fmla="*/ 5625885 w 8124765"/>
              <a:gd name="connsiteY34" fmla="*/ 325465 h 774915"/>
              <a:gd name="connsiteX35" fmla="*/ 5749871 w 8124765"/>
              <a:gd name="connsiteY35" fmla="*/ 294468 h 774915"/>
              <a:gd name="connsiteX36" fmla="*/ 5827363 w 8124765"/>
              <a:gd name="connsiteY36" fmla="*/ 278970 h 774915"/>
              <a:gd name="connsiteX37" fmla="*/ 6044339 w 8124765"/>
              <a:gd name="connsiteY37" fmla="*/ 294468 h 774915"/>
              <a:gd name="connsiteX38" fmla="*/ 6106332 w 8124765"/>
              <a:gd name="connsiteY38" fmla="*/ 325465 h 774915"/>
              <a:gd name="connsiteX39" fmla="*/ 6152827 w 8124765"/>
              <a:gd name="connsiteY39" fmla="*/ 340963 h 774915"/>
              <a:gd name="connsiteX40" fmla="*/ 6199322 w 8124765"/>
              <a:gd name="connsiteY40" fmla="*/ 371959 h 774915"/>
              <a:gd name="connsiteX41" fmla="*/ 6478292 w 8124765"/>
              <a:gd name="connsiteY41" fmla="*/ 433953 h 774915"/>
              <a:gd name="connsiteX42" fmla="*/ 6772760 w 8124765"/>
              <a:gd name="connsiteY42" fmla="*/ 511444 h 774915"/>
              <a:gd name="connsiteX43" fmla="*/ 6927743 w 8124765"/>
              <a:gd name="connsiteY43" fmla="*/ 573437 h 774915"/>
              <a:gd name="connsiteX44" fmla="*/ 7082726 w 8124765"/>
              <a:gd name="connsiteY44" fmla="*/ 588936 h 774915"/>
              <a:gd name="connsiteX45" fmla="*/ 7439187 w 8124765"/>
              <a:gd name="connsiteY45" fmla="*/ 681926 h 774915"/>
              <a:gd name="connsiteX46" fmla="*/ 7516678 w 8124765"/>
              <a:gd name="connsiteY46" fmla="*/ 728420 h 774915"/>
              <a:gd name="connsiteX47" fmla="*/ 7578671 w 8124765"/>
              <a:gd name="connsiteY47" fmla="*/ 743919 h 774915"/>
              <a:gd name="connsiteX48" fmla="*/ 7671661 w 8124765"/>
              <a:gd name="connsiteY48" fmla="*/ 774915 h 774915"/>
              <a:gd name="connsiteX49" fmla="*/ 7702658 w 8124765"/>
              <a:gd name="connsiteY49" fmla="*/ 263471 h 774915"/>
              <a:gd name="connsiteX50" fmla="*/ 7749153 w 8124765"/>
              <a:gd name="connsiteY50" fmla="*/ 216976 h 774915"/>
              <a:gd name="connsiteX51" fmla="*/ 7811146 w 8124765"/>
              <a:gd name="connsiteY51" fmla="*/ 232475 h 774915"/>
              <a:gd name="connsiteX52" fmla="*/ 7857641 w 8124765"/>
              <a:gd name="connsiteY52" fmla="*/ 278970 h 774915"/>
              <a:gd name="connsiteX53" fmla="*/ 7888637 w 8124765"/>
              <a:gd name="connsiteY53" fmla="*/ 325465 h 774915"/>
              <a:gd name="connsiteX54" fmla="*/ 7935132 w 8124765"/>
              <a:gd name="connsiteY54" fmla="*/ 356461 h 774915"/>
              <a:gd name="connsiteX55" fmla="*/ 8043621 w 8124765"/>
              <a:gd name="connsiteY55" fmla="*/ 325465 h 774915"/>
              <a:gd name="connsiteX56" fmla="*/ 8090115 w 8124765"/>
              <a:gd name="connsiteY56" fmla="*/ 294468 h 774915"/>
              <a:gd name="connsiteX57" fmla="*/ 8121112 w 8124765"/>
              <a:gd name="connsiteY57" fmla="*/ 247973 h 774915"/>
              <a:gd name="connsiteX58" fmla="*/ 7981627 w 8124765"/>
              <a:gd name="connsiteY58" fmla="*/ 201478 h 774915"/>
              <a:gd name="connsiteX59" fmla="*/ 7904136 w 8124765"/>
              <a:gd name="connsiteY59" fmla="*/ 185980 h 774915"/>
              <a:gd name="connsiteX60" fmla="*/ 7687160 w 8124765"/>
              <a:gd name="connsiteY60" fmla="*/ 154983 h 774915"/>
              <a:gd name="connsiteX61" fmla="*/ 7439187 w 8124765"/>
              <a:gd name="connsiteY61" fmla="*/ 170481 h 774915"/>
              <a:gd name="connsiteX62" fmla="*/ 7361695 w 8124765"/>
              <a:gd name="connsiteY62" fmla="*/ 263471 h 774915"/>
              <a:gd name="connsiteX63" fmla="*/ 7284204 w 8124765"/>
              <a:gd name="connsiteY63" fmla="*/ 418454 h 774915"/>
              <a:gd name="connsiteX64" fmla="*/ 7160217 w 8124765"/>
              <a:gd name="connsiteY64" fmla="*/ 402956 h 774915"/>
              <a:gd name="connsiteX65" fmla="*/ 7036231 w 8124765"/>
              <a:gd name="connsiteY65" fmla="*/ 325465 h 774915"/>
              <a:gd name="connsiteX66" fmla="*/ 6989736 w 8124765"/>
              <a:gd name="connsiteY66" fmla="*/ 309966 h 774915"/>
              <a:gd name="connsiteX67" fmla="*/ 6850251 w 8124765"/>
              <a:gd name="connsiteY67" fmla="*/ 232475 h 774915"/>
              <a:gd name="connsiteX68" fmla="*/ 6757261 w 8124765"/>
              <a:gd name="connsiteY68" fmla="*/ 170481 h 774915"/>
              <a:gd name="connsiteX69" fmla="*/ 6710766 w 8124765"/>
              <a:gd name="connsiteY69" fmla="*/ 139485 h 774915"/>
              <a:gd name="connsiteX70" fmla="*/ 6075336 w 8124765"/>
              <a:gd name="connsiteY70" fmla="*/ 108488 h 774915"/>
              <a:gd name="connsiteX71" fmla="*/ 5610387 w 8124765"/>
              <a:gd name="connsiteY71" fmla="*/ 77492 h 774915"/>
              <a:gd name="connsiteX72" fmla="*/ 5346915 w 8124765"/>
              <a:gd name="connsiteY72" fmla="*/ 92990 h 774915"/>
              <a:gd name="connsiteX73" fmla="*/ 5253926 w 8124765"/>
              <a:gd name="connsiteY73" fmla="*/ 154983 h 774915"/>
              <a:gd name="connsiteX74" fmla="*/ 5129939 w 8124765"/>
              <a:gd name="connsiteY74" fmla="*/ 216976 h 774915"/>
              <a:gd name="connsiteX75" fmla="*/ 5021451 w 8124765"/>
              <a:gd name="connsiteY75" fmla="*/ 309966 h 774915"/>
              <a:gd name="connsiteX76" fmla="*/ 4974956 w 8124765"/>
              <a:gd name="connsiteY76" fmla="*/ 340963 h 774915"/>
              <a:gd name="connsiteX77" fmla="*/ 4928461 w 8124765"/>
              <a:gd name="connsiteY77" fmla="*/ 356461 h 774915"/>
              <a:gd name="connsiteX78" fmla="*/ 4850970 w 8124765"/>
              <a:gd name="connsiteY78" fmla="*/ 418454 h 774915"/>
              <a:gd name="connsiteX79" fmla="*/ 4804475 w 8124765"/>
              <a:gd name="connsiteY79" fmla="*/ 449451 h 774915"/>
              <a:gd name="connsiteX80" fmla="*/ 4370522 w 8124765"/>
              <a:gd name="connsiteY80" fmla="*/ 495946 h 774915"/>
              <a:gd name="connsiteX81" fmla="*/ 3936570 w 8124765"/>
              <a:gd name="connsiteY81" fmla="*/ 480448 h 774915"/>
              <a:gd name="connsiteX82" fmla="*/ 3890075 w 8124765"/>
              <a:gd name="connsiteY82" fmla="*/ 464949 h 774915"/>
              <a:gd name="connsiteX83" fmla="*/ 3766088 w 8124765"/>
              <a:gd name="connsiteY83" fmla="*/ 433953 h 774915"/>
              <a:gd name="connsiteX84" fmla="*/ 3657600 w 8124765"/>
              <a:gd name="connsiteY84" fmla="*/ 402956 h 774915"/>
              <a:gd name="connsiteX85" fmla="*/ 3564610 w 8124765"/>
              <a:gd name="connsiteY85" fmla="*/ 356461 h 774915"/>
              <a:gd name="connsiteX86" fmla="*/ 3518115 w 8124765"/>
              <a:gd name="connsiteY86" fmla="*/ 325465 h 774915"/>
              <a:gd name="connsiteX87" fmla="*/ 3471621 w 8124765"/>
              <a:gd name="connsiteY87" fmla="*/ 309966 h 774915"/>
              <a:gd name="connsiteX88" fmla="*/ 3378631 w 8124765"/>
              <a:gd name="connsiteY88" fmla="*/ 247973 h 774915"/>
              <a:gd name="connsiteX89" fmla="*/ 3332136 w 8124765"/>
              <a:gd name="connsiteY89" fmla="*/ 201478 h 774915"/>
              <a:gd name="connsiteX90" fmla="*/ 3177153 w 8124765"/>
              <a:gd name="connsiteY90" fmla="*/ 154983 h 774915"/>
              <a:gd name="connsiteX91" fmla="*/ 3084163 w 8124765"/>
              <a:gd name="connsiteY91" fmla="*/ 123987 h 774915"/>
              <a:gd name="connsiteX92" fmla="*/ 2417736 w 8124765"/>
              <a:gd name="connsiteY92" fmla="*/ 154983 h 774915"/>
              <a:gd name="connsiteX93" fmla="*/ 2371241 w 8124765"/>
              <a:gd name="connsiteY93" fmla="*/ 170481 h 774915"/>
              <a:gd name="connsiteX94" fmla="*/ 2324746 w 8124765"/>
              <a:gd name="connsiteY94" fmla="*/ 201478 h 774915"/>
              <a:gd name="connsiteX95" fmla="*/ 2138766 w 8124765"/>
              <a:gd name="connsiteY95" fmla="*/ 232475 h 774915"/>
              <a:gd name="connsiteX96" fmla="*/ 1580827 w 8124765"/>
              <a:gd name="connsiteY96" fmla="*/ 263471 h 774915"/>
              <a:gd name="connsiteX97" fmla="*/ 1270861 w 8124765"/>
              <a:gd name="connsiteY97" fmla="*/ 247973 h 774915"/>
              <a:gd name="connsiteX98" fmla="*/ 1177871 w 8124765"/>
              <a:gd name="connsiteY98" fmla="*/ 232475 h 774915"/>
              <a:gd name="connsiteX99" fmla="*/ 898902 w 8124765"/>
              <a:gd name="connsiteY99" fmla="*/ 216976 h 774915"/>
              <a:gd name="connsiteX100" fmla="*/ 805912 w 8124765"/>
              <a:gd name="connsiteY100" fmla="*/ 185980 h 774915"/>
              <a:gd name="connsiteX101" fmla="*/ 635431 w 8124765"/>
              <a:gd name="connsiteY101" fmla="*/ 154983 h 774915"/>
              <a:gd name="connsiteX102" fmla="*/ 542441 w 8124765"/>
              <a:gd name="connsiteY102" fmla="*/ 123987 h 774915"/>
              <a:gd name="connsiteX103" fmla="*/ 433953 w 8124765"/>
              <a:gd name="connsiteY103" fmla="*/ 77492 h 774915"/>
              <a:gd name="connsiteX104" fmla="*/ 325465 w 8124765"/>
              <a:gd name="connsiteY104" fmla="*/ 46495 h 774915"/>
              <a:gd name="connsiteX105" fmla="*/ 232475 w 8124765"/>
              <a:gd name="connsiteY105" fmla="*/ 15498 h 774915"/>
              <a:gd name="connsiteX106" fmla="*/ 185980 w 8124765"/>
              <a:gd name="connsiteY106" fmla="*/ 0 h 774915"/>
              <a:gd name="connsiteX107" fmla="*/ 139485 w 8124765"/>
              <a:gd name="connsiteY107" fmla="*/ 30997 h 774915"/>
              <a:gd name="connsiteX108" fmla="*/ 92990 w 8124765"/>
              <a:gd name="connsiteY108" fmla="*/ 46495 h 774915"/>
              <a:gd name="connsiteX109" fmla="*/ 61993 w 8124765"/>
              <a:gd name="connsiteY109" fmla="*/ 92990 h 774915"/>
              <a:gd name="connsiteX110" fmla="*/ 46495 w 8124765"/>
              <a:gd name="connsiteY110" fmla="*/ 185980 h 774915"/>
              <a:gd name="connsiteX111" fmla="*/ 77492 w 8124765"/>
              <a:gd name="connsiteY111" fmla="*/ 216976 h 774915"/>
              <a:gd name="connsiteX112" fmla="*/ 77492 w 8124765"/>
              <a:gd name="connsiteY112" fmla="*/ 216976 h 774915"/>
              <a:gd name="connsiteX113" fmla="*/ 77492 w 8124765"/>
              <a:gd name="connsiteY113" fmla="*/ 216976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124765" h="774915">
                <a:moveTo>
                  <a:pt x="0" y="232475"/>
                </a:moveTo>
                <a:cubicBezTo>
                  <a:pt x="98206" y="199738"/>
                  <a:pt x="9608" y="217095"/>
                  <a:pt x="170482" y="278970"/>
                </a:cubicBezTo>
                <a:cubicBezTo>
                  <a:pt x="195068" y="288426"/>
                  <a:pt x="222143" y="289302"/>
                  <a:pt x="247973" y="294468"/>
                </a:cubicBezTo>
                <a:cubicBezTo>
                  <a:pt x="268637" y="304800"/>
                  <a:pt x="288854" y="316082"/>
                  <a:pt x="309966" y="325465"/>
                </a:cubicBezTo>
                <a:cubicBezTo>
                  <a:pt x="335389" y="336764"/>
                  <a:pt x="362575" y="344019"/>
                  <a:pt x="387458" y="356461"/>
                </a:cubicBezTo>
                <a:cubicBezTo>
                  <a:pt x="448416" y="386940"/>
                  <a:pt x="415519" y="389970"/>
                  <a:pt x="480448" y="402956"/>
                </a:cubicBezTo>
                <a:cubicBezTo>
                  <a:pt x="825448" y="471956"/>
                  <a:pt x="558681" y="407017"/>
                  <a:pt x="728421" y="449451"/>
                </a:cubicBezTo>
                <a:cubicBezTo>
                  <a:pt x="804154" y="499941"/>
                  <a:pt x="758742" y="479325"/>
                  <a:pt x="883404" y="495946"/>
                </a:cubicBezTo>
                <a:cubicBezTo>
                  <a:pt x="1052293" y="518464"/>
                  <a:pt x="954681" y="500902"/>
                  <a:pt x="1084882" y="526942"/>
                </a:cubicBezTo>
                <a:cubicBezTo>
                  <a:pt x="1336390" y="521093"/>
                  <a:pt x="1675951" y="525086"/>
                  <a:pt x="1952787" y="495946"/>
                </a:cubicBezTo>
                <a:cubicBezTo>
                  <a:pt x="1984038" y="492656"/>
                  <a:pt x="2014780" y="485614"/>
                  <a:pt x="2045776" y="480448"/>
                </a:cubicBezTo>
                <a:cubicBezTo>
                  <a:pt x="2061274" y="475282"/>
                  <a:pt x="2077255" y="471384"/>
                  <a:pt x="2092271" y="464949"/>
                </a:cubicBezTo>
                <a:cubicBezTo>
                  <a:pt x="2113507" y="455848"/>
                  <a:pt x="2132632" y="442065"/>
                  <a:pt x="2154265" y="433953"/>
                </a:cubicBezTo>
                <a:cubicBezTo>
                  <a:pt x="2174209" y="426474"/>
                  <a:pt x="2196314" y="425933"/>
                  <a:pt x="2216258" y="418454"/>
                </a:cubicBezTo>
                <a:cubicBezTo>
                  <a:pt x="2237890" y="410342"/>
                  <a:pt x="2258192" y="398920"/>
                  <a:pt x="2278251" y="387458"/>
                </a:cubicBezTo>
                <a:cubicBezTo>
                  <a:pt x="2294424" y="378217"/>
                  <a:pt x="2307625" y="363798"/>
                  <a:pt x="2324746" y="356461"/>
                </a:cubicBezTo>
                <a:cubicBezTo>
                  <a:pt x="2344324" y="348070"/>
                  <a:pt x="2366075" y="346129"/>
                  <a:pt x="2386739" y="340963"/>
                </a:cubicBezTo>
                <a:lnTo>
                  <a:pt x="3130658" y="356461"/>
                </a:lnTo>
                <a:cubicBezTo>
                  <a:pt x="3149791" y="357183"/>
                  <a:pt x="3229287" y="374779"/>
                  <a:pt x="3254644" y="387458"/>
                </a:cubicBezTo>
                <a:cubicBezTo>
                  <a:pt x="3374820" y="447546"/>
                  <a:pt x="3230767" y="394996"/>
                  <a:pt x="3347634" y="433953"/>
                </a:cubicBezTo>
                <a:cubicBezTo>
                  <a:pt x="3350564" y="436150"/>
                  <a:pt x="3537423" y="579874"/>
                  <a:pt x="3564610" y="588936"/>
                </a:cubicBezTo>
                <a:cubicBezTo>
                  <a:pt x="3633341" y="611846"/>
                  <a:pt x="3670392" y="622173"/>
                  <a:pt x="3735092" y="650929"/>
                </a:cubicBezTo>
                <a:cubicBezTo>
                  <a:pt x="3756204" y="660312"/>
                  <a:pt x="3774870" y="675579"/>
                  <a:pt x="3797085" y="681926"/>
                </a:cubicBezTo>
                <a:cubicBezTo>
                  <a:pt x="3847742" y="696399"/>
                  <a:pt x="3900234" y="703498"/>
                  <a:pt x="3952068" y="712922"/>
                </a:cubicBezTo>
                <a:cubicBezTo>
                  <a:pt x="4134460" y="746084"/>
                  <a:pt x="4112601" y="741092"/>
                  <a:pt x="4277532" y="759417"/>
                </a:cubicBezTo>
                <a:cubicBezTo>
                  <a:pt x="4406685" y="754251"/>
                  <a:pt x="4535971" y="751738"/>
                  <a:pt x="4664990" y="743919"/>
                </a:cubicBezTo>
                <a:cubicBezTo>
                  <a:pt x="4706564" y="741399"/>
                  <a:pt x="4749222" y="740843"/>
                  <a:pt x="4788976" y="728420"/>
                </a:cubicBezTo>
                <a:cubicBezTo>
                  <a:pt x="5134643" y="620399"/>
                  <a:pt x="4791871" y="707254"/>
                  <a:pt x="4959458" y="635431"/>
                </a:cubicBezTo>
                <a:cubicBezTo>
                  <a:pt x="4979036" y="627040"/>
                  <a:pt x="5000787" y="625098"/>
                  <a:pt x="5021451" y="619932"/>
                </a:cubicBezTo>
                <a:cubicBezTo>
                  <a:pt x="5036949" y="609600"/>
                  <a:pt x="5050826" y="596273"/>
                  <a:pt x="5067946" y="588936"/>
                </a:cubicBezTo>
                <a:cubicBezTo>
                  <a:pt x="5087524" y="580545"/>
                  <a:pt x="5109458" y="579289"/>
                  <a:pt x="5129939" y="573437"/>
                </a:cubicBezTo>
                <a:cubicBezTo>
                  <a:pt x="5145647" y="568949"/>
                  <a:pt x="5160936" y="563105"/>
                  <a:pt x="5176434" y="557939"/>
                </a:cubicBezTo>
                <a:cubicBezTo>
                  <a:pt x="5265070" y="469303"/>
                  <a:pt x="5176125" y="548446"/>
                  <a:pt x="5284922" y="480448"/>
                </a:cubicBezTo>
                <a:cubicBezTo>
                  <a:pt x="5325339" y="455187"/>
                  <a:pt x="5399522" y="385420"/>
                  <a:pt x="5439905" y="371959"/>
                </a:cubicBezTo>
                <a:cubicBezTo>
                  <a:pt x="5614793" y="313664"/>
                  <a:pt x="5450571" y="363032"/>
                  <a:pt x="5625885" y="325465"/>
                </a:cubicBezTo>
                <a:cubicBezTo>
                  <a:pt x="5667540" y="316539"/>
                  <a:pt x="5708098" y="302822"/>
                  <a:pt x="5749871" y="294468"/>
                </a:cubicBezTo>
                <a:lnTo>
                  <a:pt x="5827363" y="278970"/>
                </a:lnTo>
                <a:cubicBezTo>
                  <a:pt x="5899688" y="284136"/>
                  <a:pt x="5972816" y="282547"/>
                  <a:pt x="6044339" y="294468"/>
                </a:cubicBezTo>
                <a:cubicBezTo>
                  <a:pt x="6067128" y="298266"/>
                  <a:pt x="6085097" y="316364"/>
                  <a:pt x="6106332" y="325465"/>
                </a:cubicBezTo>
                <a:cubicBezTo>
                  <a:pt x="6121348" y="331900"/>
                  <a:pt x="6138215" y="333657"/>
                  <a:pt x="6152827" y="340963"/>
                </a:cubicBezTo>
                <a:cubicBezTo>
                  <a:pt x="6169487" y="349293"/>
                  <a:pt x="6181817" y="365594"/>
                  <a:pt x="6199322" y="371959"/>
                </a:cubicBezTo>
                <a:cubicBezTo>
                  <a:pt x="6265519" y="396030"/>
                  <a:pt x="6416212" y="418968"/>
                  <a:pt x="6478292" y="433953"/>
                </a:cubicBezTo>
                <a:cubicBezTo>
                  <a:pt x="6576956" y="457768"/>
                  <a:pt x="6678522" y="473749"/>
                  <a:pt x="6772760" y="511444"/>
                </a:cubicBezTo>
                <a:cubicBezTo>
                  <a:pt x="6824421" y="532108"/>
                  <a:pt x="6873764" y="559942"/>
                  <a:pt x="6927743" y="573437"/>
                </a:cubicBezTo>
                <a:cubicBezTo>
                  <a:pt x="6978112" y="586029"/>
                  <a:pt x="7031065" y="583770"/>
                  <a:pt x="7082726" y="588936"/>
                </a:cubicBezTo>
                <a:cubicBezTo>
                  <a:pt x="7376344" y="675294"/>
                  <a:pt x="7255899" y="651377"/>
                  <a:pt x="7439187" y="681926"/>
                </a:cubicBezTo>
                <a:cubicBezTo>
                  <a:pt x="7465017" y="697424"/>
                  <a:pt x="7489151" y="716186"/>
                  <a:pt x="7516678" y="728420"/>
                </a:cubicBezTo>
                <a:cubicBezTo>
                  <a:pt x="7536143" y="737071"/>
                  <a:pt x="7558269" y="737798"/>
                  <a:pt x="7578671" y="743919"/>
                </a:cubicBezTo>
                <a:cubicBezTo>
                  <a:pt x="7609966" y="753308"/>
                  <a:pt x="7640664" y="764583"/>
                  <a:pt x="7671661" y="774915"/>
                </a:cubicBezTo>
                <a:cubicBezTo>
                  <a:pt x="7681993" y="604434"/>
                  <a:pt x="7679162" y="432641"/>
                  <a:pt x="7702658" y="263471"/>
                </a:cubicBezTo>
                <a:cubicBezTo>
                  <a:pt x="7705673" y="241761"/>
                  <a:pt x="7728078" y="222997"/>
                  <a:pt x="7749153" y="216976"/>
                </a:cubicBezTo>
                <a:cubicBezTo>
                  <a:pt x="7769634" y="211124"/>
                  <a:pt x="7790482" y="227309"/>
                  <a:pt x="7811146" y="232475"/>
                </a:cubicBezTo>
                <a:cubicBezTo>
                  <a:pt x="7826644" y="247973"/>
                  <a:pt x="7843610" y="262132"/>
                  <a:pt x="7857641" y="278970"/>
                </a:cubicBezTo>
                <a:cubicBezTo>
                  <a:pt x="7869565" y="293279"/>
                  <a:pt x="7875466" y="312294"/>
                  <a:pt x="7888637" y="325465"/>
                </a:cubicBezTo>
                <a:cubicBezTo>
                  <a:pt x="7901808" y="338636"/>
                  <a:pt x="7919634" y="346129"/>
                  <a:pt x="7935132" y="356461"/>
                </a:cubicBezTo>
                <a:cubicBezTo>
                  <a:pt x="7954993" y="351496"/>
                  <a:pt x="8021388" y="336582"/>
                  <a:pt x="8043621" y="325465"/>
                </a:cubicBezTo>
                <a:cubicBezTo>
                  <a:pt x="8060281" y="317135"/>
                  <a:pt x="8074617" y="304800"/>
                  <a:pt x="8090115" y="294468"/>
                </a:cubicBezTo>
                <a:cubicBezTo>
                  <a:pt x="8100447" y="278970"/>
                  <a:pt x="8124765" y="266238"/>
                  <a:pt x="8121112" y="247973"/>
                </a:cubicBezTo>
                <a:cubicBezTo>
                  <a:pt x="8113595" y="210385"/>
                  <a:pt x="7983123" y="201750"/>
                  <a:pt x="7981627" y="201478"/>
                </a:cubicBezTo>
                <a:cubicBezTo>
                  <a:pt x="7955710" y="196766"/>
                  <a:pt x="7930213" y="189705"/>
                  <a:pt x="7904136" y="185980"/>
                </a:cubicBezTo>
                <a:cubicBezTo>
                  <a:pt x="7646435" y="149165"/>
                  <a:pt x="7862348" y="190020"/>
                  <a:pt x="7687160" y="154983"/>
                </a:cubicBezTo>
                <a:cubicBezTo>
                  <a:pt x="7604502" y="160149"/>
                  <a:pt x="7520992" y="157564"/>
                  <a:pt x="7439187" y="170481"/>
                </a:cubicBezTo>
                <a:cubicBezTo>
                  <a:pt x="7394514" y="177535"/>
                  <a:pt x="7374919" y="230411"/>
                  <a:pt x="7361695" y="263471"/>
                </a:cubicBezTo>
                <a:cubicBezTo>
                  <a:pt x="7305744" y="403347"/>
                  <a:pt x="7363572" y="312628"/>
                  <a:pt x="7284204" y="418454"/>
                </a:cubicBezTo>
                <a:cubicBezTo>
                  <a:pt x="7242875" y="413288"/>
                  <a:pt x="7200026" y="415205"/>
                  <a:pt x="7160217" y="402956"/>
                </a:cubicBezTo>
                <a:cubicBezTo>
                  <a:pt x="7108533" y="387053"/>
                  <a:pt x="7081956" y="348328"/>
                  <a:pt x="7036231" y="325465"/>
                </a:cubicBezTo>
                <a:cubicBezTo>
                  <a:pt x="7021619" y="318159"/>
                  <a:pt x="7004017" y="317900"/>
                  <a:pt x="6989736" y="309966"/>
                </a:cubicBezTo>
                <a:cubicBezTo>
                  <a:pt x="6829867" y="221149"/>
                  <a:pt x="6955455" y="267542"/>
                  <a:pt x="6850251" y="232475"/>
                </a:cubicBezTo>
                <a:lnTo>
                  <a:pt x="6757261" y="170481"/>
                </a:lnTo>
                <a:cubicBezTo>
                  <a:pt x="6741763" y="160149"/>
                  <a:pt x="6728437" y="145375"/>
                  <a:pt x="6710766" y="139485"/>
                </a:cubicBezTo>
                <a:cubicBezTo>
                  <a:pt x="6477969" y="61888"/>
                  <a:pt x="6680602" y="124417"/>
                  <a:pt x="6075336" y="108488"/>
                </a:cubicBezTo>
                <a:cubicBezTo>
                  <a:pt x="5896609" y="88630"/>
                  <a:pt x="5823068" y="77492"/>
                  <a:pt x="5610387" y="77492"/>
                </a:cubicBezTo>
                <a:cubicBezTo>
                  <a:pt x="5522411" y="77492"/>
                  <a:pt x="5434739" y="87824"/>
                  <a:pt x="5346915" y="92990"/>
                </a:cubicBezTo>
                <a:cubicBezTo>
                  <a:pt x="5227710" y="132725"/>
                  <a:pt x="5381630" y="73717"/>
                  <a:pt x="5253926" y="154983"/>
                </a:cubicBezTo>
                <a:cubicBezTo>
                  <a:pt x="5214943" y="179790"/>
                  <a:pt x="5129939" y="216976"/>
                  <a:pt x="5129939" y="216976"/>
                </a:cubicBezTo>
                <a:cubicBezTo>
                  <a:pt x="5073614" y="273301"/>
                  <a:pt x="5091038" y="260261"/>
                  <a:pt x="5021451" y="309966"/>
                </a:cubicBezTo>
                <a:cubicBezTo>
                  <a:pt x="5006294" y="320793"/>
                  <a:pt x="4991616" y="332633"/>
                  <a:pt x="4974956" y="340963"/>
                </a:cubicBezTo>
                <a:cubicBezTo>
                  <a:pt x="4960344" y="348269"/>
                  <a:pt x="4943959" y="351295"/>
                  <a:pt x="4928461" y="356461"/>
                </a:cubicBezTo>
                <a:cubicBezTo>
                  <a:pt x="4876210" y="434840"/>
                  <a:pt x="4925830" y="381024"/>
                  <a:pt x="4850970" y="418454"/>
                </a:cubicBezTo>
                <a:cubicBezTo>
                  <a:pt x="4834310" y="426784"/>
                  <a:pt x="4821496" y="441886"/>
                  <a:pt x="4804475" y="449451"/>
                </a:cubicBezTo>
                <a:cubicBezTo>
                  <a:pt x="4659505" y="513883"/>
                  <a:pt x="4549291" y="487820"/>
                  <a:pt x="4370522" y="495946"/>
                </a:cubicBezTo>
                <a:cubicBezTo>
                  <a:pt x="4225871" y="490780"/>
                  <a:pt x="4081013" y="489767"/>
                  <a:pt x="3936570" y="480448"/>
                </a:cubicBezTo>
                <a:cubicBezTo>
                  <a:pt x="3920267" y="479396"/>
                  <a:pt x="3905836" y="469247"/>
                  <a:pt x="3890075" y="464949"/>
                </a:cubicBezTo>
                <a:cubicBezTo>
                  <a:pt x="3848975" y="453740"/>
                  <a:pt x="3806503" y="447425"/>
                  <a:pt x="3766088" y="433953"/>
                </a:cubicBezTo>
                <a:cubicBezTo>
                  <a:pt x="3699386" y="411718"/>
                  <a:pt x="3735442" y="422416"/>
                  <a:pt x="3657600" y="402956"/>
                </a:cubicBezTo>
                <a:cubicBezTo>
                  <a:pt x="3524361" y="314129"/>
                  <a:pt x="3692934" y="420621"/>
                  <a:pt x="3564610" y="356461"/>
                </a:cubicBezTo>
                <a:cubicBezTo>
                  <a:pt x="3547950" y="348131"/>
                  <a:pt x="3534775" y="333795"/>
                  <a:pt x="3518115" y="325465"/>
                </a:cubicBezTo>
                <a:cubicBezTo>
                  <a:pt x="3503503" y="318159"/>
                  <a:pt x="3485902" y="317900"/>
                  <a:pt x="3471621" y="309966"/>
                </a:cubicBezTo>
                <a:cubicBezTo>
                  <a:pt x="3439056" y="291874"/>
                  <a:pt x="3404973" y="274315"/>
                  <a:pt x="3378631" y="247973"/>
                </a:cubicBezTo>
                <a:cubicBezTo>
                  <a:pt x="3363133" y="232475"/>
                  <a:pt x="3351296" y="212122"/>
                  <a:pt x="3332136" y="201478"/>
                </a:cubicBezTo>
                <a:cubicBezTo>
                  <a:pt x="3289251" y="177653"/>
                  <a:pt x="3225006" y="169339"/>
                  <a:pt x="3177153" y="154983"/>
                </a:cubicBezTo>
                <a:cubicBezTo>
                  <a:pt x="3145858" y="145595"/>
                  <a:pt x="3084163" y="123987"/>
                  <a:pt x="3084163" y="123987"/>
                </a:cubicBezTo>
                <a:cubicBezTo>
                  <a:pt x="2918918" y="128335"/>
                  <a:pt x="2627429" y="102561"/>
                  <a:pt x="2417736" y="154983"/>
                </a:cubicBezTo>
                <a:cubicBezTo>
                  <a:pt x="2401887" y="158945"/>
                  <a:pt x="2386739" y="165315"/>
                  <a:pt x="2371241" y="170481"/>
                </a:cubicBezTo>
                <a:cubicBezTo>
                  <a:pt x="2355743" y="180813"/>
                  <a:pt x="2342187" y="194938"/>
                  <a:pt x="2324746" y="201478"/>
                </a:cubicBezTo>
                <a:cubicBezTo>
                  <a:pt x="2296859" y="211936"/>
                  <a:pt x="2154869" y="230174"/>
                  <a:pt x="2138766" y="232475"/>
                </a:cubicBezTo>
                <a:cubicBezTo>
                  <a:pt x="1935059" y="300376"/>
                  <a:pt x="2060621" y="263471"/>
                  <a:pt x="1580827" y="263471"/>
                </a:cubicBezTo>
                <a:cubicBezTo>
                  <a:pt x="1477376" y="263471"/>
                  <a:pt x="1374183" y="253139"/>
                  <a:pt x="1270861" y="247973"/>
                </a:cubicBezTo>
                <a:cubicBezTo>
                  <a:pt x="1239864" y="242807"/>
                  <a:pt x="1209187" y="235085"/>
                  <a:pt x="1177871" y="232475"/>
                </a:cubicBezTo>
                <a:cubicBezTo>
                  <a:pt x="1085060" y="224741"/>
                  <a:pt x="991316" y="228528"/>
                  <a:pt x="898902" y="216976"/>
                </a:cubicBezTo>
                <a:cubicBezTo>
                  <a:pt x="866481" y="212923"/>
                  <a:pt x="837434" y="194577"/>
                  <a:pt x="805912" y="185980"/>
                </a:cubicBezTo>
                <a:cubicBezTo>
                  <a:pt x="678469" y="151223"/>
                  <a:pt x="777235" y="190433"/>
                  <a:pt x="635431" y="154983"/>
                </a:cubicBezTo>
                <a:cubicBezTo>
                  <a:pt x="603733" y="147059"/>
                  <a:pt x="573438" y="134319"/>
                  <a:pt x="542441" y="123987"/>
                </a:cubicBezTo>
                <a:cubicBezTo>
                  <a:pt x="433418" y="87646"/>
                  <a:pt x="567989" y="134936"/>
                  <a:pt x="433953" y="77492"/>
                </a:cubicBezTo>
                <a:cubicBezTo>
                  <a:pt x="393433" y="60126"/>
                  <a:pt x="369170" y="59607"/>
                  <a:pt x="325465" y="46495"/>
                </a:cubicBezTo>
                <a:cubicBezTo>
                  <a:pt x="294170" y="37106"/>
                  <a:pt x="263472" y="25830"/>
                  <a:pt x="232475" y="15498"/>
                </a:cubicBezTo>
                <a:lnTo>
                  <a:pt x="185980" y="0"/>
                </a:lnTo>
                <a:cubicBezTo>
                  <a:pt x="170482" y="10332"/>
                  <a:pt x="156145" y="22667"/>
                  <a:pt x="139485" y="30997"/>
                </a:cubicBezTo>
                <a:cubicBezTo>
                  <a:pt x="124873" y="38303"/>
                  <a:pt x="105747" y="36290"/>
                  <a:pt x="92990" y="46495"/>
                </a:cubicBezTo>
                <a:cubicBezTo>
                  <a:pt x="78445" y="58131"/>
                  <a:pt x="72325" y="77492"/>
                  <a:pt x="61993" y="92990"/>
                </a:cubicBezTo>
                <a:cubicBezTo>
                  <a:pt x="41594" y="154188"/>
                  <a:pt x="46495" y="123148"/>
                  <a:pt x="46495" y="185980"/>
                </a:cubicBezTo>
                <a:lnTo>
                  <a:pt x="77492" y="216976"/>
                </a:lnTo>
                <a:lnTo>
                  <a:pt x="77492" y="216976"/>
                </a:lnTo>
                <a:lnTo>
                  <a:pt x="77492" y="21697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3940" t="47916" r="69076" b="13542"/>
          <a:stretch>
            <a:fillRect/>
          </a:stretch>
        </p:blipFill>
        <p:spPr bwMode="auto">
          <a:xfrm>
            <a:off x="213519" y="1371600"/>
            <a:ext cx="2807043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919" y="0"/>
            <a:ext cx="5562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519" y="1828800"/>
            <a:ext cx="64770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5" name="Picture 4" descr="লর্ড ক্লাই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9" y="914400"/>
            <a:ext cx="3352800" cy="54369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766719" y="0"/>
            <a:ext cx="5105398" cy="830997"/>
            <a:chOff x="6004720" y="152400"/>
            <a:chExt cx="3687761" cy="830997"/>
          </a:xfrm>
        </p:grpSpPr>
        <p:sp>
          <p:nvSpPr>
            <p:cNvPr id="8" name="Rectangle 7"/>
            <p:cNvSpPr/>
            <p:nvPr/>
          </p:nvSpPr>
          <p:spPr>
            <a:xfrm>
              <a:off x="6004720" y="152400"/>
              <a:ext cx="2960957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র্থ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432337"/>
            <a:ext cx="103273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719" y="25908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 smtClean="0">
                <a:latin typeface="NikoshBAN" pitchFamily="2" charset="0"/>
                <a:cs typeface="NikoshBAN" pitchFamily="2" charset="0"/>
              </a:rPr>
              <a:t>ইস্ট ইন্ডিয়া কোম্পানি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দিওয়ানি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লাভ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6719" y="0"/>
            <a:ext cx="5105398" cy="830997"/>
            <a:chOff x="6004720" y="152400"/>
            <a:chExt cx="3687761" cy="830997"/>
          </a:xfrm>
        </p:grpSpPr>
        <p:sp>
          <p:nvSpPr>
            <p:cNvPr id="7" name="Rectangle 6"/>
            <p:cNvSpPr/>
            <p:nvPr/>
          </p:nvSpPr>
          <p:spPr>
            <a:xfrm>
              <a:off x="6004720" y="152400"/>
              <a:ext cx="2960957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র্থ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20" y="228601"/>
            <a:ext cx="8077200" cy="1752599"/>
            <a:chOff x="442119" y="488074"/>
            <a:chExt cx="9845041" cy="2160055"/>
          </a:xfrm>
        </p:grpSpPr>
        <p:sp>
          <p:nvSpPr>
            <p:cNvPr id="3" name="TextBox 2"/>
            <p:cNvSpPr txBox="1"/>
            <p:nvPr/>
          </p:nvSpPr>
          <p:spPr>
            <a:xfrm>
              <a:off x="442119" y="1447800"/>
              <a:ext cx="98450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7577" y="488074"/>
              <a:ext cx="8943705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cap="all" dirty="0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66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86319" y="51054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519" y="2362200"/>
            <a:ext cx="1074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দিওয়ানী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দিওয়ানী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দিওয়ানী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2358" y="0"/>
            <a:ext cx="5429480" cy="999530"/>
            <a:chOff x="6004720" y="224135"/>
            <a:chExt cx="3687761" cy="999530"/>
          </a:xfrm>
        </p:grpSpPr>
        <p:sp>
          <p:nvSpPr>
            <p:cNvPr id="9" name="Rectangle 8"/>
            <p:cNvSpPr/>
            <p:nvPr/>
          </p:nvSpPr>
          <p:spPr>
            <a:xfrm>
              <a:off x="7071518" y="762000"/>
              <a:ext cx="2591507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দেওয়ানি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4038600"/>
            <a:ext cx="670719" cy="2819400"/>
          </a:xfrm>
          <a:prstGeom prst="triangle">
            <a:avLst>
              <a:gd name="adj" fmla="val 476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18319" y="0"/>
            <a:ext cx="112776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319" y="762000"/>
            <a:ext cx="114300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6919" y="671691"/>
            <a:ext cx="1112520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ব্যবস্থায়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হস্তক্ষেপঃ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গতিরোধ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সম্পূর্ণভাবে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নিশ্চিহ্ন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হস্তক্ষেপ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ভাগ্যবিধাতা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প্রদেশ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সমপর্যায়ের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বিধানঃ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এখন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প্রশ্ন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হস্তক্ষেপের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?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প্রসংগে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শাসনতন্ত্রে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প্রদেশ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সমপর্যায়ের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আরেকটি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#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919" y="914400"/>
            <a:ext cx="11430000" cy="571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320" y="1219200"/>
            <a:ext cx="10363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দিহিতাঃ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উভয়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জবাবদিহি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প্রশাসনিক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সহযোগিতা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পারতেন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@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সুবাদারের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প্রতিরক্ষা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প্রশাসন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পরিচালনা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@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খাজনা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আদায়ের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প্রাদেশিক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শাসনকর্তা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স্বেচ্ছাচারী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স্বাধীনতাকামী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উদ্দেশ্যেই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বিভাজনের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প্রশাসনিক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দক্ষতা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অর্জনও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2119" y="228600"/>
            <a:ext cx="112776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1171</Words>
  <Application>Microsoft Office PowerPoint</Application>
  <PresentationFormat>Custom</PresentationFormat>
  <Paragraphs>99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Pc Net</cp:lastModifiedBy>
  <cp:revision>307</cp:revision>
  <dcterms:created xsi:type="dcterms:W3CDTF">2019-07-14T12:34:24Z</dcterms:created>
  <dcterms:modified xsi:type="dcterms:W3CDTF">2020-06-02T23:00:48Z</dcterms:modified>
</cp:coreProperties>
</file>