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74" r:id="rId8"/>
    <p:sldId id="275" r:id="rId9"/>
    <p:sldId id="263" r:id="rId10"/>
    <p:sldId id="265" r:id="rId11"/>
    <p:sldId id="262" r:id="rId12"/>
    <p:sldId id="267" r:id="rId13"/>
    <p:sldId id="269" r:id="rId14"/>
    <p:sldId id="266" r:id="rId15"/>
    <p:sldId id="264" r:id="rId16"/>
    <p:sldId id="268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3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5DE5-FE63-44DC-89E6-0C423EC3C1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6F8B-C68C-4EBF-B735-D2F62F7B4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3082"/>
            <a:ext cx="9144000" cy="4585646"/>
          </a:xfrm>
        </p:spPr>
        <p:txBody>
          <a:bodyPr/>
          <a:lstStyle/>
          <a:p>
            <a:r>
              <a:rPr lang="en-US" sz="287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9796"/>
            <a:ext cx="9144000" cy="5800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6" y="181329"/>
            <a:ext cx="1743075" cy="261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146" y="4408228"/>
            <a:ext cx="5882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সকলে মিলি যুক্তি করি শেষে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কিনিল ঝাঁটা সাড়ে সতের লক্ষ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ঝাঁটের চোটে পথের ধুলা এসে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ভরিয়া দিল রাজার মুখ ও বক্ষ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59" y="181329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75" y="18132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16" y="181328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07" y="290511"/>
            <a:ext cx="1743075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12" y="290511"/>
            <a:ext cx="5885492" cy="411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" y="484459"/>
            <a:ext cx="5822796" cy="37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27546"/>
            <a:ext cx="4756813" cy="3414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" y="463881"/>
            <a:ext cx="4793421" cy="3277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198349" y="4203510"/>
            <a:ext cx="6860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ধুলায় কেহ মেলিতে নারে চোখ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ধুলার মেঘে পড়িল ঢাকা সূর্য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ধুলার বেগে কাশিয়া মরে লোকে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ধুলার মাঝে নগর হলো উহ্য । 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65" y="433567"/>
            <a:ext cx="5791200" cy="3861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3265" y="4421874"/>
            <a:ext cx="534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তখন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বেগে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ছুটিল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ঝাঁকে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ঝাঁক</a:t>
            </a:r>
            <a:endParaRPr lang="en-US" sz="36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মশক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কাঁখে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একুশ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লাখ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ভিস্তি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পুকুরে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রহিল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শুধু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পাঁক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</a:p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নদীর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নাহিকো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কিস্তি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204716"/>
            <a:ext cx="4967785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3" y="4189862"/>
            <a:ext cx="75335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জলের জীব মরিল জল বিনা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ডাঙার প্রাণী সাঁতার করে চেষ্টা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পাঁকের তলে মজিল বেচা-কিনা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সর্দি জ্বরে উজাড় হলো দেশটা </a:t>
            </a:r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 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286831"/>
            <a:ext cx="6050793" cy="2969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3" y="3726473"/>
            <a:ext cx="5759356" cy="296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286831"/>
            <a:ext cx="5336274" cy="31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91353"/>
            <a:ext cx="9403307" cy="509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91353"/>
            <a:ext cx="11559654" cy="4967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8234" y="5411450"/>
            <a:ext cx="5991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কহিল সবে, চামারে তবে ডাকি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চর্ম দিয়া মুড়িয়া দাও পৃথ্বী  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97" y="150127"/>
            <a:ext cx="7233195" cy="378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9736" y="4135272"/>
            <a:ext cx="6141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তখন ধীরে চামার কুলপতি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কহিল এসে ঈষৎ হেসে বৃদ্ধ ,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বলিতে পারি করিলে অনুমতি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সহজে যাহে মানস হবে সিদ্ধ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6962" y="4872251"/>
            <a:ext cx="5609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নিজের দুটি চরন ঢাকো, তবে 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ধরণী আর ঢাকিতে নাহি হবে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992606"/>
            <a:ext cx="5213445" cy="45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30364" y="4039737"/>
            <a:ext cx="531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সেদিন হতে চলিল জুতা পরা-  </a:t>
            </a:r>
          </a:p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বাঁচিল গবু রক্ষা পেল ধরা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64" y="109182"/>
            <a:ext cx="5313031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09182"/>
            <a:ext cx="11149084" cy="6373505"/>
          </a:xfrm>
        </p:spPr>
        <p:txBody>
          <a:bodyPr>
            <a:normAutofit/>
          </a:bodyPr>
          <a:lstStyle/>
          <a:p>
            <a:r>
              <a:rPr lang="bn-BD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শ্রেণির কাজ </a:t>
            </a:r>
            <a:br>
              <a:rPr lang="bn-BD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707" y="3638098"/>
            <a:ext cx="10658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১। উচ্চ পদের কর্ম কর্তা গণ কোন সমস্যার সমাধান করতে গিয়ে সমস্যার সমাধান তো হয়ই না বরং আরও বড় সমস্যার সৃষ্টি হয় । </a:t>
            </a:r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-- উক্তিটির সত্যতা প্রমাণ কর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54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7274257"/>
          </a:xfrm>
        </p:spPr>
        <p:txBody>
          <a:bodyPr/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বাড়ির কাজ</a:t>
            </a:r>
            <a:b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শীঘ্র এর করিবে প্রতিকার , </a:t>
            </a:r>
            <a:br>
              <a:rPr lang="bn-BD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নহিলে কারো রক্ষা নাহি আর । ---- রাজার এই নির্দেশ শুনে গবুরায় এবং অন্যান্য কর্মকর্তারা রাজাকে কি কি যুক্তি দেখিয়েছিল উল্লেখ কর । 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35"/>
            <a:ext cx="11353800" cy="6550926"/>
          </a:xfrm>
        </p:spPr>
        <p:txBody>
          <a:bodyPr/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 ইমদাদুল হক </a:t>
            </a:r>
            <a:b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(বাংলা) </a:t>
            </a:r>
            <a:b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নড়াইল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79735" y="1282889"/>
            <a:ext cx="72285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 </a:t>
            </a:r>
            <a:endParaRPr lang="en-US" sz="19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</a:t>
            </a:r>
            <a:b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জুতা আবিষ্কার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n-BD" sz="5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</a:p>
          <a:p>
            <a:r>
              <a:rPr lang="bn-BD" sz="5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ঠাকুর (১৮৬১-১৯৪১) </a:t>
            </a:r>
          </a:p>
          <a:p>
            <a:r>
              <a:rPr lang="bn-BD" dirty="0" smtClean="0">
                <a:latin typeface="jShonar Bangla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77"/>
            <a:ext cx="11969087" cy="6909132"/>
          </a:xfrm>
        </p:spPr>
        <p:txBody>
          <a:bodyPr/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শিখনফল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b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উচ্চ পদের কর্ম কর্তা গণ কোন সমস্যার সমাধান করতে গিয়ে সমস্যার সমাধান তো হয়ই না বরং আরও বড় সমস্যার সৃষ্টি হয় । </a:t>
            </a:r>
            <a:br>
              <a:rPr lang="bn-BD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সাধারণ জনগণ রাষ্ট্রের দুঃসময়ে যথাযথ দিকনির্দেশনা দিতে পারে । </a:t>
            </a:r>
            <a:endParaRPr lang="en-US" sz="5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1" y="5951520"/>
            <a:ext cx="408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ঠাকুর  </a:t>
            </a:r>
            <a:endParaRPr lang="en-US" sz="6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1" y="157954"/>
            <a:ext cx="4572000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636" y="409433"/>
            <a:ext cx="9144000" cy="4749421"/>
          </a:xfrm>
        </p:spPr>
        <p:txBody>
          <a:bodyPr>
            <a:normAutofit/>
          </a:bodyPr>
          <a:lstStyle/>
          <a:p>
            <a:r>
              <a:rPr lang="bn-BD" sz="199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পাঠ </a:t>
            </a:r>
            <a:endParaRPr lang="en-US" sz="19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8854"/>
            <a:ext cx="9144000" cy="9894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710" y="4626591"/>
            <a:ext cx="5622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কহিলা হবু , শুন গো গবুরায় ,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কালিকে আমি ভেবেছি সারা রাত্র –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মলিন ধুলা লাগিবে কেন পায়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ধরণী – মাঝে চরণ ফেলা মাত্র !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71" y="451503"/>
            <a:ext cx="5504597" cy="38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55904" y="4230806"/>
            <a:ext cx="6300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শুনিয়া গবু ভাবিয়া হলো খুন ,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দারুন ত্রাসে ঘর্ম বহে গাত্রে ।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পণ্ডিতের হইল মুখ চুন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পাত্রদের নিদ্রা নাহি রাত্রে ।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34" y="118990"/>
            <a:ext cx="3631015" cy="2711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03" y="327546"/>
            <a:ext cx="3419476" cy="2598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30" y="3518782"/>
            <a:ext cx="3080769" cy="277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" y="187231"/>
            <a:ext cx="3459955" cy="291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3125337"/>
            <a:ext cx="3248167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23" y="170881"/>
            <a:ext cx="752475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487" y="4804013"/>
            <a:ext cx="687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যেখানে যত আছিল জ্ঞানী গুণী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দেশে বিদেশে যতেক ছিল যন্ত্রী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বসিল সবে চশমা চোখে আটি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ফুরায়ে গেল উনিশ পিপে নস্য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263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jShonar Bangla</vt:lpstr>
      <vt:lpstr>Shonar Bangla</vt:lpstr>
      <vt:lpstr>Vrinda</vt:lpstr>
      <vt:lpstr>Office Theme</vt:lpstr>
      <vt:lpstr>স্বাগতম </vt:lpstr>
      <vt:lpstr>মোঃ ইমদাদুল হক  ভাষা শিক্ষক (বাংলা)  নড়াইল টেকনিক্যাল স্কুল ও কলেজ নড়াইল  </vt:lpstr>
      <vt:lpstr>কবিতা জুতা আবিষ্কার </vt:lpstr>
      <vt:lpstr>                  শিখনফল  ১। উচ্চ পদের কর্ম কর্তা গণ কোন সমস্যার সমাধান করতে গিয়ে সমস্যার সমাধান তো হয়ই না বরং আরও বড় সমস্যার সৃষ্টি হয় ।  ২। সাধারণ জনগণ রাষ্ট্রের দুঃসময়ে যথাযথ দিকনির্দেশনা দিতে পারে । </vt:lpstr>
      <vt:lpstr>PowerPoint Presentation</vt:lpstr>
      <vt:lpstr>কবিতা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শ্রেণির কাজ  </vt:lpstr>
      <vt:lpstr>               বাড়ির কাজ ১। শীঘ্র এর করিবে প্রতিকার ,  নহিলে কারো রক্ষা নাহি আর । ---- রাজার এই নির্দেশ শুনে গবুরায় এবং অন্যান্য কর্মকর্তারা রাজাকে কি কি যুক্তি দেখিয়েছিল উল্লেখ কর ।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কবিতা জুতা আবিষ্কার </dc:title>
  <dc:creator>shahifur Rahman</dc:creator>
  <cp:lastModifiedBy>shahifur Rahman</cp:lastModifiedBy>
  <cp:revision>46</cp:revision>
  <dcterms:created xsi:type="dcterms:W3CDTF">2018-01-04T03:54:27Z</dcterms:created>
  <dcterms:modified xsi:type="dcterms:W3CDTF">2020-03-30T05:02:59Z</dcterms:modified>
</cp:coreProperties>
</file>