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6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7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3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8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7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0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8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4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ED4-15A3-4326-AB4A-CEFBF0AD0E9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0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EED4-15A3-4326-AB4A-CEFBF0AD0E9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965D2-8123-49AD-B4FA-AAEAD8647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7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g"/><Relationship Id="rId3" Type="http://schemas.openxmlformats.org/officeDocument/2006/relationships/image" Target="../media/image30.jpeg"/><Relationship Id="rId7" Type="http://schemas.openxmlformats.org/officeDocument/2006/relationships/image" Target="../media/image8.jp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3.jpeg"/><Relationship Id="rId7" Type="http://schemas.openxmlformats.org/officeDocument/2006/relationships/image" Target="../media/image34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9.jpeg"/><Relationship Id="rId9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10.jpeg"/><Relationship Id="rId7" Type="http://schemas.openxmlformats.org/officeDocument/2006/relationships/image" Target="../media/image14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6.jpeg"/><Relationship Id="rId4" Type="http://schemas.openxmlformats.org/officeDocument/2006/relationships/image" Target="../media/image11.jpeg"/><Relationship Id="rId9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4.jpeg"/><Relationship Id="rId7" Type="http://schemas.openxmlformats.org/officeDocument/2006/relationships/image" Target="../media/image12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10" Type="http://schemas.openxmlformats.org/officeDocument/2006/relationships/image" Target="../media/image28.jpeg"/><Relationship Id="rId4" Type="http://schemas.openxmlformats.org/officeDocument/2006/relationships/image" Target="../media/image25.jpeg"/><Relationship Id="rId9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8107" y="805218"/>
            <a:ext cx="790205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স্বাগতম</a:t>
            </a:r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1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40" y="383097"/>
            <a:ext cx="4286250" cy="2857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07" y="4344536"/>
            <a:ext cx="2766515" cy="22905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200" y="4332524"/>
            <a:ext cx="3467100" cy="2314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689" y="714388"/>
            <a:ext cx="2619375" cy="2365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001" y="186527"/>
            <a:ext cx="2362200" cy="19335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117" y="2303925"/>
            <a:ext cx="1762125" cy="2590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488" y="4986888"/>
            <a:ext cx="2943225" cy="1552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28767" y="3485840"/>
            <a:ext cx="4943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প্রতিবাদে ও সংগ্রামে নারী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10167810" y="3228554"/>
            <a:ext cx="28087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সংগ্রামের সুফল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63" y="195618"/>
            <a:ext cx="1762125" cy="2590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157" y="-27295"/>
            <a:ext cx="2288843" cy="24484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451" y="2813713"/>
            <a:ext cx="2705100" cy="1685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749" y="4499638"/>
            <a:ext cx="3048000" cy="2276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84" y="2642263"/>
            <a:ext cx="2466975" cy="1857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388" y="-27295"/>
            <a:ext cx="2417500" cy="23933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337" y="3794078"/>
            <a:ext cx="2142699" cy="27009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49" y="195619"/>
            <a:ext cx="3384645" cy="2280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flipH="1">
            <a:off x="9175259" y="4775863"/>
            <a:ext cx="24494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আমাদের সমাজে নারী</a:t>
            </a:r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912" y="2924619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আহ্লাদি</a:t>
            </a:r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6692" y="2663009"/>
            <a:ext cx="2292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মাসি ও পিসি </a:t>
            </a:r>
            <a:endParaRPr lang="en-US" sz="32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08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0596" y="368488"/>
            <a:ext cx="4985982" cy="1217139"/>
          </a:xfrm>
        </p:spPr>
        <p:txBody>
          <a:bodyPr>
            <a:noAutofit/>
          </a:bodyPr>
          <a:lstStyle/>
          <a:p>
            <a:r>
              <a:rPr lang="bn-BD" sz="9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শ্রেণির কাজ </a:t>
            </a:r>
            <a:endParaRPr lang="en-US" sz="9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3615"/>
            <a:ext cx="12192000" cy="5504385"/>
          </a:xfrm>
        </p:spPr>
        <p:txBody>
          <a:bodyPr>
            <a:noAutofit/>
          </a:bodyPr>
          <a:lstStyle/>
          <a:p>
            <a:r>
              <a:rPr lang="bn-BD" sz="115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আত্ম রক্ষার জন্য মাসি-পিসির কৌশল গুলো বর্ণনা কর । </a:t>
            </a:r>
            <a:endParaRPr lang="en-US" sz="115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3367" y="232010"/>
            <a:ext cx="5600131" cy="1787099"/>
          </a:xfrm>
        </p:spPr>
        <p:txBody>
          <a:bodyPr>
            <a:normAutofit/>
          </a:bodyPr>
          <a:lstStyle/>
          <a:p>
            <a:r>
              <a:rPr lang="bn-BD" sz="115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বাড়ির কাজ </a:t>
            </a:r>
            <a:endParaRPr lang="en-US" sz="115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069" y="2019109"/>
            <a:ext cx="12000931" cy="4838891"/>
          </a:xfrm>
        </p:spPr>
        <p:txBody>
          <a:bodyPr>
            <a:normAutofit/>
          </a:bodyPr>
          <a:lstStyle/>
          <a:p>
            <a:r>
              <a:rPr lang="bn-BD" sz="8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মাসি ও পিসি কিভাবে একে অন্যের কাজে সহযোগিতা করেছে বর্ণনা কর । </a:t>
            </a:r>
            <a:endParaRPr lang="en-US" sz="8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0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5846" y="1009934"/>
            <a:ext cx="1035865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7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ধন্যবাদ</a:t>
            </a:r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9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মোঃ ইমদাদুল হক </a:t>
            </a:r>
            <a:b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</a:br>
            <a:r>
              <a:rPr lang="bn-BD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ভাষা শিক্ষক (বাংলা )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BD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নড়াইল টেকনিক্যাল স্কুল ও কলেজ নড়াইল </a:t>
            </a:r>
            <a:endParaRPr lang="en-US" sz="4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250" y="112429"/>
            <a:ext cx="9144000" cy="2387600"/>
          </a:xfrm>
        </p:spPr>
        <p:txBody>
          <a:bodyPr/>
          <a:lstStyle/>
          <a:p>
            <a:r>
              <a:rPr lang="en-US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শ্রেণি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– </a:t>
            </a:r>
            <a:r>
              <a:rPr lang="en-US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দ্বাদশ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b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</a:br>
            <a:r>
              <a:rPr lang="en-US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বিষয়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– </a:t>
            </a:r>
            <a:r>
              <a:rPr lang="en-US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বাংলা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34" y="3602038"/>
            <a:ext cx="11900848" cy="3255962"/>
          </a:xfrm>
        </p:spPr>
        <p:txBody>
          <a:bodyPr/>
          <a:lstStyle/>
          <a:p>
            <a:r>
              <a:rPr lang="bn-BD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গল্প – মাসি-পিসি </a:t>
            </a:r>
          </a:p>
          <a:p>
            <a:r>
              <a:rPr lang="bn-BD" sz="6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লেখক </a:t>
            </a:r>
          </a:p>
          <a:p>
            <a:r>
              <a:rPr lang="bn-BD" sz="6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মানিক বন্দ্যোপাধ্যায় (১৯০৬-১৯৫৬)  </a:t>
            </a:r>
            <a:endParaRPr lang="en-US" sz="6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00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8102" y="382136"/>
            <a:ext cx="3179928" cy="1421856"/>
          </a:xfrm>
        </p:spPr>
        <p:txBody>
          <a:bodyPr/>
          <a:lstStyle/>
          <a:p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শিখনফল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47163"/>
            <a:ext cx="12192000" cy="4653887"/>
          </a:xfrm>
        </p:spPr>
        <p:txBody>
          <a:bodyPr>
            <a:noAutofit/>
          </a:bodyPr>
          <a:lstStyle/>
          <a:p>
            <a:r>
              <a:rPr lang="bn-BD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১। নারীর অসহায়ত্ব ও বুদ্ধিমত্তা । </a:t>
            </a:r>
          </a:p>
          <a:p>
            <a:r>
              <a:rPr lang="bn-BD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২। পুরুষের নোংরা লোলুপ মানসিকতা । </a:t>
            </a:r>
          </a:p>
          <a:p>
            <a:r>
              <a:rPr lang="bn-BD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৩। কঠোর পরিশ্রমী নারী । </a:t>
            </a:r>
            <a:endParaRPr lang="en-US" sz="72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3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431" y="477672"/>
            <a:ext cx="3360335" cy="40635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51630" y="5732060"/>
            <a:ext cx="8011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মানিক বন্দ্যোপাধ্যায় (১৯০৮-১৯৫৬) </a:t>
            </a:r>
            <a:endParaRPr lang="en-US" sz="4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143" y="666820"/>
            <a:ext cx="1676400" cy="2724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04" y="666820"/>
            <a:ext cx="1733550" cy="32047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704" y="-27296"/>
            <a:ext cx="2549857" cy="36238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60609" y="4217158"/>
            <a:ext cx="4599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লেখকের উল্লেখযোগ্য রচনা 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12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56" y="3100672"/>
            <a:ext cx="6185067" cy="20433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198" y="900146"/>
            <a:ext cx="1685925" cy="2714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09" y="900146"/>
            <a:ext cx="1743075" cy="261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337" y="1023971"/>
            <a:ext cx="1762125" cy="259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182" y="5392501"/>
            <a:ext cx="11505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মাসি</a:t>
            </a:r>
            <a:r>
              <a:rPr lang="en-US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পিসির</a:t>
            </a:r>
            <a:r>
              <a:rPr lang="en-US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জীবিকা</a:t>
            </a:r>
            <a:r>
              <a:rPr lang="en-US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। </a:t>
            </a:r>
            <a:r>
              <a:rPr lang="en-US" sz="4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আহ্লাদি</a:t>
            </a:r>
            <a:endParaRPr lang="en-US" sz="40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4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কে</a:t>
            </a:r>
            <a:r>
              <a:rPr lang="en-US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মাসি</a:t>
            </a:r>
            <a:r>
              <a:rPr lang="en-US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পিসি</a:t>
            </a:r>
            <a:r>
              <a:rPr lang="en-US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সব</a:t>
            </a:r>
            <a:r>
              <a:rPr lang="en-US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সময়</a:t>
            </a:r>
            <a:r>
              <a:rPr lang="en-US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সাথে</a:t>
            </a:r>
            <a:r>
              <a:rPr lang="en-US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রাখে</a:t>
            </a:r>
            <a:r>
              <a:rPr lang="en-US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26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664" y="2652729"/>
            <a:ext cx="2705100" cy="16859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780" y="4442755"/>
            <a:ext cx="3838575" cy="23050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410" y="4610882"/>
            <a:ext cx="1289925" cy="10176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24" y="5711587"/>
            <a:ext cx="2721236" cy="11464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753" y="243578"/>
            <a:ext cx="3488922" cy="240915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3" y="243578"/>
            <a:ext cx="5076968" cy="439130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52" y="2156559"/>
            <a:ext cx="1762125" cy="25908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414" y="2092945"/>
            <a:ext cx="2362200" cy="1933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57874" y="243578"/>
            <a:ext cx="27960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জোতদার গোকুলের কানাই চৌকিদারের মাধ্যমে </a:t>
            </a:r>
          </a:p>
          <a:p>
            <a:r>
              <a:rPr lang="bn-BD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আহ্লাদিকে অপহরণ করার  </a:t>
            </a:r>
          </a:p>
          <a:p>
            <a:r>
              <a:rPr lang="bn-BD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উদ্যেশ্য মাসি ও পিসির বুদ্ধিমত্তার </a:t>
            </a:r>
          </a:p>
          <a:p>
            <a:r>
              <a:rPr lang="bn-BD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কাছে বার্থ হয়ে যায় ।  </a:t>
            </a:r>
            <a:endParaRPr lang="en-US" sz="3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244" y="1936173"/>
            <a:ext cx="1011369" cy="224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3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77" y="169103"/>
            <a:ext cx="2619375" cy="1743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24" y="2109499"/>
            <a:ext cx="3087309" cy="22255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2627" y="4022813"/>
            <a:ext cx="1559683" cy="22592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633" y="169103"/>
            <a:ext cx="2516739" cy="45393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684" y="833758"/>
            <a:ext cx="3048000" cy="227647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940" y="3876844"/>
            <a:ext cx="2084178" cy="277060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25" y="3292843"/>
            <a:ext cx="2825571" cy="283126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996" y="169103"/>
            <a:ext cx="2115403" cy="34394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45788" y="6242837"/>
            <a:ext cx="4503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আহ্লাদির জীবন চিত্র 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639" y="6124112"/>
            <a:ext cx="3552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আহ্লাদির স্বামীর আচরণ </a:t>
            </a:r>
            <a:endParaRPr lang="en-US" sz="32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76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966"/>
            <a:ext cx="12192000" cy="6656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0" y="4891230"/>
            <a:ext cx="2619375" cy="17430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021" y="5048536"/>
            <a:ext cx="2085833" cy="158576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7" y="2925951"/>
            <a:ext cx="2628900" cy="174307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73475" y="1133874"/>
            <a:ext cx="2383151" cy="120100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9241" y="1324127"/>
            <a:ext cx="2448887" cy="81056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788" y="3132249"/>
            <a:ext cx="1481375" cy="307355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700" y="2925951"/>
            <a:ext cx="3111120" cy="40821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200" y="1956781"/>
            <a:ext cx="4305542" cy="25647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68400" y="-29615"/>
            <a:ext cx="10422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আত্মরক্ষার্থে মাসি ও পিসির কৌশল 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04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134</Words>
  <Application>Microsoft Office PowerPoint</Application>
  <PresentationFormat>Widescreen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Shonar Bangla</vt:lpstr>
      <vt:lpstr>Office Theme</vt:lpstr>
      <vt:lpstr>PowerPoint Presentation</vt:lpstr>
      <vt:lpstr>মোঃ ইমদাদুল হক  ভাষা শিক্ষক (বাংলা ) </vt:lpstr>
      <vt:lpstr>শ্রেণি – দ্বাদশ  বিষয় – বাংলা </vt:lpstr>
      <vt:lpstr>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শ্রেণির কাজ 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শ্রেণি – দ্বাদশ  বিষয় – বাংলা </dc:title>
  <dc:creator>shahifur Rahman</dc:creator>
  <cp:lastModifiedBy>shahifur Rahman</cp:lastModifiedBy>
  <cp:revision>35</cp:revision>
  <dcterms:created xsi:type="dcterms:W3CDTF">2019-10-22T04:03:21Z</dcterms:created>
  <dcterms:modified xsi:type="dcterms:W3CDTF">2019-10-22T16:16:38Z</dcterms:modified>
</cp:coreProperties>
</file>