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6" r:id="rId3"/>
    <p:sldId id="273" r:id="rId4"/>
    <p:sldId id="275" r:id="rId5"/>
    <p:sldId id="262" r:id="rId6"/>
    <p:sldId id="259" r:id="rId7"/>
    <p:sldId id="268" r:id="rId8"/>
    <p:sldId id="265" r:id="rId9"/>
    <p:sldId id="263" r:id="rId10"/>
    <p:sldId id="274" r:id="rId11"/>
    <p:sldId id="264" r:id="rId12"/>
    <p:sldId id="267" r:id="rId13"/>
    <p:sldId id="257" r:id="rId14"/>
    <p:sldId id="258" r:id="rId15"/>
    <p:sldId id="266" r:id="rId16"/>
    <p:sldId id="271" r:id="rId17"/>
    <p:sldId id="272" r:id="rId18"/>
    <p:sldId id="260" r:id="rId19"/>
    <p:sldId id="261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0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56AAD-F95C-4141-8103-9773D2FBD2FB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B881-ACE9-4540-8744-94E459DA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7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B881-ACE9-4540-8744-94E459DA9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B881-ACE9-4540-8744-94E459DA9A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B881-ACE9-4540-8744-94E459DA9A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B881-ACE9-4540-8744-94E459DA9A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30480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3581400" cy="4024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4"/>
    </mc:Choice>
    <mc:Fallback>
      <p:transition spd="slow" advTm="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34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কত- না অজানা জীব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6334780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কত- না অপিরিচিত তরু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"/>
            <a:ext cx="4476750" cy="633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28600"/>
            <a:ext cx="3871516" cy="610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91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8"/>
    </mc:Choice>
    <mc:Fallback>
      <p:transition spd="slow" advTm="1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0"/>
            <a:ext cx="4718050" cy="31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33528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605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চাষি ক্ষেতে চালাইছে হাল  , 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তাঁতি বসে তাঁত বোনে , জেলে ফেলে জাল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0"/>
            <a:ext cx="4197350" cy="4554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8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2"/>
    </mc:Choice>
    <mc:Fallback>
      <p:transition spd="slow" advTm="1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2" y="3566661"/>
            <a:ext cx="5578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বহুদূর প্রসারিত এদের বিচিত্র কর্ম ভার </a:t>
            </a: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81" y="4028326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তারি পরে ভর দিয়ে চলিতেছে সমস্ত সংসার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7162"/>
            <a:ext cx="387985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" y="57959"/>
            <a:ext cx="4038600" cy="3277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74657"/>
            <a:ext cx="3657600" cy="2348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19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4"/>
    </mc:Choice>
    <mc:Fallback>
      <p:transition spd="slow" advTm="1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11" y="18193"/>
            <a:ext cx="7772400" cy="896207"/>
          </a:xfrm>
        </p:spPr>
        <p:txBody>
          <a:bodyPr>
            <a:normAutofit fontScale="90000"/>
          </a:bodyPr>
          <a:lstStyle/>
          <a:p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বহুদূর প্রসারিত এদের বিচিত্র কর্মভার </a:t>
            </a:r>
            <a:b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তারি পরে ভর দিয়ে চলিতেছে সমস্ত সংসার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1" y="1134615"/>
            <a:ext cx="4343400" cy="2682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12461"/>
            <a:ext cx="4191000" cy="298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1" y="4259080"/>
            <a:ext cx="4495799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4114800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24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97"/>
    </mc:Choice>
    <mc:Fallback>
      <p:transition spd="slow" advTm="1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" y="1880173"/>
            <a:ext cx="2810733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3" y="457200"/>
            <a:ext cx="904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কৃষক ,তাঁতি, জেলে , কামার , কুমোর প্রভৃতি মানুষকেই শ্রম জীবী মানুষ বলা হয়েছে । এইসব মানুষদের কাজই জাতির ভবিষ্যৎ তৈরি করছে এবং সে কাজের দ্বারাই সভ্যতার অগ্রগতি হচ্ছে । 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84295"/>
            <a:ext cx="2996783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76800"/>
            <a:ext cx="3276600" cy="2310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26860"/>
            <a:ext cx="2743200" cy="2672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2026860"/>
            <a:ext cx="3252787" cy="2672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19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1"/>
    </mc:Choice>
    <mc:Fallback>
      <p:transition spd="slow" advTm="15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52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কবির অপূর্ণতা--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1903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আমি পৃথিবীর কবি , যেথা তার যত উঠে ধ্বনি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আমার বাঁশির সুরে সাড়া তার জাগিবে তখনি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স্বর সাধনায় পৌছিলনা বহুতর ডাক -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11" y="2397948"/>
            <a:ext cx="62504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মাঝে মাঝে গেছি আমি ও পাড়ার প্রাঙ্গনের ধারে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ভিতরে প্রবেশ করি সে শক্তি ছিলনা একেবারে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জীবনে জীবন যোগ করা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 হলে কৃত্রিম পণ্যে ব্যর্থ হয় গানের পসরা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48299"/>
            <a:ext cx="5795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অতি ক্ষুদ্র অংশে তার সন্মানের চির নির্বাসনে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সমাজের উচ্চ মঞ্চে বসেছি সংকীর্ণ বাতায়নে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" y="5361266"/>
            <a:ext cx="6025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আমার সুরের অপূর্ণতা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আমার কবিতা , জানি আমি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গেলেও বিচিত্র পথে হয় নাই সে সর্বত্রগামী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4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6"/>
    </mc:Choice>
    <mc:Fallback>
      <p:transition spd="slow" advTm="14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1030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অনাগত কবির আগমনের প্রতিক্ষা করছেন ।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কৃষাণের জীবনের শরিক যে জন,  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কর্মে ও কথায় সত্য আত্মীয়তা করেছে অর্জন ,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 আছে মাটির কাছাকাছি , 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 কবির বাণী লাগি কান  পেতে আছি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0" y="407247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শ্রমজীবী দের কেউ একজন সাহিত্য চর্চা করবেন , যার কাছে সব মানুষ সহজেই যেতে পারবে – রবীন্দ্রনাথ সেই অনাগত কবির আগমনের প্রতীক্ষায় আছেন ।  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09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48"/>
    </mc:Choice>
    <mc:Fallback>
      <p:transition spd="slow" advTm="1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26680" cy="762000"/>
          </a:xfrm>
        </p:spPr>
        <p:txBody>
          <a:bodyPr/>
          <a:lstStyle/>
          <a:p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অনাগত কবির কাছে রবীন্দ্রনাথের প্রার্থনা-  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r>
              <a:rPr lang="bn-IN" sz="4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এসো কবি অখ্যাত জনের </a:t>
            </a:r>
          </a:p>
          <a:p>
            <a:r>
              <a:rPr lang="bn-IN" sz="4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নির্বাক মনের </a:t>
            </a:r>
          </a:p>
          <a:p>
            <a:r>
              <a:rPr lang="bn-IN" sz="43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অবহেলা পেয়ে যারা সমস্ত প্রকার আনন্দ থেকে বঞ্চিত , তাদের জীবন আনন্দময় হোক, সমাজে সাম্যবাদ প্রতিষ্ঠত হোক। </a:t>
            </a:r>
            <a:endParaRPr lang="bn-IN" sz="43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43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অবজ্ঞার তাপে শুষ্ক নিরানন্দ সেই শুস্ক মরুভূমি </a:t>
            </a:r>
          </a:p>
          <a:p>
            <a:r>
              <a:rPr lang="bn-IN" sz="43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রসে পূর্ণ করে দাও তুমি।  </a:t>
            </a:r>
          </a:p>
          <a:p>
            <a:r>
              <a:rPr lang="bn-IN" sz="43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নিজের অধিকারের কথা যাদের চিরদিন চেপে রাখতে হয়েছে , তারা সন্মান জনক জীবন লাভ করুক ,প্রত্যেকের কর্মই যেন সমান মর্যাদা পায় , আমি যাদের আপন হতে পারিনি , তাদের জীবনের কথা তোমার সাহিত্যে বর্ণিত হোক ।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2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0"/>
    </mc:Choice>
    <mc:Fallback>
      <p:transition spd="slow" advTm="1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599"/>
            <a:ext cx="92964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“তাই আমি মেনে নিই সে নিন্দার কথা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আমার সুরের অপূর্ণতা”–  </a:t>
            </a:r>
            <a:r>
              <a:rPr lang="bn-IN" sz="7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কেন এই উক্তি করেছেন বর্ণনা কর।  </a:t>
            </a:r>
            <a:endParaRPr lang="en-US" sz="72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76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3"/>
    </mc:Choice>
    <mc:Fallback>
      <p:transition spd="slow" advTm="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1"/>
            <a:ext cx="9144000" cy="5486400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“বহুদূর প্রসারিত এদের বিচিত্র কর্মভার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তারি পরে ভর দিয়ে চলিতেছে সমস্ত সংসার </a:t>
            </a:r>
            <a:r>
              <a:rPr lang="bn-IN" sz="7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– যুক্তি ও উদাহরণ দিয়ে রবীন্দ্রনাথের এই উক্তির সত্যতা প্রমাণ অথবা মিথ্যা প্রতিপন্ন কর।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5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5"/>
    </mc:Choice>
    <mc:Fallback>
      <p:transition spd="slow" advTm="5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839200" cy="344805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ইমদাদুল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হক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b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ভাষা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</a:t>
            </a:r>
            <a:r>
              <a:rPr lang="en-US" sz="7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বাংলা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)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8839200" cy="2133600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নড়াইল</a:t>
            </a:r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টেকনিক্যাল স্কুল ও কলেজ নড়াইল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9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"/>
    </mc:Choice>
    <mc:Fallback>
      <p:transition spd="slow" advTm="88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4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467100" y="15240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352799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26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5"/>
    </mc:Choice>
    <mc:Fallback>
      <p:transition spd="slow" advTm="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 </a:t>
            </a:r>
            <a:r>
              <a:rPr lang="en-US" sz="1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একাদশ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 </a:t>
            </a:r>
            <a:r>
              <a:rPr lang="en-US" sz="1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বাংলা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-১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30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9"/>
    </mc:Choice>
    <mc:Fallback>
      <p:transition spd="slow" advTm="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60"/>
            <a:ext cx="533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762000"/>
            <a:ext cx="297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 দেখে বল আজ কোন কবিতা পড়ান হবে ?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4"/>
    </mc:Choice>
    <mc:Fallback>
      <p:transition spd="slow" advTm="5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60625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কবিতা-  </a:t>
            </a:r>
            <a:b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ঐকতান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" y="2489200"/>
            <a:ext cx="9144000" cy="4368800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</a:p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রবীন্দ্রনাথ ঠাকুর </a:t>
            </a:r>
          </a:p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(১৮৬১-১৯৪১ )</a:t>
            </a:r>
            <a:endParaRPr lang="en-US" sz="8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85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24"/>
    </mc:Choice>
    <mc:Fallback>
      <p:transition spd="slow" advTm="10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রবীন্দ্রনাথের অপূর্ণতা কি ? </a:t>
            </a:r>
          </a:p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রবীন্দ্রনাথ কেন অনাগত কবির আগমন কামনা করছেন ? </a:t>
            </a:r>
          </a:p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৩। অনাগত সেই কবির কাছে রবীন্দ্রনাথ কি প্রার্থনা করেছেন ? </a:t>
            </a:r>
            <a:endParaRPr lang="en-US" sz="6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9"/>
    </mc:Choice>
    <mc:Fallback>
      <p:transition spd="slow" advTm="10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পাঠ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51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7"/>
    </mc:Choice>
    <mc:Fallback>
      <p:transition spd="slow" advTm="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" y="553456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বিপুলা এ পৃথিবীর কতটুকু জানি 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দেশে দেশে কত –না নগর রাজধানী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00548"/>
            <a:ext cx="492252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8956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5788"/>
            <a:ext cx="4038600" cy="3502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74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1"/>
    </mc:Choice>
    <mc:Fallback>
      <p:transition spd="slow" advTm="9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297108"/>
            <a:ext cx="2667000" cy="3011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6023"/>
            <a:ext cx="4038599" cy="272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71218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কীর্তি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</a:p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023"/>
            <a:ext cx="4572000" cy="2565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305073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নদী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42059" y="6370260"/>
            <a:ext cx="119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গিরি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4720" y="630855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সিন্ধু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2299" y="6246941"/>
            <a:ext cx="11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মরু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3466549"/>
            <a:ext cx="3345178" cy="2887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03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18"/>
    </mc:Choice>
    <mc:Fallback>
      <p:transition spd="slow" advTm="2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2.1|1.9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2|1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5|2.1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|2|2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5|2.6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2.8|2.4|2.6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2.4|2.4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.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|2|2.1|2|1.9|1.8|1.6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2|1.9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436</Words>
  <Application>Microsoft Office PowerPoint</Application>
  <PresentationFormat>On-screen Show (4:3)</PresentationFormat>
  <Paragraphs>68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Shonar Bangla</vt:lpstr>
      <vt:lpstr>Office Theme</vt:lpstr>
      <vt:lpstr>PowerPoint Presentation</vt:lpstr>
      <vt:lpstr>মোঃ ইমদাদুল হক  ভাষা শিক্ষক (বাংলা ) </vt:lpstr>
      <vt:lpstr>PowerPoint Presentation</vt:lpstr>
      <vt:lpstr>PowerPoint Presentation</vt:lpstr>
      <vt:lpstr>কবিতা-   ঐকতান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বহুদূর প্রসারিত এদের বিচিত্র কর্মভার  তারি পরে ভর দিয়ে চলিতেছে সমস্ত সংসার </vt:lpstr>
      <vt:lpstr>PowerPoint Presentation</vt:lpstr>
      <vt:lpstr>PowerPoint Presentation</vt:lpstr>
      <vt:lpstr>PowerPoint Presentation</vt:lpstr>
      <vt:lpstr>অনাগত কবির কাছে রবীন্দ্রনাথের প্রার্থনা-   </vt:lpstr>
      <vt:lpstr>শ্রেণির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Non-Tech</dc:creator>
  <cp:lastModifiedBy>shahifur Rahman</cp:lastModifiedBy>
  <cp:revision>58</cp:revision>
  <dcterms:created xsi:type="dcterms:W3CDTF">2006-08-16T00:00:00Z</dcterms:created>
  <dcterms:modified xsi:type="dcterms:W3CDTF">2020-05-11T04:02:51Z</dcterms:modified>
</cp:coreProperties>
</file>