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9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1931F-DAF5-4977-8145-F2F95C7655D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B178B3-C6D4-4AE6-8A3C-C6F8393D599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E898715-8125-4714-8776-55294925BCF3}" type="parTrans" cxnId="{D4E3ECC3-4D27-45FE-A566-158F7C303A08}">
      <dgm:prSet/>
      <dgm:spPr/>
      <dgm:t>
        <a:bodyPr/>
        <a:lstStyle/>
        <a:p>
          <a:endParaRPr lang="en-US"/>
        </a:p>
      </dgm:t>
    </dgm:pt>
    <dgm:pt modelId="{8DFEDDF6-164D-4692-9BFC-163F99B84656}" type="sibTrans" cxnId="{D4E3ECC3-4D27-45FE-A566-158F7C303A08}">
      <dgm:prSet/>
      <dgm:spPr/>
      <dgm:t>
        <a:bodyPr/>
        <a:lstStyle/>
        <a:p>
          <a:endParaRPr lang="en-US"/>
        </a:p>
      </dgm:t>
    </dgm:pt>
    <dgm:pt modelId="{0E025B87-1013-405D-9841-E0B31958049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১৮৬১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5667EB-F3FD-482F-8878-E927F1EE5131}" type="parTrans" cxnId="{3C574B89-E7A5-451B-9C29-143B90E8C257}">
      <dgm:prSet/>
      <dgm:spPr/>
      <dgm:t>
        <a:bodyPr/>
        <a:lstStyle/>
        <a:p>
          <a:endParaRPr lang="en-US"/>
        </a:p>
      </dgm:t>
    </dgm:pt>
    <dgm:pt modelId="{932ECE23-7FCF-4B5F-9F7C-46BE1E277856}" type="sibTrans" cxnId="{3C574B89-E7A5-451B-9C29-143B90E8C257}">
      <dgm:prSet/>
      <dgm:spPr/>
      <dgm:t>
        <a:bodyPr/>
        <a:lstStyle/>
        <a:p>
          <a:endParaRPr lang="en-US"/>
        </a:p>
      </dgm:t>
    </dgm:pt>
    <dgm:pt modelId="{21BAADF1-4A93-4FC7-9813-8D769ABEA8CE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গীতাঞ্জলী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১৯১৩ </a:t>
          </a:r>
        </a:p>
        <a:p>
          <a:endParaRPr lang="en-US" sz="1600" dirty="0"/>
        </a:p>
      </dgm:t>
    </dgm:pt>
    <dgm:pt modelId="{FD50927E-0C12-422B-B132-4E0C550D9AB9}" type="parTrans" cxnId="{66A7ECF4-4EC2-4CCA-AD05-F4E48F139965}">
      <dgm:prSet/>
      <dgm:spPr/>
      <dgm:t>
        <a:bodyPr/>
        <a:lstStyle/>
        <a:p>
          <a:endParaRPr lang="en-US"/>
        </a:p>
      </dgm:t>
    </dgm:pt>
    <dgm:pt modelId="{4DF0C864-21AC-432A-99E8-9D2DE57FD279}" type="sibTrans" cxnId="{66A7ECF4-4EC2-4CCA-AD05-F4E48F139965}">
      <dgm:prSet/>
      <dgm:spPr/>
      <dgm:t>
        <a:bodyPr/>
        <a:lstStyle/>
        <a:p>
          <a:endParaRPr lang="en-US"/>
        </a:p>
      </dgm:t>
    </dgm:pt>
    <dgm:pt modelId="{3B5FFB21-1196-4F13-A417-FB5070174F9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endParaRPr lang="en-US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EB693-5995-4C1A-909A-60874B3AD989}" type="parTrans" cxnId="{D7DCBCD4-1B5B-4CDB-8141-B4C5059CE72F}">
      <dgm:prSet/>
      <dgm:spPr/>
      <dgm:t>
        <a:bodyPr/>
        <a:lstStyle/>
        <a:p>
          <a:endParaRPr lang="en-US"/>
        </a:p>
      </dgm:t>
    </dgm:pt>
    <dgm:pt modelId="{3C54FE79-F3A2-4301-AB93-12EC85AF26A4}" type="sibTrans" cxnId="{D7DCBCD4-1B5B-4CDB-8141-B4C5059CE72F}">
      <dgm:prSet/>
      <dgm:spPr/>
      <dgm:t>
        <a:bodyPr/>
        <a:lstStyle/>
        <a:p>
          <a:endParaRPr lang="en-US"/>
        </a:p>
      </dgm:t>
    </dgm:pt>
    <dgm:pt modelId="{D52EF979-2B6B-4A55-B9B3-CD1429F894F4}">
      <dgm:prSet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জোড়াসাকো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BC102-0D82-41C5-8F83-B1730EC9E9BD}" type="parTrans" cxnId="{EF2FEE61-73FC-4A28-A07A-13CC6BEAB332}">
      <dgm:prSet/>
      <dgm:spPr/>
      <dgm:t>
        <a:bodyPr/>
        <a:lstStyle/>
        <a:p>
          <a:endParaRPr lang="en-US"/>
        </a:p>
      </dgm:t>
    </dgm:pt>
    <dgm:pt modelId="{60202F77-4986-4998-AEB6-DA5B92A5511D}" type="sibTrans" cxnId="{EF2FEE61-73FC-4A28-A07A-13CC6BEAB332}">
      <dgm:prSet/>
      <dgm:spPr/>
      <dgm:t>
        <a:bodyPr/>
        <a:lstStyle/>
        <a:p>
          <a:endParaRPr lang="en-US"/>
        </a:p>
      </dgm:t>
    </dgm:pt>
    <dgm:pt modelId="{3C1E06DC-1F07-44A2-86B6-A404BB494CE4}">
      <dgm:prSet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কবিতা,গল্প,উপন্যাস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8DDC62-3CAF-4195-8D1B-FE06FE4BF37C}" type="parTrans" cxnId="{A1A95EB7-91CF-4BA4-BD44-461802BD0D77}">
      <dgm:prSet/>
      <dgm:spPr/>
      <dgm:t>
        <a:bodyPr/>
        <a:lstStyle/>
        <a:p>
          <a:endParaRPr lang="en-US"/>
        </a:p>
      </dgm:t>
    </dgm:pt>
    <dgm:pt modelId="{B11F1E6C-C8B0-4447-B2C5-D1656845FE6D}" type="sibTrans" cxnId="{A1A95EB7-91CF-4BA4-BD44-461802BD0D77}">
      <dgm:prSet/>
      <dgm:spPr/>
      <dgm:t>
        <a:bodyPr/>
        <a:lstStyle/>
        <a:p>
          <a:endParaRPr lang="en-US"/>
        </a:p>
      </dgm:t>
    </dgm:pt>
    <dgm:pt modelId="{52B39115-B8D8-4C0C-A0D0-1087E9ECEB0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১৮৬১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763DB3-FE56-4282-AE5C-D73C827661A2}" type="sibTrans" cxnId="{04DE6379-363B-4FDF-847B-5063D6A6B783}">
      <dgm:prSet/>
      <dgm:spPr/>
      <dgm:t>
        <a:bodyPr/>
        <a:lstStyle/>
        <a:p>
          <a:endParaRPr lang="en-US"/>
        </a:p>
      </dgm:t>
    </dgm:pt>
    <dgm:pt modelId="{37C8C818-3471-4F5F-9C35-E93CB524BD78}" type="parTrans" cxnId="{04DE6379-363B-4FDF-847B-5063D6A6B783}">
      <dgm:prSet/>
      <dgm:spPr/>
      <dgm:t>
        <a:bodyPr/>
        <a:lstStyle/>
        <a:p>
          <a:endParaRPr lang="en-US"/>
        </a:p>
      </dgm:t>
    </dgm:pt>
    <dgm:pt modelId="{83B9304F-D65A-4A69-A418-6574B1B6F666}" type="pres">
      <dgm:prSet presAssocID="{4131931F-DAF5-4977-8145-F2F95C7655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580C1D-BE4C-403C-9B8B-D31E22D799DA}" type="pres">
      <dgm:prSet presAssocID="{26B178B3-C6D4-4AE6-8A3C-C6F8393D5993}" presName="centerShape" presStyleLbl="node0" presStyleIdx="0" presStyleCnt="1" custLinFactNeighborX="1012" custLinFactNeighborY="-337"/>
      <dgm:spPr/>
      <dgm:t>
        <a:bodyPr/>
        <a:lstStyle/>
        <a:p>
          <a:endParaRPr lang="en-US"/>
        </a:p>
      </dgm:t>
    </dgm:pt>
    <dgm:pt modelId="{A6F506AB-E2E9-4A8B-9BE7-29CF1F759EF7}" type="pres">
      <dgm:prSet presAssocID="{B25667EB-F3FD-482F-8878-E927F1EE5131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68678D3-1D08-4F7E-9F0F-1B292D3AC49D}" type="pres">
      <dgm:prSet presAssocID="{B25667EB-F3FD-482F-8878-E927F1EE5131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B8E65964-04FB-4747-BE0C-C69A130633B6}" type="pres">
      <dgm:prSet presAssocID="{0E025B87-1013-405D-9841-E0B3195804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57560-1E6C-4970-A651-F46689E783E1}" type="pres">
      <dgm:prSet presAssocID="{138DDC62-3CAF-4195-8D1B-FE06FE4BF37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562EF16-3390-4888-AD4B-1F2A93B3B250}" type="pres">
      <dgm:prSet presAssocID="{138DDC62-3CAF-4195-8D1B-FE06FE4BF37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178E56E-A9EB-469F-A637-9DC249411105}" type="pres">
      <dgm:prSet presAssocID="{3C1E06DC-1F07-44A2-86B6-A404BB494CE4}" presName="node" presStyleLbl="node1" presStyleIdx="1" presStyleCnt="6" custRadScaleRad="128496" custRadScaleInc="1684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C471A-9759-45AA-98B6-9484F8ACB529}" type="pres">
      <dgm:prSet presAssocID="{FD50927E-0C12-422B-B132-4E0C550D9AB9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0FEEAE8-1C03-4C63-B8DD-C2FEBF4AD625}" type="pres">
      <dgm:prSet presAssocID="{FD50927E-0C12-422B-B132-4E0C550D9AB9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D202E95-97F7-4E35-841A-4A3DB19E4000}" type="pres">
      <dgm:prSet presAssocID="{21BAADF1-4A93-4FC7-9813-8D769ABEA8CE}" presName="node" presStyleLbl="node1" presStyleIdx="2" presStyleCnt="6" custRadScaleRad="86328" custRadScaleInc="216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9763B-F57D-47B3-8F01-8E7CE308C9BC}" type="pres">
      <dgm:prSet presAssocID="{E98BC102-0D82-41C5-8F83-B1730EC9E9BD}" presName="parTrans" presStyleLbl="sibTrans2D1" presStyleIdx="3" presStyleCnt="6"/>
      <dgm:spPr/>
      <dgm:t>
        <a:bodyPr/>
        <a:lstStyle/>
        <a:p>
          <a:endParaRPr lang="en-US"/>
        </a:p>
      </dgm:t>
    </dgm:pt>
    <dgm:pt modelId="{5106BEFD-C939-4718-9A93-E07081209E60}" type="pres">
      <dgm:prSet presAssocID="{E98BC102-0D82-41C5-8F83-B1730EC9E9B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81CB07B-8D91-4DD2-9E0B-02C4DD02AAA9}" type="pres">
      <dgm:prSet presAssocID="{D52EF979-2B6B-4A55-B9B3-CD1429F894F4}" presName="node" presStyleLbl="node1" presStyleIdx="3" presStyleCnt="6" custRadScaleRad="126675" custRadScaleInc="-41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D1F4C-6FF6-4799-A44A-C0B42869F31D}" type="pres">
      <dgm:prSet presAssocID="{EC8EB693-5995-4C1A-909A-60874B3AD98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B8BA64A8-E296-4CA2-BBFB-1B365B5A1CE0}" type="pres">
      <dgm:prSet presAssocID="{EC8EB693-5995-4C1A-909A-60874B3AD98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70609F8-1787-4800-818F-8D29B49218A4}" type="pres">
      <dgm:prSet presAssocID="{3B5FFB21-1196-4F13-A417-FB5070174F91}" presName="node" presStyleLbl="node1" presStyleIdx="4" presStyleCnt="6" custRadScaleRad="93421" custRadScaleInc="1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60735-A072-461E-9FBF-A459BFDA7F74}" type="pres">
      <dgm:prSet presAssocID="{37C8C818-3471-4F5F-9C35-E93CB524BD78}" presName="parTrans" presStyleLbl="sibTrans2D1" presStyleIdx="5" presStyleCnt="6" custLinFactNeighborX="20796" custLinFactNeighborY="-5553"/>
      <dgm:spPr/>
      <dgm:t>
        <a:bodyPr/>
        <a:lstStyle/>
        <a:p>
          <a:endParaRPr lang="en-US"/>
        </a:p>
      </dgm:t>
    </dgm:pt>
    <dgm:pt modelId="{055F72F9-372A-4FB1-A410-3378B2753079}" type="pres">
      <dgm:prSet presAssocID="{37C8C818-3471-4F5F-9C35-E93CB524BD7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57CBAD1-C058-4162-92A1-36FDB0EEED86}" type="pres">
      <dgm:prSet presAssocID="{52B39115-B8D8-4C0C-A0D0-1087E9ECEB01}" presName="node" presStyleLbl="node1" presStyleIdx="5" presStyleCnt="6" custRadScaleRad="99921" custRadScaleInc="-2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46BD0-C7ED-4809-893F-6B81676579ED}" type="presOf" srcId="{138DDC62-3CAF-4195-8D1B-FE06FE4BF37C}" destId="{A562EF16-3390-4888-AD4B-1F2A93B3B250}" srcOrd="1" destOrd="0" presId="urn:microsoft.com/office/officeart/2005/8/layout/radial5"/>
    <dgm:cxn modelId="{3C574B89-E7A5-451B-9C29-143B90E8C257}" srcId="{26B178B3-C6D4-4AE6-8A3C-C6F8393D5993}" destId="{0E025B87-1013-405D-9841-E0B319580490}" srcOrd="0" destOrd="0" parTransId="{B25667EB-F3FD-482F-8878-E927F1EE5131}" sibTransId="{932ECE23-7FCF-4B5F-9F7C-46BE1E277856}"/>
    <dgm:cxn modelId="{4736A1E9-5EC1-4049-8185-AFEBF524FDAB}" type="presOf" srcId="{138DDC62-3CAF-4195-8D1B-FE06FE4BF37C}" destId="{B7257560-1E6C-4970-A651-F46689E783E1}" srcOrd="0" destOrd="0" presId="urn:microsoft.com/office/officeart/2005/8/layout/radial5"/>
    <dgm:cxn modelId="{D7FA1D19-611F-4C2F-B5FF-0986920185B8}" type="presOf" srcId="{EC8EB693-5995-4C1A-909A-60874B3AD989}" destId="{B8BA64A8-E296-4CA2-BBFB-1B365B5A1CE0}" srcOrd="1" destOrd="0" presId="urn:microsoft.com/office/officeart/2005/8/layout/radial5"/>
    <dgm:cxn modelId="{3D1A814E-79F9-4B5F-BF2D-E3F3E4CA0B2E}" type="presOf" srcId="{3C1E06DC-1F07-44A2-86B6-A404BB494CE4}" destId="{0178E56E-A9EB-469F-A637-9DC249411105}" srcOrd="0" destOrd="0" presId="urn:microsoft.com/office/officeart/2005/8/layout/radial5"/>
    <dgm:cxn modelId="{A1A95EB7-91CF-4BA4-BD44-461802BD0D77}" srcId="{26B178B3-C6D4-4AE6-8A3C-C6F8393D5993}" destId="{3C1E06DC-1F07-44A2-86B6-A404BB494CE4}" srcOrd="1" destOrd="0" parTransId="{138DDC62-3CAF-4195-8D1B-FE06FE4BF37C}" sibTransId="{B11F1E6C-C8B0-4447-B2C5-D1656845FE6D}"/>
    <dgm:cxn modelId="{8CBA5ED6-1798-4430-AEBE-BB2CF136F9CA}" type="presOf" srcId="{52B39115-B8D8-4C0C-A0D0-1087E9ECEB01}" destId="{157CBAD1-C058-4162-92A1-36FDB0EEED86}" srcOrd="0" destOrd="0" presId="urn:microsoft.com/office/officeart/2005/8/layout/radial5"/>
    <dgm:cxn modelId="{6CECD927-4B0D-479D-B767-F6A16A55D92D}" type="presOf" srcId="{B25667EB-F3FD-482F-8878-E927F1EE5131}" destId="{B68678D3-1D08-4F7E-9F0F-1B292D3AC49D}" srcOrd="1" destOrd="0" presId="urn:microsoft.com/office/officeart/2005/8/layout/radial5"/>
    <dgm:cxn modelId="{89B2D037-B38A-429A-B5EE-09D71F3E06C7}" type="presOf" srcId="{37C8C818-3471-4F5F-9C35-E93CB524BD78}" destId="{055F72F9-372A-4FB1-A410-3378B2753079}" srcOrd="1" destOrd="0" presId="urn:microsoft.com/office/officeart/2005/8/layout/radial5"/>
    <dgm:cxn modelId="{C39FB339-F512-4EC1-B2F7-DB760A91A3EA}" type="presOf" srcId="{0E025B87-1013-405D-9841-E0B319580490}" destId="{B8E65964-04FB-4747-BE0C-C69A130633B6}" srcOrd="0" destOrd="0" presId="urn:microsoft.com/office/officeart/2005/8/layout/radial5"/>
    <dgm:cxn modelId="{04DE6379-363B-4FDF-847B-5063D6A6B783}" srcId="{26B178B3-C6D4-4AE6-8A3C-C6F8393D5993}" destId="{52B39115-B8D8-4C0C-A0D0-1087E9ECEB01}" srcOrd="5" destOrd="0" parTransId="{37C8C818-3471-4F5F-9C35-E93CB524BD78}" sibTransId="{72763DB3-FE56-4282-AE5C-D73C827661A2}"/>
    <dgm:cxn modelId="{E868C4C5-84DA-4C5F-BD05-A502499043D7}" type="presOf" srcId="{E98BC102-0D82-41C5-8F83-B1730EC9E9BD}" destId="{0369763B-F57D-47B3-8F01-8E7CE308C9BC}" srcOrd="0" destOrd="0" presId="urn:microsoft.com/office/officeart/2005/8/layout/radial5"/>
    <dgm:cxn modelId="{0C69F654-C6DD-43EA-8879-DE8CAD36D8DE}" type="presOf" srcId="{E98BC102-0D82-41C5-8F83-B1730EC9E9BD}" destId="{5106BEFD-C939-4718-9A93-E07081209E60}" srcOrd="1" destOrd="0" presId="urn:microsoft.com/office/officeart/2005/8/layout/radial5"/>
    <dgm:cxn modelId="{7F9A1D2C-1A10-49B7-BABF-8F0C804E6497}" type="presOf" srcId="{4131931F-DAF5-4977-8145-F2F95C7655D5}" destId="{83B9304F-D65A-4A69-A418-6574B1B6F666}" srcOrd="0" destOrd="0" presId="urn:microsoft.com/office/officeart/2005/8/layout/radial5"/>
    <dgm:cxn modelId="{D4E3ECC3-4D27-45FE-A566-158F7C303A08}" srcId="{4131931F-DAF5-4977-8145-F2F95C7655D5}" destId="{26B178B3-C6D4-4AE6-8A3C-C6F8393D5993}" srcOrd="0" destOrd="0" parTransId="{BE898715-8125-4714-8776-55294925BCF3}" sibTransId="{8DFEDDF6-164D-4692-9BFC-163F99B84656}"/>
    <dgm:cxn modelId="{496BE7F1-176F-43E1-8CC7-088BB26BCB29}" type="presOf" srcId="{21BAADF1-4A93-4FC7-9813-8D769ABEA8CE}" destId="{5D202E95-97F7-4E35-841A-4A3DB19E4000}" srcOrd="0" destOrd="0" presId="urn:microsoft.com/office/officeart/2005/8/layout/radial5"/>
    <dgm:cxn modelId="{F772D53F-CB0D-411A-A45D-A642E499D625}" type="presOf" srcId="{26B178B3-C6D4-4AE6-8A3C-C6F8393D5993}" destId="{B5580C1D-BE4C-403C-9B8B-D31E22D799DA}" srcOrd="0" destOrd="0" presId="urn:microsoft.com/office/officeart/2005/8/layout/radial5"/>
    <dgm:cxn modelId="{72403D7D-F79A-471F-98A4-7D8EC4499111}" type="presOf" srcId="{EC8EB693-5995-4C1A-909A-60874B3AD989}" destId="{E44D1F4C-6FF6-4799-A44A-C0B42869F31D}" srcOrd="0" destOrd="0" presId="urn:microsoft.com/office/officeart/2005/8/layout/radial5"/>
    <dgm:cxn modelId="{40E89984-10D5-48F3-910F-8DBFF9B1B53A}" type="presOf" srcId="{3B5FFB21-1196-4F13-A417-FB5070174F91}" destId="{870609F8-1787-4800-818F-8D29B49218A4}" srcOrd="0" destOrd="0" presId="urn:microsoft.com/office/officeart/2005/8/layout/radial5"/>
    <dgm:cxn modelId="{A8DFDC7D-486E-436C-8554-CA869C2CF6C2}" type="presOf" srcId="{B25667EB-F3FD-482F-8878-E927F1EE5131}" destId="{A6F506AB-E2E9-4A8B-9BE7-29CF1F759EF7}" srcOrd="0" destOrd="0" presId="urn:microsoft.com/office/officeart/2005/8/layout/radial5"/>
    <dgm:cxn modelId="{8E4EA874-353B-4696-87BD-1062E1F6E623}" type="presOf" srcId="{37C8C818-3471-4F5F-9C35-E93CB524BD78}" destId="{C7F60735-A072-461E-9FBF-A459BFDA7F74}" srcOrd="0" destOrd="0" presId="urn:microsoft.com/office/officeart/2005/8/layout/radial5"/>
    <dgm:cxn modelId="{EF2FEE61-73FC-4A28-A07A-13CC6BEAB332}" srcId="{26B178B3-C6D4-4AE6-8A3C-C6F8393D5993}" destId="{D52EF979-2B6B-4A55-B9B3-CD1429F894F4}" srcOrd="3" destOrd="0" parTransId="{E98BC102-0D82-41C5-8F83-B1730EC9E9BD}" sibTransId="{60202F77-4986-4998-AEB6-DA5B92A5511D}"/>
    <dgm:cxn modelId="{66A7ECF4-4EC2-4CCA-AD05-F4E48F139965}" srcId="{26B178B3-C6D4-4AE6-8A3C-C6F8393D5993}" destId="{21BAADF1-4A93-4FC7-9813-8D769ABEA8CE}" srcOrd="2" destOrd="0" parTransId="{FD50927E-0C12-422B-B132-4E0C550D9AB9}" sibTransId="{4DF0C864-21AC-432A-99E8-9D2DE57FD279}"/>
    <dgm:cxn modelId="{22D9DF36-A0B5-494E-9CA2-87686ED0852E}" type="presOf" srcId="{D52EF979-2B6B-4A55-B9B3-CD1429F894F4}" destId="{F81CB07B-8D91-4DD2-9E0B-02C4DD02AAA9}" srcOrd="0" destOrd="0" presId="urn:microsoft.com/office/officeart/2005/8/layout/radial5"/>
    <dgm:cxn modelId="{D7DCBCD4-1B5B-4CDB-8141-B4C5059CE72F}" srcId="{26B178B3-C6D4-4AE6-8A3C-C6F8393D5993}" destId="{3B5FFB21-1196-4F13-A417-FB5070174F91}" srcOrd="4" destOrd="0" parTransId="{EC8EB693-5995-4C1A-909A-60874B3AD989}" sibTransId="{3C54FE79-F3A2-4301-AB93-12EC85AF26A4}"/>
    <dgm:cxn modelId="{BB21850A-DA89-4DBC-A1E3-55D683186613}" type="presOf" srcId="{FD50927E-0C12-422B-B132-4E0C550D9AB9}" destId="{9F4C471A-9759-45AA-98B6-9484F8ACB529}" srcOrd="0" destOrd="0" presId="urn:microsoft.com/office/officeart/2005/8/layout/radial5"/>
    <dgm:cxn modelId="{D42431FC-69DE-4378-8C44-E0E90EF1F44E}" type="presOf" srcId="{FD50927E-0C12-422B-B132-4E0C550D9AB9}" destId="{60FEEAE8-1C03-4C63-B8DD-C2FEBF4AD625}" srcOrd="1" destOrd="0" presId="urn:microsoft.com/office/officeart/2005/8/layout/radial5"/>
    <dgm:cxn modelId="{D99DDEF0-3679-4010-8CD1-230E50D41680}" type="presParOf" srcId="{83B9304F-D65A-4A69-A418-6574B1B6F666}" destId="{B5580C1D-BE4C-403C-9B8B-D31E22D799DA}" srcOrd="0" destOrd="0" presId="urn:microsoft.com/office/officeart/2005/8/layout/radial5"/>
    <dgm:cxn modelId="{9231FFD1-E22B-4A10-8B0F-28D8A8EBF6E2}" type="presParOf" srcId="{83B9304F-D65A-4A69-A418-6574B1B6F666}" destId="{A6F506AB-E2E9-4A8B-9BE7-29CF1F759EF7}" srcOrd="1" destOrd="0" presId="urn:microsoft.com/office/officeart/2005/8/layout/radial5"/>
    <dgm:cxn modelId="{00A4F04C-EB8B-421B-81AD-159B959962DA}" type="presParOf" srcId="{A6F506AB-E2E9-4A8B-9BE7-29CF1F759EF7}" destId="{B68678D3-1D08-4F7E-9F0F-1B292D3AC49D}" srcOrd="0" destOrd="0" presId="urn:microsoft.com/office/officeart/2005/8/layout/radial5"/>
    <dgm:cxn modelId="{B958FBBE-F29C-48BD-8794-22096403503A}" type="presParOf" srcId="{83B9304F-D65A-4A69-A418-6574B1B6F666}" destId="{B8E65964-04FB-4747-BE0C-C69A130633B6}" srcOrd="2" destOrd="0" presId="urn:microsoft.com/office/officeart/2005/8/layout/radial5"/>
    <dgm:cxn modelId="{C388316B-E4F9-4046-957C-B14A5F649785}" type="presParOf" srcId="{83B9304F-D65A-4A69-A418-6574B1B6F666}" destId="{B7257560-1E6C-4970-A651-F46689E783E1}" srcOrd="3" destOrd="0" presId="urn:microsoft.com/office/officeart/2005/8/layout/radial5"/>
    <dgm:cxn modelId="{8FD1FDF8-5B81-49D1-BEDA-1E67A028B2A5}" type="presParOf" srcId="{B7257560-1E6C-4970-A651-F46689E783E1}" destId="{A562EF16-3390-4888-AD4B-1F2A93B3B250}" srcOrd="0" destOrd="0" presId="urn:microsoft.com/office/officeart/2005/8/layout/radial5"/>
    <dgm:cxn modelId="{67872511-27E6-4E94-B6B8-4477ECC92838}" type="presParOf" srcId="{83B9304F-D65A-4A69-A418-6574B1B6F666}" destId="{0178E56E-A9EB-469F-A637-9DC249411105}" srcOrd="4" destOrd="0" presId="urn:microsoft.com/office/officeart/2005/8/layout/radial5"/>
    <dgm:cxn modelId="{685717E4-786C-427B-BDE3-3ACAD4CA404D}" type="presParOf" srcId="{83B9304F-D65A-4A69-A418-6574B1B6F666}" destId="{9F4C471A-9759-45AA-98B6-9484F8ACB529}" srcOrd="5" destOrd="0" presId="urn:microsoft.com/office/officeart/2005/8/layout/radial5"/>
    <dgm:cxn modelId="{A97CE58C-4877-42D0-8839-01BA6BB1F9F5}" type="presParOf" srcId="{9F4C471A-9759-45AA-98B6-9484F8ACB529}" destId="{60FEEAE8-1C03-4C63-B8DD-C2FEBF4AD625}" srcOrd="0" destOrd="0" presId="urn:microsoft.com/office/officeart/2005/8/layout/radial5"/>
    <dgm:cxn modelId="{7B3A6EC2-0BD9-4960-9E96-BA17978610E8}" type="presParOf" srcId="{83B9304F-D65A-4A69-A418-6574B1B6F666}" destId="{5D202E95-97F7-4E35-841A-4A3DB19E4000}" srcOrd="6" destOrd="0" presId="urn:microsoft.com/office/officeart/2005/8/layout/radial5"/>
    <dgm:cxn modelId="{C8BE5559-2859-4BAD-BCF5-7E70E64323AE}" type="presParOf" srcId="{83B9304F-D65A-4A69-A418-6574B1B6F666}" destId="{0369763B-F57D-47B3-8F01-8E7CE308C9BC}" srcOrd="7" destOrd="0" presId="urn:microsoft.com/office/officeart/2005/8/layout/radial5"/>
    <dgm:cxn modelId="{F71BD064-6EB5-42DD-8756-1FC9DB8513D3}" type="presParOf" srcId="{0369763B-F57D-47B3-8F01-8E7CE308C9BC}" destId="{5106BEFD-C939-4718-9A93-E07081209E60}" srcOrd="0" destOrd="0" presId="urn:microsoft.com/office/officeart/2005/8/layout/radial5"/>
    <dgm:cxn modelId="{1195B93B-4B14-4174-A460-C8D520D70889}" type="presParOf" srcId="{83B9304F-D65A-4A69-A418-6574B1B6F666}" destId="{F81CB07B-8D91-4DD2-9E0B-02C4DD02AAA9}" srcOrd="8" destOrd="0" presId="urn:microsoft.com/office/officeart/2005/8/layout/radial5"/>
    <dgm:cxn modelId="{A5D4E468-E084-434F-A05B-7E19B8EAB5A4}" type="presParOf" srcId="{83B9304F-D65A-4A69-A418-6574B1B6F666}" destId="{E44D1F4C-6FF6-4799-A44A-C0B42869F31D}" srcOrd="9" destOrd="0" presId="urn:microsoft.com/office/officeart/2005/8/layout/radial5"/>
    <dgm:cxn modelId="{8ABF3A8F-B9B5-425D-AD61-2B66DECCD580}" type="presParOf" srcId="{E44D1F4C-6FF6-4799-A44A-C0B42869F31D}" destId="{B8BA64A8-E296-4CA2-BBFB-1B365B5A1CE0}" srcOrd="0" destOrd="0" presId="urn:microsoft.com/office/officeart/2005/8/layout/radial5"/>
    <dgm:cxn modelId="{3B280890-2EEB-49FE-8721-A7E09920E0D1}" type="presParOf" srcId="{83B9304F-D65A-4A69-A418-6574B1B6F666}" destId="{870609F8-1787-4800-818F-8D29B49218A4}" srcOrd="10" destOrd="0" presId="urn:microsoft.com/office/officeart/2005/8/layout/radial5"/>
    <dgm:cxn modelId="{78E860C7-1D9E-4E0E-AB1A-842047381502}" type="presParOf" srcId="{83B9304F-D65A-4A69-A418-6574B1B6F666}" destId="{C7F60735-A072-461E-9FBF-A459BFDA7F74}" srcOrd="11" destOrd="0" presId="urn:microsoft.com/office/officeart/2005/8/layout/radial5"/>
    <dgm:cxn modelId="{6AC33C4B-377C-45E4-9D87-AC710E70F1B0}" type="presParOf" srcId="{C7F60735-A072-461E-9FBF-A459BFDA7F74}" destId="{055F72F9-372A-4FB1-A410-3378B2753079}" srcOrd="0" destOrd="0" presId="urn:microsoft.com/office/officeart/2005/8/layout/radial5"/>
    <dgm:cxn modelId="{F242652D-F932-458E-AB05-02C93334233D}" type="presParOf" srcId="{83B9304F-D65A-4A69-A418-6574B1B6F666}" destId="{157CBAD1-C058-4162-92A1-36FDB0EEED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B0BEA-39C0-4F9F-B0A6-BF5A763B668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150EC-4AE9-419D-A616-37075B8E5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2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6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8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7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3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7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7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5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AB41-6343-4F6C-82A1-1F20489875FA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6811-53BE-4A22-ACFC-78C51B524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253621"/>
            <a:ext cx="11505062" cy="6433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278" y="2647666"/>
            <a:ext cx="7738280" cy="315471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981200" y="1600201"/>
            <a:ext cx="84582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4572000" y="76200"/>
            <a:ext cx="3581400" cy="16002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893874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নের মতো ধনীদের দ্বারা অত্যাচারিত অসহায়, গরীব মানুষের জন্য সচেতন মানুষের কী কী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 ১০টি বাক্যে লিখে  আনবে।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2388" y="0"/>
            <a:ext cx="10784542" cy="6494929"/>
            <a:chOff x="3123079" y="85165"/>
            <a:chExt cx="4537480" cy="5351928"/>
          </a:xfrm>
        </p:grpSpPr>
        <p:sp>
          <p:nvSpPr>
            <p:cNvPr id="2" name="Oval 1"/>
            <p:cNvSpPr/>
            <p:nvPr/>
          </p:nvSpPr>
          <p:spPr>
            <a:xfrm>
              <a:off x="4226860" y="1645024"/>
              <a:ext cx="1949823" cy="242047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191000" y="3016623"/>
              <a:ext cx="1949823" cy="24204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13412" y="85165"/>
              <a:ext cx="1949823" cy="242047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10736" y="1550894"/>
              <a:ext cx="1949823" cy="242047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3079" y="1703294"/>
              <a:ext cx="1949823" cy="242047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19181" y="4093990"/>
            <a:ext cx="73218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11188" y="0"/>
            <a:ext cx="7478973" cy="28796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573206" y="3261815"/>
            <a:ext cx="4094327" cy="3234519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পাটগ্রাম,লালমনিরহাট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7915702" y="3045726"/>
            <a:ext cx="4028364" cy="3559790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8" t="20504" r="33548" b="55857"/>
          <a:stretch/>
        </p:blipFill>
        <p:spPr>
          <a:xfrm>
            <a:off x="5131558" y="3926574"/>
            <a:ext cx="2279177" cy="190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90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09731" y="5945140"/>
            <a:ext cx="5718412" cy="685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945140"/>
            <a:ext cx="5122460" cy="685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b="10101"/>
          <a:stretch/>
        </p:blipFill>
        <p:spPr>
          <a:xfrm>
            <a:off x="5732060" y="290511"/>
            <a:ext cx="5718412" cy="5417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01"/>
          <a:stretch/>
        </p:blipFill>
        <p:spPr>
          <a:xfrm>
            <a:off x="423081" y="304800"/>
            <a:ext cx="5308979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1"/>
            <a:ext cx="11778018" cy="4892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1" y="1065006"/>
            <a:ext cx="4726674" cy="7637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924334" y="0"/>
            <a:ext cx="5086067" cy="1078173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00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600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কবিতাংশটুকু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কবিতাংশের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6/3/2020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845417"/>
              </p:ext>
            </p:extLst>
          </p:nvPr>
        </p:nvGraphicFramePr>
        <p:xfrm>
          <a:off x="874059" y="981635"/>
          <a:ext cx="108517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1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80C1D-BE4C-403C-9B8B-D31E22D79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5580C1D-BE4C-403C-9B8B-D31E22D79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506AB-E2E9-4A8B-9BE7-29CF1F759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6F506AB-E2E9-4A8B-9BE7-29CF1F759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E65964-04FB-4747-BE0C-C69A13063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8E65964-04FB-4747-BE0C-C69A13063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257560-1E6C-4970-A651-F46689E78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7257560-1E6C-4970-A651-F46689E78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8E56E-A9EB-469F-A637-9DC249411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178E56E-A9EB-469F-A637-9DC249411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4C471A-9759-45AA-98B6-9484F8ACB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F4C471A-9759-45AA-98B6-9484F8ACB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202E95-97F7-4E35-841A-4A3DB19E4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D202E95-97F7-4E35-841A-4A3DB19E4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9763B-F57D-47B3-8F01-8E7CE308C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0369763B-F57D-47B3-8F01-8E7CE308C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1CB07B-8D91-4DD2-9E0B-02C4DD02A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F81CB07B-8D91-4DD2-9E0B-02C4DD02A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4D1F4C-6FF6-4799-A44A-C0B42869F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E44D1F4C-6FF6-4799-A44A-C0B42869F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609F8-1787-4800-818F-8D29B4921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870609F8-1787-4800-818F-8D29B4921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F60735-A072-461E-9FBF-A459BFDA7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C7F60735-A072-461E-9FBF-A459BFDA7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CBAD1-C058-4162-92A1-36FDB0EEE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157CBAD1-C058-4162-92A1-36FDB0EEE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10580"/>
              </p:ext>
            </p:extLst>
          </p:nvPr>
        </p:nvGraphicFramePr>
        <p:xfrm>
          <a:off x="7117978" y="5767229"/>
          <a:ext cx="2768595" cy="95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3" imgW="1027800" imgH="354240" progId="Package">
                  <p:embed/>
                </p:oleObj>
              </mc:Choice>
              <mc:Fallback>
                <p:oleObj name="Packager Shell Object" showAsIcon="1" r:id="rId3" imgW="1027800" imgH="3542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7978" y="5767229"/>
                        <a:ext cx="2768595" cy="954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Callout 5"/>
          <p:cNvSpPr/>
          <p:nvPr/>
        </p:nvSpPr>
        <p:spPr>
          <a:xfrm>
            <a:off x="3962400" y="5486400"/>
            <a:ext cx="2133600" cy="126492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40821_001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047" y="121023"/>
            <a:ext cx="11403105" cy="5057445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9" y="136478"/>
            <a:ext cx="398514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763066" y="1059808"/>
            <a:ext cx="1610436" cy="157421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037230" y="2060800"/>
            <a:ext cx="10399594" cy="3336878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599" y="760476"/>
            <a:ext cx="8924365" cy="5998464"/>
          </a:xfrm>
          <a:prstGeom prst="round2Diag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082" y="76680"/>
            <a:ext cx="237564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115</Words>
  <Application>Microsoft Office PowerPoint</Application>
  <PresentationFormat>Widescreen</PresentationFormat>
  <Paragraphs>54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17</cp:revision>
  <dcterms:created xsi:type="dcterms:W3CDTF">2020-06-03T12:46:41Z</dcterms:created>
  <dcterms:modified xsi:type="dcterms:W3CDTF">2020-06-03T17:37:18Z</dcterms:modified>
</cp:coreProperties>
</file>