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79" r:id="rId5"/>
    <p:sldId id="262" r:id="rId6"/>
    <p:sldId id="278" r:id="rId7"/>
    <p:sldId id="265" r:id="rId8"/>
    <p:sldId id="260" r:id="rId9"/>
    <p:sldId id="276" r:id="rId10"/>
    <p:sldId id="277" r:id="rId11"/>
    <p:sldId id="269" r:id="rId12"/>
    <p:sldId id="273" r:id="rId13"/>
    <p:sldId id="275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34"/>
    <a:srgbClr val="A01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29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8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7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7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90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4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4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8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5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2C56B30-1A2F-4CF6-90C8-A62DF2698E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E5200BF-F973-4482-8A85-34EF84AB8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01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Road | Free Vectors, Stock Photos &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00" cy="69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Circus Baby clipart - Circus, Cartoon, Product, transparent clip ar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38646" y="3390000"/>
            <a:ext cx="2797342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orizontal Scroll 9"/>
          <p:cNvSpPr/>
          <p:nvPr/>
        </p:nvSpPr>
        <p:spPr>
          <a:xfrm>
            <a:off x="96253" y="4989094"/>
            <a:ext cx="11983452" cy="1680755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স্বাগতম.............</a:t>
            </a:r>
            <a:endParaRPr lang="en-US" sz="6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2" descr="Download Free png Clip art - Sun PNG HD png download - 558*558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78" y="-11043"/>
            <a:ext cx="2854113" cy="17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7800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1.23554 0.0162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71" y="8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143FF8-9C4D-45A2-880B-694716ED1444}"/>
              </a:ext>
            </a:extLst>
          </p:cNvPr>
          <p:cNvSpPr txBox="1"/>
          <p:nvPr/>
        </p:nvSpPr>
        <p:spPr>
          <a:xfrm>
            <a:off x="3284908" y="2372225"/>
            <a:ext cx="495182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যে জায়গা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48329-7B24-48BE-9B6D-E2FC27E691CD}"/>
              </a:ext>
            </a:extLst>
          </p:cNvPr>
          <p:cNvSpPr txBox="1"/>
          <p:nvPr/>
        </p:nvSpPr>
        <p:spPr>
          <a:xfrm>
            <a:off x="3284908" y="521927"/>
            <a:ext cx="495182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5CF2-D742-4BF1-BC8A-6357E93CD443}"/>
              </a:ext>
            </a:extLst>
          </p:cNvPr>
          <p:cNvSpPr txBox="1"/>
          <p:nvPr/>
        </p:nvSpPr>
        <p:spPr>
          <a:xfrm>
            <a:off x="1440933" y="2313954"/>
            <a:ext cx="8736037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সারসংক্ষেপঃ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আছে,জায়গা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E97C751-0EF6-467A-92EB-1DAEB4CED888}"/>
              </a:ext>
            </a:extLst>
          </p:cNvPr>
          <p:cNvGrpSpPr/>
          <p:nvPr/>
        </p:nvGrpSpPr>
        <p:grpSpPr>
          <a:xfrm>
            <a:off x="315734" y="416189"/>
            <a:ext cx="11241917" cy="6078624"/>
            <a:chOff x="-127808" y="344618"/>
            <a:chExt cx="11368232" cy="60786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8C4312-C255-4A26-A9E8-4DCCCBF55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808" y="1494358"/>
              <a:ext cx="1829226" cy="224258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E0D8AE-5CEC-464D-A54F-7BD87FC9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857" y="434318"/>
              <a:ext cx="4300805" cy="53760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B82622-02C9-451A-BBF9-9A758FE7302E}"/>
                </a:ext>
              </a:extLst>
            </p:cNvPr>
            <p:cNvSpPr txBox="1"/>
            <p:nvPr/>
          </p:nvSpPr>
          <p:spPr>
            <a:xfrm>
              <a:off x="350927" y="5900022"/>
              <a:ext cx="10667945" cy="52322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 সবাই তোমার বিজ্ঞান বইয়ের 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৪৫ ও ৪৬ </a:t>
              </a:r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 </a:t>
              </a: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বের </a:t>
              </a:r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নীচু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স্বরে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9E2C90-0F0A-44B7-8AB0-A65640F0971B}"/>
                </a:ext>
              </a:extLst>
            </p:cNvPr>
            <p:cNvSpPr txBox="1"/>
            <p:nvPr/>
          </p:nvSpPr>
          <p:spPr>
            <a:xfrm>
              <a:off x="6683100" y="344618"/>
              <a:ext cx="4557324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 সংযোগ</a:t>
              </a:r>
              <a:endPara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3267" t="15267" r="32096" b="44732"/>
          <a:stretch/>
        </p:blipFill>
        <p:spPr>
          <a:xfrm>
            <a:off x="7050964" y="1730851"/>
            <a:ext cx="450668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B19C62-CD41-4527-A0A2-8AE77602F36E}"/>
              </a:ext>
            </a:extLst>
          </p:cNvPr>
          <p:cNvGrpSpPr/>
          <p:nvPr/>
        </p:nvGrpSpPr>
        <p:grpSpPr>
          <a:xfrm>
            <a:off x="1058089" y="593626"/>
            <a:ext cx="10215155" cy="3782112"/>
            <a:chOff x="737955" y="-16731"/>
            <a:chExt cx="10215155" cy="37821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57D8F0A-A1B7-492F-829D-726905378FE3}"/>
                </a:ext>
              </a:extLst>
            </p:cNvPr>
            <p:cNvSpPr txBox="1"/>
            <p:nvPr/>
          </p:nvSpPr>
          <p:spPr>
            <a:xfrm>
              <a:off x="4001553" y="-16731"/>
              <a:ext cx="3004151" cy="9584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6600" b="1" dirty="0">
                  <a:ln w="22225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GB" sz="6600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65E7ED-2BED-4F88-A768-C47B9681E7CF}"/>
                </a:ext>
              </a:extLst>
            </p:cNvPr>
            <p:cNvSpPr txBox="1"/>
            <p:nvPr/>
          </p:nvSpPr>
          <p:spPr>
            <a:xfrm>
              <a:off x="737955" y="2565052"/>
              <a:ext cx="10215155" cy="12003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6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en-US" sz="36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 </a:t>
              </a:r>
              <a:r>
                <a:rPr lang="bn-BD" sz="36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বায়ুর 2টি </a:t>
              </a:r>
              <a:r>
                <a:rPr lang="bn-BD" sz="3600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6D6EA4B9-B57F-48ED-B292-3EF807B2515D}"/>
                </a:ext>
              </a:extLst>
            </p:cNvPr>
            <p:cNvSpPr/>
            <p:nvPr/>
          </p:nvSpPr>
          <p:spPr>
            <a:xfrm>
              <a:off x="5000453" y="1245703"/>
              <a:ext cx="662710" cy="1083084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/>
          <p:cNvSpPr/>
          <p:nvPr/>
        </p:nvSpPr>
        <p:spPr>
          <a:xfrm>
            <a:off x="3696789" y="378824"/>
            <a:ext cx="4158248" cy="13977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হারিয়ে যাচ্ছে গ্রাম বাংলা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385" cy="6972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929" y="2978365"/>
            <a:ext cx="3971499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60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7065" y="6042953"/>
            <a:ext cx="10743647" cy="707886"/>
          </a:xfrm>
          <a:prstGeom prst="rect">
            <a:avLst/>
          </a:prstGeom>
          <a:solidFill>
            <a:srgbClr val="4D4834"/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rtStation - Kite Flying, Carolyn Jareck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03871" cy="42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rand logo is the kite. Created to tweet for &quot;Go Fly a Kite Day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3866" y="-188133"/>
            <a:ext cx="5488133" cy="44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orizontal Scroll 9"/>
          <p:cNvSpPr/>
          <p:nvPr/>
        </p:nvSpPr>
        <p:spPr>
          <a:xfrm>
            <a:off x="96253" y="4989094"/>
            <a:ext cx="11983452" cy="1680755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মত বিদায়, সবাই ভালো থাকো.............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7D9766-712E-41B4-B5F3-11BC16DF6B22}"/>
              </a:ext>
            </a:extLst>
          </p:cNvPr>
          <p:cNvGrpSpPr/>
          <p:nvPr/>
        </p:nvGrpSpPr>
        <p:grpSpPr>
          <a:xfrm>
            <a:off x="257995" y="365760"/>
            <a:ext cx="5187321" cy="5224042"/>
            <a:chOff x="3955058" y="830002"/>
            <a:chExt cx="2698642" cy="255413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28ACA6-442C-4B9C-84DA-D5C457A70388}"/>
                </a:ext>
              </a:extLst>
            </p:cNvPr>
            <p:cNvSpPr txBox="1"/>
            <p:nvPr/>
          </p:nvSpPr>
          <p:spPr>
            <a:xfrm>
              <a:off x="3963550" y="830002"/>
              <a:ext cx="2690150" cy="9819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prstTxWarp prst="textArchDownPour">
                <a:avLst/>
              </a:prstTxWarp>
              <a:spAutoFit/>
            </a:bodyPr>
            <a:lstStyle/>
            <a:p>
              <a:pPr algn="ctr"/>
              <a:r>
                <a:rPr lang="bn-BD" sz="6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GB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B55B97-03F9-4F09-957F-A1D530B1E35F}"/>
                </a:ext>
              </a:extLst>
            </p:cNvPr>
            <p:cNvSpPr txBox="1"/>
            <p:nvPr/>
          </p:nvSpPr>
          <p:spPr>
            <a:xfrm>
              <a:off x="3955058" y="2165267"/>
              <a:ext cx="2691136" cy="1218873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সম্পী</a:t>
              </a:r>
              <a:r>
                <a:rPr lang="en-US" sz="48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পোদ্দার</a:t>
              </a:r>
              <a:endPara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দেবভোগ সপ্রাবি</a:t>
              </a:r>
            </a:p>
            <a:p>
              <a:pPr algn="ctr"/>
              <a:r>
                <a:rPr lang="bn-BD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সদর, নড়াইল।</a:t>
              </a:r>
              <a:endParaRPr lang="en-GB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2B3F25-20A9-41F1-B358-6DFB7E2615DD}"/>
              </a:ext>
            </a:extLst>
          </p:cNvPr>
          <p:cNvSpPr txBox="1"/>
          <p:nvPr/>
        </p:nvSpPr>
        <p:spPr>
          <a:xfrm>
            <a:off x="7119258" y="2791783"/>
            <a:ext cx="4498168" cy="3939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bn-BD" sz="4000" dirty="0">
                <a:solidFill>
                  <a:srgbClr val="A0105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৬ (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কী?বায়ুর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পাঠ্যাংশঃআমরা বায়ু থেকে............বায়ুর ওজন আছে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D9D1B-35B0-4842-B211-66F194DEE784}"/>
              </a:ext>
            </a:extLst>
          </p:cNvPr>
          <p:cNvSpPr txBox="1"/>
          <p:nvPr/>
        </p:nvSpPr>
        <p:spPr>
          <a:xfrm>
            <a:off x="3914312" y="82510"/>
            <a:ext cx="400632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rved Down Ribbon 11"/>
          <p:cNvSpPr/>
          <p:nvPr/>
        </p:nvSpPr>
        <p:spPr>
          <a:xfrm>
            <a:off x="4859383" y="1140137"/>
            <a:ext cx="2586446" cy="287602"/>
          </a:xfrm>
          <a:prstGeom prst="ellipse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D9D1B-35B0-4842-B211-66F194DEE784}"/>
              </a:ext>
            </a:extLst>
          </p:cNvPr>
          <p:cNvSpPr txBox="1"/>
          <p:nvPr/>
        </p:nvSpPr>
        <p:spPr>
          <a:xfrm>
            <a:off x="7119258" y="365761"/>
            <a:ext cx="4202266" cy="200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37070" y="1427739"/>
            <a:ext cx="535577" cy="136404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Antique Border Retro Red Png And Psd - Round Shape Design P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" b="99598" l="349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377" r="4857" b="3218"/>
          <a:stretch/>
        </p:blipFill>
        <p:spPr bwMode="auto">
          <a:xfrm>
            <a:off x="4051934" y="2791783"/>
            <a:ext cx="2229854" cy="19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32492" r="31918"/>
          <a:stretch/>
        </p:blipFill>
        <p:spPr>
          <a:xfrm rot="5400000">
            <a:off x="4356658" y="2810615"/>
            <a:ext cx="1620406" cy="1906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41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C9791-70D6-4D16-8543-BE85C20B6E26}"/>
              </a:ext>
            </a:extLst>
          </p:cNvPr>
          <p:cNvSpPr txBox="1"/>
          <p:nvPr/>
        </p:nvSpPr>
        <p:spPr>
          <a:xfrm>
            <a:off x="357810" y="3428175"/>
            <a:ext cx="11834190" cy="2554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.3: </a:t>
            </a:r>
            <a:r>
              <a:rPr lang="bn-BD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ওজন আছে,জায়গা </a:t>
            </a:r>
            <a:r>
              <a:rPr lang="en-US" sz="4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করে-বায়ুর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16.3.1: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94A8B-0E2C-4DE9-802C-D9EBAE9BBD7A}"/>
              </a:ext>
            </a:extLst>
          </p:cNvPr>
          <p:cNvSpPr txBox="1"/>
          <p:nvPr/>
        </p:nvSpPr>
        <p:spPr>
          <a:xfrm>
            <a:off x="4074458" y="1293525"/>
            <a:ext cx="3845859" cy="18642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 descr="Round Dialog, Round Vector, Round, Dialog PNG and Vector with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8408">
            <a:off x="151707" y="190858"/>
            <a:ext cx="2740856" cy="2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123328" y="2225648"/>
            <a:ext cx="1748118" cy="376518"/>
          </a:xfrm>
          <a:prstGeom prst="star5">
            <a:avLst>
              <a:gd name="adj" fmla="val 940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r="9091"/>
          <a:stretch/>
        </p:blipFill>
        <p:spPr>
          <a:xfrm rot="5400000">
            <a:off x="652410" y="609244"/>
            <a:ext cx="1794870" cy="1159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57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494A8B-0E2C-4DE9-802C-D9EBAE9BBD7A}"/>
              </a:ext>
            </a:extLst>
          </p:cNvPr>
          <p:cNvSpPr txBox="1"/>
          <p:nvPr/>
        </p:nvSpPr>
        <p:spPr>
          <a:xfrm>
            <a:off x="3352801" y="526473"/>
            <a:ext cx="6691744" cy="26312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 descr="Round Dialog, Round Vector, Round, Dialog PNG and Vector with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8408">
            <a:off x="151707" y="190858"/>
            <a:ext cx="2740856" cy="2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968455" y="1465604"/>
            <a:ext cx="1748118" cy="376518"/>
          </a:xfrm>
          <a:prstGeom prst="star5">
            <a:avLst>
              <a:gd name="adj" fmla="val 940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r="9091"/>
          <a:stretch/>
        </p:blipFill>
        <p:spPr>
          <a:xfrm rot="5400000">
            <a:off x="652410" y="609244"/>
            <a:ext cx="1794870" cy="1159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1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1E913-86D4-4886-8895-4D3D2B23AAA4}"/>
              </a:ext>
            </a:extLst>
          </p:cNvPr>
          <p:cNvSpPr txBox="1"/>
          <p:nvPr/>
        </p:nvSpPr>
        <p:spPr>
          <a:xfrm>
            <a:off x="2402956" y="1112450"/>
            <a:ext cx="624259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1E913-86D4-4886-8895-4D3D2B23AAA4}"/>
              </a:ext>
            </a:extLst>
          </p:cNvPr>
          <p:cNvSpPr txBox="1"/>
          <p:nvPr/>
        </p:nvSpPr>
        <p:spPr>
          <a:xfrm>
            <a:off x="934374" y="6015351"/>
            <a:ext cx="1021853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ওড়ে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endParaRPr lang="en-GB" sz="900" dirty="0"/>
          </a:p>
        </p:txBody>
      </p:sp>
      <p:sp>
        <p:nvSpPr>
          <p:cNvPr id="14" name="Rectangle 13"/>
          <p:cNvSpPr/>
          <p:nvPr/>
        </p:nvSpPr>
        <p:spPr>
          <a:xfrm>
            <a:off x="2402956" y="315074"/>
            <a:ext cx="6444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তোমরা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বায়ু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কী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কী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ভাবে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অনুভব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করো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85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1E913-86D4-4886-8895-4D3D2B23AAA4}"/>
              </a:ext>
            </a:extLst>
          </p:cNvPr>
          <p:cNvSpPr txBox="1"/>
          <p:nvPr/>
        </p:nvSpPr>
        <p:spPr>
          <a:xfrm>
            <a:off x="2624629" y="141595"/>
            <a:ext cx="624259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82" y="1573385"/>
            <a:ext cx="3218854" cy="3511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98" y="1884218"/>
            <a:ext cx="3107371" cy="3301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3" y="1884218"/>
            <a:ext cx="4074348" cy="3055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01E913-86D4-4886-8895-4D3D2B23AAA4}"/>
              </a:ext>
            </a:extLst>
          </p:cNvPr>
          <p:cNvSpPr txBox="1"/>
          <p:nvPr/>
        </p:nvSpPr>
        <p:spPr>
          <a:xfrm>
            <a:off x="394047" y="5162291"/>
            <a:ext cx="3208135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GB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1E913-86D4-4886-8895-4D3D2B23AAA4}"/>
              </a:ext>
            </a:extLst>
          </p:cNvPr>
          <p:cNvSpPr txBox="1"/>
          <p:nvPr/>
        </p:nvSpPr>
        <p:spPr>
          <a:xfrm>
            <a:off x="5111515" y="5185800"/>
            <a:ext cx="3208135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GB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1E913-86D4-4886-8895-4D3D2B23AAA4}"/>
              </a:ext>
            </a:extLst>
          </p:cNvPr>
          <p:cNvSpPr txBox="1"/>
          <p:nvPr/>
        </p:nvSpPr>
        <p:spPr>
          <a:xfrm>
            <a:off x="8782969" y="5171946"/>
            <a:ext cx="3208135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963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69674B-72CF-49C3-91E8-C23CEBD57126}"/>
              </a:ext>
            </a:extLst>
          </p:cNvPr>
          <p:cNvGrpSpPr/>
          <p:nvPr/>
        </p:nvGrpSpPr>
        <p:grpSpPr>
          <a:xfrm>
            <a:off x="2529201" y="1088326"/>
            <a:ext cx="6611815" cy="4465874"/>
            <a:chOff x="2307101" y="717452"/>
            <a:chExt cx="6611815" cy="44658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7974BA-FC3D-4BDC-8E53-8225AFF3B959}"/>
                </a:ext>
              </a:extLst>
            </p:cNvPr>
            <p:cNvSpPr txBox="1"/>
            <p:nvPr/>
          </p:nvSpPr>
          <p:spPr>
            <a:xfrm>
              <a:off x="3348111" y="717452"/>
              <a:ext cx="4529797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ঘোষণা</a:t>
              </a:r>
              <a:endPara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71F6B4-C0D3-4561-9693-E06C3D58A628}"/>
                </a:ext>
              </a:extLst>
            </p:cNvPr>
            <p:cNvSpPr txBox="1"/>
            <p:nvPr/>
          </p:nvSpPr>
          <p:spPr>
            <a:xfrm>
              <a:off x="2307101" y="3429000"/>
              <a:ext cx="6611815" cy="175432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আজকেরপাঠঃ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কি?বায়ুর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800" dirty="0"/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DDC198C2-8F1C-453D-A3F9-8005424DCD92}"/>
                </a:ext>
              </a:extLst>
            </p:cNvPr>
            <p:cNvSpPr/>
            <p:nvPr/>
          </p:nvSpPr>
          <p:spPr>
            <a:xfrm>
              <a:off x="5500468" y="1871003"/>
              <a:ext cx="595532" cy="1308295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41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102" t="33304" r="29485" b="55776"/>
          <a:stretch/>
        </p:blipFill>
        <p:spPr>
          <a:xfrm>
            <a:off x="2687782" y="5851369"/>
            <a:ext cx="6299068" cy="7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055" y="651164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পরীক্ষনটি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মনোযোগ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সহকারে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65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1584</TotalTime>
  <Words>222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Corbel</vt:lpstr>
      <vt:lpstr>NikoshBAN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Bibek Biswas</cp:lastModifiedBy>
  <cp:revision>236</cp:revision>
  <dcterms:created xsi:type="dcterms:W3CDTF">2020-01-24T15:10:00Z</dcterms:created>
  <dcterms:modified xsi:type="dcterms:W3CDTF">2020-06-02T18:18:06Z</dcterms:modified>
</cp:coreProperties>
</file>