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6227505"/>
            <a:ext cx="9120035" cy="62680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-12906"/>
            <a:ext cx="9144000" cy="6870905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" y="152400"/>
            <a:ext cx="8929841" cy="655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3334" y="5396680"/>
            <a:ext cx="4648200" cy="989371"/>
          </a:xfrm>
          <a:prstGeom prst="rect">
            <a:avLst/>
          </a:prstGeom>
        </p:spPr>
        <p:txBody>
          <a:bodyPr wrap="square" numCol="1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1" y="6136662"/>
            <a:ext cx="9156291" cy="72133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152400" y="0"/>
            <a:ext cx="9299131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2818" y="1524000"/>
            <a:ext cx="4981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0" y="288992"/>
            <a:ext cx="3807815" cy="5657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181">
            <a:off x="413323" y="1623784"/>
            <a:ext cx="2062508" cy="792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8186" y="511107"/>
            <a:ext cx="280219" cy="5625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1470">
            <a:off x="7677126" y="5165619"/>
            <a:ext cx="926238" cy="11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154" y="364495"/>
            <a:ext cx="20574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188059"/>
            <a:ext cx="4572000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6637"/>
            <a:ext cx="56388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1" y="6172199"/>
            <a:ext cx="9156291" cy="685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3962" y="294353"/>
            <a:ext cx="602396" cy="5810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75852" y="107215"/>
            <a:ext cx="602396" cy="5966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5635">
            <a:off x="797960" y="205087"/>
            <a:ext cx="926238" cy="11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" y="6105076"/>
            <a:ext cx="8837358" cy="62680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29188"/>
            <a:ext cx="9144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4" name="Picture 3" descr="JAVED79_1357148161_14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2521" y="1774060"/>
            <a:ext cx="2099339" cy="95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911422" y="1924811"/>
            <a:ext cx="966941" cy="4538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135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2244" y="1701136"/>
            <a:ext cx="2628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3171" y="2147515"/>
            <a:ext cx="32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কেনা-বেচা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359" y="3411095"/>
            <a:ext cx="1200150" cy="415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পাখ-পাখালি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8455" y="309378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পাখ-পাখালিতে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522" y="4929013"/>
            <a:ext cx="1216742" cy="4154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1860" y="4604813"/>
            <a:ext cx="406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46272" y="3093780"/>
            <a:ext cx="2512277" cy="843776"/>
            <a:chOff x="3349394" y="4346810"/>
            <a:chExt cx="3349702" cy="11250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858" y="4346810"/>
              <a:ext cx="1174238" cy="110780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349394" y="4364037"/>
              <a:ext cx="2257783" cy="1107807"/>
              <a:chOff x="2893757" y="2578807"/>
              <a:chExt cx="2257783" cy="110780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3757" y="2578807"/>
                <a:ext cx="1161026" cy="110780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0035" y="2578807"/>
                <a:ext cx="1111505" cy="1107807"/>
              </a:xfrm>
              <a:prstGeom prst="rect">
                <a:avLst/>
              </a:prstGeom>
            </p:spPr>
          </p:pic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72" y="4580401"/>
            <a:ext cx="1962562" cy="11506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23962" y="294353"/>
            <a:ext cx="602396" cy="58107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05" y="304840"/>
            <a:ext cx="1771650" cy="11206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95600" y="533400"/>
            <a:ext cx="2039579" cy="6637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8236805" y="161771"/>
            <a:ext cx="602396" cy="58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6062970"/>
            <a:ext cx="9120035" cy="62680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4581" y="-132581"/>
            <a:ext cx="9296400" cy="6846323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589" y="4487012"/>
            <a:ext cx="560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364545"/>
            <a:ext cx="5829300" cy="27502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381000"/>
            <a:ext cx="1905000" cy="469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Sun 7"/>
          <p:cNvSpPr/>
          <p:nvPr/>
        </p:nvSpPr>
        <p:spPr>
          <a:xfrm>
            <a:off x="2307589" y="4628129"/>
            <a:ext cx="368176" cy="252304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/>
          </a:p>
        </p:txBody>
      </p:sp>
      <p:sp>
        <p:nvSpPr>
          <p:cNvPr id="9" name="Sun 8"/>
          <p:cNvSpPr/>
          <p:nvPr/>
        </p:nvSpPr>
        <p:spPr>
          <a:xfrm>
            <a:off x="2491677" y="5051489"/>
            <a:ext cx="368176" cy="22377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72060" y="225395"/>
            <a:ext cx="602396" cy="5813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411330" y="0"/>
            <a:ext cx="602396" cy="5813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6863">
            <a:off x="755318" y="285822"/>
            <a:ext cx="926238" cy="11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" y="5710506"/>
            <a:ext cx="9120035" cy="111799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3797" y="0"/>
            <a:ext cx="9110203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208717" y="5029199"/>
            <a:ext cx="3804672" cy="592705"/>
          </a:xfrm>
          <a:prstGeom prst="rect">
            <a:avLst/>
          </a:prstGeom>
          <a:noFill/>
          <a:ln w="28575"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স্বদেশ  সম্পর্কে ৫টি বাক্য লিখ।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6" y="1177606"/>
            <a:ext cx="4172848" cy="36768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7" name="Sun 6"/>
          <p:cNvSpPr/>
          <p:nvPr/>
        </p:nvSpPr>
        <p:spPr>
          <a:xfrm>
            <a:off x="1840541" y="5115386"/>
            <a:ext cx="368176" cy="420329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" y="292720"/>
            <a:ext cx="602396" cy="53911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19400" y="294354"/>
            <a:ext cx="1981200" cy="5208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3" y="169189"/>
            <a:ext cx="2155720" cy="1292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24491" y="308074"/>
            <a:ext cx="602396" cy="53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8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8915400" cy="6553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019800" y="914400"/>
            <a:ext cx="2914650" cy="2171700"/>
          </a:xfrm>
          <a:prstGeom prst="wedgeEllipseCallou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8158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8499" y="826451"/>
            <a:ext cx="3200400" cy="8572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701441" y="2739526"/>
            <a:ext cx="5283918" cy="2062103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9" y="5979857"/>
            <a:ext cx="8852891" cy="79105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3965" y="0"/>
            <a:ext cx="9120035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8101">
            <a:off x="824295" y="383880"/>
            <a:ext cx="1177416" cy="885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23962" y="294354"/>
            <a:ext cx="602396" cy="53911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5187964">
            <a:off x="6245746" y="498431"/>
            <a:ext cx="1905000" cy="1905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467595" y="441531"/>
            <a:ext cx="602396" cy="53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>
            <a:spLocks noGrp="1"/>
          </p:cNvSpPr>
          <p:nvPr/>
        </p:nvSpPr>
        <p:spPr>
          <a:xfrm>
            <a:off x="2114550" y="2286000"/>
            <a:ext cx="5581650" cy="2457450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বিষয়-আমার বাংলা বই</a:t>
            </a:r>
          </a:p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শ্রেণি-৫ম</a:t>
            </a:r>
          </a:p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পাঠ-স্বদেশ</a:t>
            </a:r>
          </a:p>
          <a:p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পাঠ্যাংশ-এই যে নদী...কেনা।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028950" y="457200"/>
            <a:ext cx="2686050" cy="1056353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" y="5979858"/>
            <a:ext cx="8983168" cy="70485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3965" y="0"/>
            <a:ext cx="9196235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3962" y="294354"/>
            <a:ext cx="602396" cy="5391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81995" y="152400"/>
            <a:ext cx="602396" cy="5391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1277">
            <a:off x="1216579" y="189826"/>
            <a:ext cx="857748" cy="1409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1277">
            <a:off x="7121736" y="59311"/>
            <a:ext cx="857748" cy="14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7" y="6226277"/>
            <a:ext cx="9120035" cy="6268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90729" y="516193"/>
            <a:ext cx="2571750" cy="12573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7206"/>
            <a:ext cx="9144000" cy="6840794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3962" y="152400"/>
            <a:ext cx="602396" cy="606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442" y="2273708"/>
            <a:ext cx="7684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২.৫.২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76021" y="-76200"/>
            <a:ext cx="602396" cy="606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8014">
            <a:off x="7050973" y="4838282"/>
            <a:ext cx="926238" cy="18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052"/>
            <a:ext cx="9120035" cy="62680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3966" y="-1"/>
            <a:ext cx="9120034" cy="6902859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1" y="457200"/>
            <a:ext cx="3762067" cy="581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59" y="457200"/>
            <a:ext cx="4362450" cy="5818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23752" y="304800"/>
            <a:ext cx="247512" cy="53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5" y="6097421"/>
            <a:ext cx="8823394" cy="62680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3965" y="0"/>
            <a:ext cx="9120035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9" y="685801"/>
            <a:ext cx="3998042" cy="5360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885" y="714376"/>
            <a:ext cx="2419220" cy="7429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57905" y="2743199"/>
            <a:ext cx="2362200" cy="789653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3962" y="294353"/>
            <a:ext cx="602396" cy="5669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434882" y="594352"/>
            <a:ext cx="602396" cy="56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6231193"/>
            <a:ext cx="9136626" cy="626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2400" y="328766"/>
            <a:ext cx="602396" cy="56692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25922" y="439981"/>
            <a:ext cx="3124200" cy="42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পরচিতি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41604" y="152400"/>
            <a:ext cx="602396" cy="566929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7206"/>
            <a:ext cx="9144000" cy="6840794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73012" y="2811927"/>
            <a:ext cx="1645577" cy="149657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61627" y="2906060"/>
            <a:ext cx="2192592" cy="1143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জন্মস্থান:পিরোজপুর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শঙ্করপাশা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32368" y="4953496"/>
            <a:ext cx="2362199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“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টাপুর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টুপুর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 ও  “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4493" y="2906060"/>
            <a:ext cx="2158109" cy="11744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১০ </a:t>
            </a: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১৯৮৫ইং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07344" y="966752"/>
            <a:ext cx="2212245" cy="11762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জন্ম:২রা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0800000">
            <a:off x="4322966" y="2205151"/>
            <a:ext cx="381000" cy="43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049937">
            <a:off x="5601234" y="3397713"/>
            <a:ext cx="350522" cy="421288"/>
          </a:xfrm>
          <a:prstGeom prst="downArrow">
            <a:avLst>
              <a:gd name="adj1" fmla="val 50000"/>
              <a:gd name="adj2" fmla="val 38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248716" y="4470069"/>
            <a:ext cx="379547" cy="421288"/>
          </a:xfrm>
          <a:prstGeom prst="downArrow">
            <a:avLst>
              <a:gd name="adj1" fmla="val 44361"/>
              <a:gd name="adj2" fmla="val 53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5400000">
            <a:off x="2995494" y="3310743"/>
            <a:ext cx="406156" cy="531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" y="6078792"/>
            <a:ext cx="9120035" cy="62680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3965" y="0"/>
            <a:ext cx="9120035" cy="67818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5805641" y="1219200"/>
            <a:ext cx="3105151" cy="240030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000" b="1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2700" b="1" dirty="0">
                <a:latin typeface="NikoshBAN" pitchFamily="2" charset="0"/>
                <a:cs typeface="NikoshBAN" pitchFamily="2" charset="0"/>
              </a:rPr>
              <a:t> যে নদী</a:t>
            </a:r>
            <a:br>
              <a:rPr lang="bn-BD" sz="2700" b="1" dirty="0">
                <a:latin typeface="NikoshBAN" pitchFamily="2" charset="0"/>
                <a:cs typeface="NikoshBAN" pitchFamily="2" charset="0"/>
              </a:rPr>
            </a:br>
            <a:r>
              <a:rPr lang="en-US" sz="27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নদীর </a:t>
            </a:r>
            <a:r>
              <a:rPr lang="bn-BD" sz="2700" b="1" dirty="0">
                <a:latin typeface="NikoshBAN" pitchFamily="2" charset="0"/>
                <a:cs typeface="NikoshBAN" pitchFamily="2" charset="0"/>
              </a:rPr>
              <a:t>জোয়ার </a:t>
            </a:r>
            <a:br>
              <a:rPr lang="bn-BD" sz="2700" b="1" dirty="0">
                <a:latin typeface="NikoshBAN" pitchFamily="2" charset="0"/>
                <a:cs typeface="NikoshBAN" pitchFamily="2" charset="0"/>
              </a:rPr>
            </a:br>
            <a:r>
              <a:rPr lang="en-US" sz="27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700" b="1" dirty="0" smtClean="0">
                <a:latin typeface="NikoshBAN" pitchFamily="2" charset="0"/>
                <a:cs typeface="NikoshBAN" pitchFamily="2" charset="0"/>
              </a:rPr>
              <a:t>নৌকা </a:t>
            </a:r>
            <a:r>
              <a:rPr lang="bn-BD" sz="2700" b="1" dirty="0">
                <a:latin typeface="NikoshBAN" pitchFamily="2" charset="0"/>
                <a:cs typeface="NikoshBAN" pitchFamily="2" charset="0"/>
              </a:rPr>
              <a:t>সারে সারে,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5" y="533400"/>
            <a:ext cx="4672166" cy="546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83280" y="234745"/>
            <a:ext cx="585635" cy="5609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3496">
            <a:off x="7504779" y="4989708"/>
            <a:ext cx="926238" cy="11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" y="6078416"/>
            <a:ext cx="9120035" cy="62680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3463" y="0"/>
            <a:ext cx="9090538" cy="6869062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9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627" y="228599"/>
            <a:ext cx="3486150" cy="444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4400549" y="1828800"/>
            <a:ext cx="45148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একলা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2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3962" y="228598"/>
            <a:ext cx="602396" cy="5849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3496">
            <a:off x="7504779" y="4989708"/>
            <a:ext cx="926238" cy="11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230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2006-08-16T00:00:00Z</dcterms:created>
  <dcterms:modified xsi:type="dcterms:W3CDTF">2020-06-03T15:37:55Z</dcterms:modified>
</cp:coreProperties>
</file>